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5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>
        <p:scale>
          <a:sx n="10" d="100"/>
          <a:sy n="10" d="100"/>
        </p:scale>
        <p:origin x="3802" y="15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7964-9402-4B56-B447-F2DEC7AF0C4D}" type="datetimeFigureOut">
              <a:rPr lang="en-US" smtClean="0"/>
              <a:pPr/>
              <a:t>11/17/2019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2E90-21EA-4A9E-AD04-C4E6B986F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workspace\KPC%20HACKATHON\main\output\Final_Video_out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630491"/>
            <a:ext cx="7772400" cy="108426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Team </a:t>
            </a:r>
            <a:r>
              <a:rPr lang="en-US" sz="5400" b="1" dirty="0" err="1">
                <a:solidFill>
                  <a:srgbClr val="002060"/>
                </a:solidFill>
              </a:rPr>
              <a:t>Sarvatra</a:t>
            </a:r>
            <a:endParaRPr lang="en-IN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428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(Interesting Results)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Problem Statement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857784"/>
          </a:xfrm>
        </p:spPr>
        <p:txBody>
          <a:bodyPr>
            <a:normAutofit/>
          </a:bodyPr>
          <a:lstStyle/>
          <a:p>
            <a:r>
              <a:rPr lang="en-US" b="1" dirty="0"/>
              <a:t>Primary</a:t>
            </a:r>
            <a:r>
              <a:rPr lang="en-US" dirty="0"/>
              <a:t>: Searching Queried Image in the pre-existing database.</a:t>
            </a:r>
          </a:p>
          <a:p>
            <a:r>
              <a:rPr lang="en-US" b="1" dirty="0"/>
              <a:t>Front End based Application</a:t>
            </a:r>
            <a:r>
              <a:rPr lang="en-US" dirty="0"/>
              <a:t> to search a </a:t>
            </a:r>
            <a:r>
              <a:rPr lang="en-US" b="1" dirty="0"/>
              <a:t>Queried Image </a:t>
            </a:r>
            <a:r>
              <a:rPr lang="en-US" dirty="0"/>
              <a:t>from/for the following:</a:t>
            </a:r>
          </a:p>
          <a:p>
            <a:pPr lvl="1"/>
            <a:r>
              <a:rPr lang="en-US" dirty="0"/>
              <a:t>Live Video Stream (CCTV Footage)</a:t>
            </a:r>
          </a:p>
          <a:p>
            <a:pPr lvl="1"/>
            <a:r>
              <a:rPr lang="en-US" dirty="0"/>
              <a:t>Given  Video File (speeds up Investigation)</a:t>
            </a:r>
          </a:p>
          <a:p>
            <a:pPr lvl="1"/>
            <a:r>
              <a:rPr lang="en-US" dirty="0"/>
              <a:t>Web Sites (Web Image Scraping)</a:t>
            </a:r>
          </a:p>
          <a:p>
            <a:pPr lvl="1"/>
            <a:r>
              <a:rPr lang="en-US" dirty="0"/>
              <a:t>Synthetic Image Generation (Various Age and Styles)</a:t>
            </a:r>
          </a:p>
          <a:p>
            <a:pPr lvl="1"/>
            <a:r>
              <a:rPr lang="en-US" dirty="0"/>
              <a:t>Anthropometric Profiling (Gender, Age)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Technology Used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r>
              <a:rPr lang="en-US" dirty="0"/>
              <a:t>GAN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Siamese Network (for Image Comparison)</a:t>
            </a:r>
          </a:p>
          <a:p>
            <a:r>
              <a:rPr lang="en-US" dirty="0"/>
              <a:t>Transfer Learning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43314"/>
            <a:ext cx="4286280" cy="31075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5" y="3643314"/>
            <a:ext cx="4143371" cy="3107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Image Matches Found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(Unsupervised Learning for Search Space Minimization )</a:t>
            </a:r>
            <a:br>
              <a:rPr lang="en-US" b="1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6" name="Picture 2" descr="G:\unnatural_dea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4000528" cy="1000132"/>
          </a:xfrm>
          <a:prstGeom prst="rect">
            <a:avLst/>
          </a:prstGeom>
          <a:noFill/>
        </p:spPr>
      </p:pic>
      <p:pic>
        <p:nvPicPr>
          <p:cNvPr id="1027" name="Picture 3" descr="G:\age_gro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058539"/>
            <a:ext cx="3390900" cy="857250"/>
          </a:xfrm>
          <a:prstGeom prst="rect">
            <a:avLst/>
          </a:prstGeom>
          <a:noFill/>
        </p:spPr>
      </p:pic>
      <p:pic>
        <p:nvPicPr>
          <p:cNvPr id="1028" name="Picture 4" descr="G:\dem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2171" y="4701613"/>
            <a:ext cx="4238655" cy="107157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786050" y="3915795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Various Age groups</a:t>
            </a:r>
            <a:endParaRPr lang="en-I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57422" y="2116574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Disfigured Images</a:t>
            </a:r>
            <a:endParaRPr lang="en-IN" sz="3200" b="1" dirty="0"/>
          </a:p>
        </p:txBody>
      </p:sp>
      <p:pic>
        <p:nvPicPr>
          <p:cNvPr id="10" name="Picture 6" descr="C:\Users\sanganak\Downloads\730 +++ 31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1071546"/>
            <a:ext cx="1989509" cy="100013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47923" y="5773183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Other Similar Images</a:t>
            </a:r>
            <a:endParaRPr lang="en-IN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Image Matches </a:t>
            </a:r>
            <a:r>
              <a:rPr lang="en-US" b="1" dirty="0" err="1">
                <a:solidFill>
                  <a:srgbClr val="002060"/>
                </a:solidFill>
              </a:rPr>
              <a:t>contd</a:t>
            </a:r>
            <a:r>
              <a:rPr lang="en-US" b="1" dirty="0">
                <a:solidFill>
                  <a:srgbClr val="002060"/>
                </a:solidFill>
              </a:rPr>
              <a:t>…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sanganak\Downloads\73 +++ 2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895608" cy="1279265"/>
          </a:xfrm>
          <a:prstGeom prst="rect">
            <a:avLst/>
          </a:prstGeom>
          <a:noFill/>
        </p:spPr>
      </p:pic>
      <p:pic>
        <p:nvPicPr>
          <p:cNvPr id="1027" name="Picture 3" descr="C:\Users\sanganak\Downloads\162 +++ 13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258779"/>
            <a:ext cx="2714612" cy="1241791"/>
          </a:xfrm>
          <a:prstGeom prst="rect">
            <a:avLst/>
          </a:prstGeom>
          <a:noFill/>
        </p:spPr>
      </p:pic>
      <p:pic>
        <p:nvPicPr>
          <p:cNvPr id="1028" name="Picture 4" descr="C:\Users\sanganak\Downloads\404 +++ 26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3027" y="1571612"/>
            <a:ext cx="2877931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Application Front End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27313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642666"/>
            <a:ext cx="2928958" cy="200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Image Detection in Video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Final_Video_out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740946"/>
            <a:ext cx="8001055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Strengths of the Solution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b="1" dirty="0"/>
              <a:t>Robust: </a:t>
            </a:r>
            <a:r>
              <a:rPr lang="en-US" dirty="0"/>
              <a:t>Able to detect :</a:t>
            </a:r>
          </a:p>
          <a:p>
            <a:pPr lvl="1"/>
            <a:r>
              <a:rPr lang="en-US" dirty="0"/>
              <a:t>face of same person across various age groups.</a:t>
            </a:r>
          </a:p>
          <a:p>
            <a:pPr lvl="1"/>
            <a:r>
              <a:rPr lang="en-US" dirty="0"/>
              <a:t>Detects a face in a database of Disfigured faces</a:t>
            </a:r>
          </a:p>
          <a:p>
            <a:r>
              <a:rPr lang="en-US" b="1" dirty="0"/>
              <a:t>Basic OSINT</a:t>
            </a:r>
            <a:r>
              <a:rPr lang="en-US" dirty="0"/>
              <a:t> Capabilities (</a:t>
            </a:r>
            <a:r>
              <a:rPr lang="en-US" b="1" dirty="0"/>
              <a:t>Web Image Scraping </a:t>
            </a:r>
            <a:r>
              <a:rPr lang="en-US" dirty="0"/>
              <a:t>and </a:t>
            </a:r>
            <a:r>
              <a:rPr lang="en-US" b="1" dirty="0"/>
              <a:t>Live Video Streaming</a:t>
            </a:r>
            <a:r>
              <a:rPr lang="en-US" dirty="0"/>
              <a:t>)</a:t>
            </a:r>
          </a:p>
          <a:p>
            <a:r>
              <a:rPr lang="en-US" b="1" dirty="0"/>
              <a:t>Front End: </a:t>
            </a:r>
            <a:r>
              <a:rPr lang="en-US" dirty="0"/>
              <a:t>Interactive and User friendly (</a:t>
            </a:r>
            <a:r>
              <a:rPr lang="en-US" b="1" dirty="0"/>
              <a:t>GUI)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Synthetic Enhancement </a:t>
            </a:r>
            <a:r>
              <a:rPr lang="en-US" dirty="0"/>
              <a:t>of Image Quality </a:t>
            </a:r>
          </a:p>
          <a:p>
            <a:r>
              <a:rPr lang="en-US" b="1" dirty="0"/>
              <a:t>Portable</a:t>
            </a:r>
            <a:r>
              <a:rPr lang="en-US" dirty="0"/>
              <a:t> (.exe files generated)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Challenges Met and Solutions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Isolating face </a:t>
            </a:r>
            <a:r>
              <a:rPr lang="en-US" dirty="0"/>
              <a:t>from the given image (solved by face detection algorithms)</a:t>
            </a:r>
          </a:p>
          <a:p>
            <a:r>
              <a:rPr lang="en-US" b="1" dirty="0"/>
              <a:t>Changes</a:t>
            </a:r>
            <a:r>
              <a:rPr lang="en-US" dirty="0"/>
              <a:t> in Facial Features with age (GAN)</a:t>
            </a:r>
          </a:p>
          <a:p>
            <a:r>
              <a:rPr lang="en-US" b="1" dirty="0" err="1"/>
              <a:t>WebInt</a:t>
            </a:r>
            <a:r>
              <a:rPr lang="en-US" b="1"/>
              <a:t>/Scrapping</a:t>
            </a:r>
            <a:r>
              <a:rPr lang="en-US"/>
              <a:t> </a:t>
            </a:r>
            <a:r>
              <a:rPr lang="en-US" dirty="0"/>
              <a:t>led to Large Image Data Generation (</a:t>
            </a:r>
            <a:r>
              <a:rPr lang="en-US" b="1" dirty="0"/>
              <a:t>segregation tree</a:t>
            </a:r>
            <a:r>
              <a:rPr lang="en-US" dirty="0"/>
              <a:t>)</a:t>
            </a:r>
          </a:p>
          <a:p>
            <a:r>
              <a:rPr lang="en-US" b="1" dirty="0"/>
              <a:t>Blurred / Disfigured</a:t>
            </a:r>
            <a:r>
              <a:rPr lang="en-US" dirty="0"/>
              <a:t> Images (SR-GAN)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225</Words>
  <Application>Microsoft Office PowerPoint</Application>
  <PresentationFormat>On-screen Show (4:3)</PresentationFormat>
  <Paragraphs>37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Team Sarvatra</vt:lpstr>
      <vt:lpstr>Problem Statement</vt:lpstr>
      <vt:lpstr>Technology Used</vt:lpstr>
      <vt:lpstr>Image Matches Found (Unsupervised Learning for Search Space Minimization ) </vt:lpstr>
      <vt:lpstr>Image Matches contd…</vt:lpstr>
      <vt:lpstr>Application Front End</vt:lpstr>
      <vt:lpstr>Image Detection in Video</vt:lpstr>
      <vt:lpstr>Strengths of the Solution</vt:lpstr>
      <vt:lpstr>Challenges Met and Solutions</vt:lpstr>
      <vt:lpstr>Demo (Interesting 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Sarvatra</dc:title>
  <dc:creator>sanganak</dc:creator>
  <cp:lastModifiedBy>MOHIT GUPTA</cp:lastModifiedBy>
  <cp:revision>43</cp:revision>
  <dcterms:created xsi:type="dcterms:W3CDTF">2019-11-16T16:23:31Z</dcterms:created>
  <dcterms:modified xsi:type="dcterms:W3CDTF">2019-11-17T09:04:24Z</dcterms:modified>
</cp:coreProperties>
</file>