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8e34941f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8e34941f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8e12bacc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8e12bacc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8e34941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8e34941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Relationship Id="rId4" Type="http://schemas.openxmlformats.org/officeDocument/2006/relationships/image" Target="../media/image8.png"/><Relationship Id="rId10" Type="http://schemas.openxmlformats.org/officeDocument/2006/relationships/image" Target="../media/image11.png"/><Relationship Id="rId9" Type="http://schemas.openxmlformats.org/officeDocument/2006/relationships/image" Target="../media/image7.jp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4.png"/><Relationship Id="rId8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Garuda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MoRTH Dash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Team   ._.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Accident Analysis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Road accidents are often due to negligence.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Caused by drivers, bad weather, and road conditions.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Prediction can potentially save lives.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Book titled, &quot;Made To Stick,&quot; standing on its side"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6" name="Google Shape;86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Solution...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" name="Google Shape;88;p15"/>
          <p:cNvSpPr txBox="1"/>
          <p:nvPr>
            <p:ph idx="4294967295" type="body"/>
          </p:nvPr>
        </p:nvSpPr>
        <p:spPr>
          <a:xfrm>
            <a:off x="2855550" y="1292225"/>
            <a:ext cx="34329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A three way analytical solution -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Accident analysis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KNN,</a:t>
            </a:r>
            <a:r>
              <a:rPr lang="en" sz="14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Subset Maximisation</a:t>
            </a:r>
            <a:endParaRPr sz="14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Prevention and Monitoring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LSTM, Geo-location monitoring</a:t>
            </a:r>
            <a:endParaRPr sz="14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Identifying problem areas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Scrapy</a:t>
            </a:r>
            <a:endParaRPr sz="14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Workflow</a:t>
            </a:r>
            <a:endParaRPr/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Char char="●"/>
            </a:pPr>
            <a:r>
              <a:rPr lang="en" sz="2400"/>
              <a:t>Combine data from multiple datasets, current news</a:t>
            </a:r>
            <a:endParaRPr sz="2400"/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Char char="●"/>
            </a:pPr>
            <a:r>
              <a:rPr lang="en" sz="2400"/>
              <a:t>Model on real time basis</a:t>
            </a:r>
            <a:r>
              <a:rPr lang="en"/>
              <a:t> </a:t>
            </a:r>
            <a:endParaRPr>
              <a:solidFill>
                <a:schemeClr val="accent5"/>
              </a:solidFill>
            </a:endParaRPr>
          </a:p>
        </p:txBody>
      </p:sp>
      <p:grpSp>
        <p:nvGrpSpPr>
          <p:cNvPr id="94" name="Google Shape;94;p16"/>
          <p:cNvGrpSpPr/>
          <p:nvPr/>
        </p:nvGrpSpPr>
        <p:grpSpPr>
          <a:xfrm>
            <a:off x="6781388" y="2464029"/>
            <a:ext cx="2212050" cy="2537076"/>
            <a:chOff x="6803275" y="395363"/>
            <a:chExt cx="2212050" cy="2537076"/>
          </a:xfrm>
        </p:grpSpPr>
        <p:pic>
          <p:nvPicPr>
            <p:cNvPr id="95" name="Google Shape;95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96" name="Google Shape;96;p16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16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Make it easy to understand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t/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We use graphs and visuals to help admins understand the situation intuitively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Prevention and Monitoring</a:t>
            </a:r>
            <a:endParaRPr/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Char char="●"/>
            </a:pPr>
            <a:r>
              <a:rPr lang="en" sz="2400"/>
              <a:t>Use trend analysis for accident prediction</a:t>
            </a:r>
            <a:endParaRPr sz="2400"/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Char char="●"/>
            </a:pPr>
            <a:r>
              <a:rPr lang="en" sz="2400"/>
              <a:t>Resource optimization for monitoring</a:t>
            </a:r>
            <a:endParaRPr>
              <a:solidFill>
                <a:schemeClr val="accent5"/>
              </a:solidFill>
            </a:endParaRPr>
          </a:p>
        </p:txBody>
      </p:sp>
      <p:grpSp>
        <p:nvGrpSpPr>
          <p:cNvPr id="103" name="Google Shape;103;p17"/>
          <p:cNvGrpSpPr/>
          <p:nvPr/>
        </p:nvGrpSpPr>
        <p:grpSpPr>
          <a:xfrm>
            <a:off x="6781388" y="2464029"/>
            <a:ext cx="2212050" cy="2537076"/>
            <a:chOff x="6803275" y="395363"/>
            <a:chExt cx="2212050" cy="2537076"/>
          </a:xfrm>
        </p:grpSpPr>
        <p:pic>
          <p:nvPicPr>
            <p:cNvPr id="104" name="Google Shape;104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05" name="Google Shape;105;p17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17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Datasets and Areas exhibit trends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t/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Use  trends analysis to model predictions, and allocate resources accordingly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Problem Area Identification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0" lang="en" sz="2400"/>
              <a:t>Recognize problem areas using public forums and accident data</a:t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" sz="2400"/>
              <a:t>Uses Injury records and weather conditions </a:t>
            </a:r>
            <a:endParaRPr b="0" sz="2400"/>
          </a:p>
        </p:txBody>
      </p:sp>
      <p:grpSp>
        <p:nvGrpSpPr>
          <p:cNvPr id="112" name="Google Shape;112;p18"/>
          <p:cNvGrpSpPr/>
          <p:nvPr/>
        </p:nvGrpSpPr>
        <p:grpSpPr>
          <a:xfrm>
            <a:off x="6781388" y="2464035"/>
            <a:ext cx="2212050" cy="2537076"/>
            <a:chOff x="6803275" y="395363"/>
            <a:chExt cx="2212050" cy="2537076"/>
          </a:xfrm>
        </p:grpSpPr>
        <p:pic>
          <p:nvPicPr>
            <p:cNvPr id="113" name="Google Shape;113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14" name="Google Shape;114;p18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Google Shape;115;p18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Using Satellite Imaging and Geo Locations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Leverage deep learning and subset optimization as statistical learning methods.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chemeClr val="dk2"/>
                </a:solidFill>
              </a:rPr>
              <a:t>Future focus -</a:t>
            </a:r>
            <a:endParaRPr b="0"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-"/>
            </a:pPr>
            <a:r>
              <a:rPr b="0" lang="en" sz="2400">
                <a:solidFill>
                  <a:schemeClr val="dk2"/>
                </a:solidFill>
              </a:rPr>
              <a:t>Add intuition by using local languages for data</a:t>
            </a:r>
            <a:endParaRPr b="0" sz="24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-"/>
            </a:pPr>
            <a:r>
              <a:rPr b="0" lang="en" sz="2400">
                <a:solidFill>
                  <a:schemeClr val="dk2"/>
                </a:solidFill>
              </a:rPr>
              <a:t>Add Mobile app utility</a:t>
            </a:r>
            <a:endParaRPr b="0" sz="24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-"/>
            </a:pPr>
            <a:r>
              <a:rPr b="0" lang="en" sz="2400">
                <a:solidFill>
                  <a:schemeClr val="dk2"/>
                </a:solidFill>
              </a:rPr>
              <a:t>Add more areas for complete data oriented approach</a:t>
            </a:r>
            <a:endParaRPr b="0" sz="2400">
              <a:solidFill>
                <a:schemeClr val="dk2"/>
              </a:solidFill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 rotWithShape="1">
          <a:blip r:embed="rId3">
            <a:alphaModFix/>
          </a:blip>
          <a:srcRect b="0" l="0" r="39660" t="0"/>
          <a:stretch/>
        </p:blipFill>
        <p:spPr>
          <a:xfrm>
            <a:off x="4488725" y="0"/>
            <a:ext cx="465527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 txBox="1"/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Visualization </a:t>
            </a:r>
            <a:endParaRPr sz="21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0" sz="1400"/>
          </a:p>
        </p:txBody>
      </p:sp>
      <p:sp>
        <p:nvSpPr>
          <p:cNvPr id="131" name="Google Shape;131;p20"/>
          <p:cNvSpPr txBox="1"/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Front End</a:t>
            </a:r>
            <a:endParaRPr sz="21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0" sz="1400"/>
          </a:p>
        </p:txBody>
      </p:sp>
      <p:sp>
        <p:nvSpPr>
          <p:cNvPr id="132" name="Google Shape;132;p20"/>
          <p:cNvSpPr txBox="1"/>
          <p:nvPr>
            <p:ph type="title"/>
          </p:nvPr>
        </p:nvSpPr>
        <p:spPr>
          <a:xfrm>
            <a:off x="328662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Backend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0" sz="1400"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600" y="3048000"/>
            <a:ext cx="1019700" cy="1019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393" y="3223600"/>
            <a:ext cx="1019700" cy="9165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9125" y="2388650"/>
            <a:ext cx="855000" cy="855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37093" y="3099593"/>
            <a:ext cx="916500" cy="9165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27600" y="2606550"/>
            <a:ext cx="1309500" cy="9165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66930" y="3377695"/>
            <a:ext cx="916500" cy="690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19313" y="2491646"/>
            <a:ext cx="855000" cy="855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571988" y="2306300"/>
            <a:ext cx="1019700" cy="10197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