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5f2ab2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5f2ab2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5f2ab2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5f2ab2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5f2ab2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5f2ab2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5f2ab2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5f2ab2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OSINT Pingala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526000" y="1682825"/>
            <a:ext cx="6268200" cy="10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Helping Police tap the untapped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7905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Created with intensive research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spent 36 Hours included with intensive research and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hard work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to prepare a promising solution for the police department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tool helps Police to investigate the didital world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1357125" y="1994950"/>
            <a:ext cx="1017900" cy="10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>
            <a:stCxn id="85" idx="7"/>
          </p:cNvCxnSpPr>
          <p:nvPr/>
        </p:nvCxnSpPr>
        <p:spPr>
          <a:xfrm flipH="1" rot="10800000">
            <a:off x="2225957" y="1302941"/>
            <a:ext cx="1682700" cy="83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 flipH="1" rot="10800000">
            <a:off x="2375025" y="2442850"/>
            <a:ext cx="1737000" cy="5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2225957" y="2852259"/>
            <a:ext cx="1791000" cy="82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1492850" y="1558550"/>
            <a:ext cx="827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Google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098525" y="977125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250925" y="2196325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250925" y="3491725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645625" y="2057263"/>
            <a:ext cx="1099224" cy="60393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5509925" y="1558550"/>
            <a:ext cx="1533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Face Recognition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908525" y="2120125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6"/>
          <p:cNvCxnSpPr>
            <a:stCxn id="101" idx="7"/>
          </p:cNvCxnSpPr>
          <p:nvPr/>
        </p:nvCxnSpPr>
        <p:spPr>
          <a:xfrm flipH="1" rot="10800000">
            <a:off x="2225957" y="1302941"/>
            <a:ext cx="1682700" cy="83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 flipH="1" rot="10800000">
            <a:off x="2375025" y="2442850"/>
            <a:ext cx="1737000" cy="5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2225957" y="2852259"/>
            <a:ext cx="1791000" cy="82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/>
          <p:nvPr/>
        </p:nvSpPr>
        <p:spPr>
          <a:xfrm>
            <a:off x="4098525" y="977125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250925" y="2196325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250925" y="3491725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642121" y="2259600"/>
            <a:ext cx="474900" cy="6243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 flipH="1" rot="10800000">
            <a:off x="4572007" y="-159634"/>
            <a:ext cx="1682700" cy="83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 flipH="1" rot="10800000">
            <a:off x="4721075" y="980275"/>
            <a:ext cx="1737000" cy="5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4572007" y="1389684"/>
            <a:ext cx="1791000" cy="82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>
            <a:off x="6444575" y="-485450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596975" y="733750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596975" y="2029150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 flipH="1" rot="10800000">
            <a:off x="4778682" y="1375616"/>
            <a:ext cx="1682700" cy="83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 flipH="1" rot="10800000">
            <a:off x="4927750" y="2515525"/>
            <a:ext cx="1737000" cy="5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4778682" y="2924934"/>
            <a:ext cx="1791000" cy="82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6651250" y="1049800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803650" y="2269000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803650" y="3564400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 flipH="1" rot="10800000">
            <a:off x="4778682" y="2920616"/>
            <a:ext cx="1682700" cy="83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 flipH="1" rot="10800000">
            <a:off x="4927750" y="4060525"/>
            <a:ext cx="1737000" cy="5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4778682" y="4469934"/>
            <a:ext cx="1791000" cy="82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/>
          <p:nvPr/>
        </p:nvSpPr>
        <p:spPr>
          <a:xfrm>
            <a:off x="6651250" y="2594800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803650" y="3814000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03650" y="5109400"/>
            <a:ext cx="325800" cy="3258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271425" y="176425"/>
            <a:ext cx="23343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Broad Network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3100"/>
            <a:ext cx="8839199" cy="375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0950"/>
            <a:ext cx="8839199" cy="404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4550"/>
            <a:ext cx="8839199" cy="404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