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48CB12-5FE1-41B0-A555-66AE754AAE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5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6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86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6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6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107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2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5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5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3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2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8FD0-8AA9-4E3E-98E8-DCCF638874CE}" type="datetimeFigureOut">
              <a:rPr lang="en-IN" smtClean="0"/>
              <a:t>17-11-2019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2C41-222C-4E71-A77C-D48204D068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0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CBA1-236A-47C4-A218-D3CAECC5E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OSINT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54716-CA63-42A2-9966-67590AF6E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Samarth G </a:t>
            </a:r>
            <a:r>
              <a:rPr lang="en-IN" dirty="0" err="1"/>
              <a:t>Vasist</a:t>
            </a:r>
            <a:r>
              <a:rPr lang="en-IN" dirty="0"/>
              <a:t> | </a:t>
            </a:r>
            <a:r>
              <a:rPr lang="en-IN" dirty="0" err="1"/>
              <a:t>Anind</a:t>
            </a:r>
            <a:r>
              <a:rPr lang="en-IN" dirty="0"/>
              <a:t> Kiran | </a:t>
            </a:r>
            <a:r>
              <a:rPr lang="en-IN" dirty="0" err="1"/>
              <a:t>Taran</a:t>
            </a:r>
            <a:r>
              <a:rPr lang="en-IN" dirty="0"/>
              <a:t> Singhania | </a:t>
            </a:r>
            <a:r>
              <a:rPr lang="en-IN" dirty="0" err="1"/>
              <a:t>Sumukh</a:t>
            </a:r>
            <a:r>
              <a:rPr lang="en-IN" dirty="0"/>
              <a:t> </a:t>
            </a:r>
            <a:r>
              <a:rPr lang="en-IN" dirty="0" err="1"/>
              <a:t>Aithal</a:t>
            </a:r>
            <a:r>
              <a:rPr lang="en-IN" dirty="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279838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3938-4F99-405F-9A59-90E02638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D8C086-11B7-4A9E-BA04-B28F8000C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0962A5-E9EE-457C-9D5D-729D609FE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99" y="503483"/>
            <a:ext cx="3584396" cy="54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A845-AE78-4AE1-8F13-7D4045F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Electoral Roll data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E991D-BE26-45BB-9AAC-13253E02F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44" y="1690688"/>
            <a:ext cx="3278650" cy="4783317"/>
          </a:xfrm>
        </p:spPr>
      </p:pic>
    </p:spTree>
    <p:extLst>
      <p:ext uri="{BB962C8B-B14F-4D97-AF65-F5344CB8AC3E}">
        <p14:creationId xmlns:p14="http://schemas.microsoft.com/office/powerpoint/2010/main" val="224934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A845-AE78-4AE1-8F13-7D4045F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Truecaller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B9323-3EC5-48BA-909D-BD665521F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30" y="1865451"/>
            <a:ext cx="7080270" cy="4351338"/>
          </a:xfrm>
        </p:spPr>
      </p:pic>
    </p:spTree>
    <p:extLst>
      <p:ext uri="{BB962C8B-B14F-4D97-AF65-F5344CB8AC3E}">
        <p14:creationId xmlns:p14="http://schemas.microsoft.com/office/powerpoint/2010/main" val="222018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A845-AE78-4AE1-8F13-7D4045F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Scraping – twitter / </a:t>
            </a:r>
            <a:r>
              <a:rPr lang="en-IN" dirty="0" err="1"/>
              <a:t>facebook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562B-5D59-4362-9FF3-8F1DFB01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Scraped data from social media sites – </a:t>
            </a:r>
            <a:r>
              <a:rPr lang="en-IN" dirty="0" err="1"/>
              <a:t>facebook</a:t>
            </a:r>
            <a:r>
              <a:rPr lang="en-IN" dirty="0"/>
              <a:t> and twitter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4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A845-AE78-4AE1-8F13-7D4045F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Scraper , Meta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562B-5D59-4362-9FF3-8F1DFB01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Scraps from different search engines based on the keywords</a:t>
            </a:r>
          </a:p>
        </p:txBody>
      </p:sp>
    </p:spTree>
    <p:extLst>
      <p:ext uri="{BB962C8B-B14F-4D97-AF65-F5344CB8AC3E}">
        <p14:creationId xmlns:p14="http://schemas.microsoft.com/office/powerpoint/2010/main" val="18412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A845-AE78-4AE1-8F13-7D4045F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News/ Crime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EFB70D-069B-49B9-B748-F48B09EE5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05" y="1825625"/>
            <a:ext cx="8320443" cy="3616387"/>
          </a:xfrm>
        </p:spPr>
      </p:pic>
    </p:spTree>
    <p:extLst>
      <p:ext uri="{BB962C8B-B14F-4D97-AF65-F5344CB8AC3E}">
        <p14:creationId xmlns:p14="http://schemas.microsoft.com/office/powerpoint/2010/main" val="7920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A845-AE78-4AE1-8F13-7D4045F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By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562B-5D59-4362-9FF3-8F1DFB01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Reverse image search from the person’s photo and also compare it with the person’s social media accounts</a:t>
            </a:r>
          </a:p>
        </p:txBody>
      </p:sp>
    </p:spTree>
    <p:extLst>
      <p:ext uri="{BB962C8B-B14F-4D97-AF65-F5344CB8AC3E}">
        <p14:creationId xmlns:p14="http://schemas.microsoft.com/office/powerpoint/2010/main" val="411507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DDE3-7323-4F4F-B634-F43B6F55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Mapping / Graphs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883F989-6621-4F03-A724-FF732D91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07" y="1954176"/>
            <a:ext cx="5565506" cy="3434569"/>
          </a:xfrm>
        </p:spPr>
      </p:pic>
    </p:spTree>
    <p:extLst>
      <p:ext uri="{BB962C8B-B14F-4D97-AF65-F5344CB8AC3E}">
        <p14:creationId xmlns:p14="http://schemas.microsoft.com/office/powerpoint/2010/main" val="325620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A845-AE78-4AE1-8F13-7D4045FB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226AD0-585F-4AAF-BC6F-75899C323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8" y="556117"/>
            <a:ext cx="10982191" cy="5506107"/>
          </a:xfrm>
        </p:spPr>
      </p:pic>
    </p:spTree>
    <p:extLst>
      <p:ext uri="{BB962C8B-B14F-4D97-AF65-F5344CB8AC3E}">
        <p14:creationId xmlns:p14="http://schemas.microsoft.com/office/powerpoint/2010/main" val="30076216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</TotalTime>
  <Words>76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OSINT</vt:lpstr>
      <vt:lpstr>Electoral Roll data collection</vt:lpstr>
      <vt:lpstr>Truecaller</vt:lpstr>
      <vt:lpstr>Web Scraping – twitter / facebook</vt:lpstr>
      <vt:lpstr>Google Scraper , Meta Search</vt:lpstr>
      <vt:lpstr>News/ Crime </vt:lpstr>
      <vt:lpstr>Search By Image</vt:lpstr>
      <vt:lpstr>Social Mapping / Graphs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</dc:title>
  <dc:creator>SAMARTH G VASIST</dc:creator>
  <cp:lastModifiedBy> </cp:lastModifiedBy>
  <cp:revision>5</cp:revision>
  <dcterms:created xsi:type="dcterms:W3CDTF">2019-11-17T03:21:07Z</dcterms:created>
  <dcterms:modified xsi:type="dcterms:W3CDTF">2019-11-17T03:46:48Z</dcterms:modified>
</cp:coreProperties>
</file>