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71" r:id="rId7"/>
    <p:sldId id="259" r:id="rId8"/>
    <p:sldId id="261" r:id="rId9"/>
    <p:sldId id="263" r:id="rId10"/>
    <p:sldId id="264" r:id="rId11"/>
    <p:sldId id="267" r:id="rId12"/>
    <p:sldId id="260" r:id="rId13"/>
    <p:sldId id="268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781" y="1517187"/>
            <a:ext cx="9438133" cy="406815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1.Shubham Chavan 	    Guide: Shreyas Jadhav Sir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2.Mayuri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Vispute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3.Aditya Joshi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4.Manisha Mahajan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PG-DMC Sunbeam Institute of Information Technology, Pune.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087" y="809229"/>
            <a:ext cx="8825658" cy="861420"/>
          </a:xfrm>
        </p:spPr>
        <p:txBody>
          <a:bodyPr>
            <a:normAutofit/>
          </a:bodyPr>
          <a:lstStyle/>
          <a:p>
            <a:r>
              <a:rPr lang="en-IN" sz="4000" dirty="0"/>
              <a:t>		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HERITAGE Hub</a:t>
            </a:r>
          </a:p>
        </p:txBody>
      </p:sp>
    </p:spTree>
    <p:extLst>
      <p:ext uri="{BB962C8B-B14F-4D97-AF65-F5344CB8AC3E}">
        <p14:creationId xmlns:p14="http://schemas.microsoft.com/office/powerpoint/2010/main" val="15832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852" y="2313992"/>
            <a:ext cx="1086083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or 11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Technology: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(for building user interfaces)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(programming language)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Framework (for backend development)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b="1" dirty="0"/>
              <a:t>Database:</a:t>
            </a:r>
            <a:endParaRPr lang="en-IN" sz="2000" dirty="0"/>
          </a:p>
          <a:p>
            <a:pPr algn="just"/>
            <a:r>
              <a:rPr lang="en-IN" sz="2000" dirty="0"/>
              <a:t>MySQL (for data storage and management)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731" y="2547257"/>
            <a:ext cx="3013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Diagram(Admin)</a:t>
            </a:r>
            <a:r>
              <a:rPr lang="en-IN" sz="2800" b="1" dirty="0">
                <a:solidFill>
                  <a:srgbClr val="FF0000"/>
                </a:solidFill>
              </a:rPr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906" y="2454064"/>
            <a:ext cx="4665305" cy="42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57" y="2574123"/>
            <a:ext cx="5348482" cy="4181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4954" y="2574123"/>
            <a:ext cx="3993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Diagram(Author) :</a:t>
            </a:r>
          </a:p>
        </p:txBody>
      </p:sp>
    </p:spTree>
    <p:extLst>
      <p:ext uri="{BB962C8B-B14F-4D97-AF65-F5344CB8AC3E}">
        <p14:creationId xmlns:p14="http://schemas.microsoft.com/office/powerpoint/2010/main" val="188798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317979"/>
            <a:ext cx="5262465" cy="4446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086" y="2584580"/>
            <a:ext cx="34523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Diagram(User):</a:t>
            </a:r>
          </a:p>
        </p:txBody>
      </p:sp>
    </p:spTree>
    <p:extLst>
      <p:ext uri="{BB962C8B-B14F-4D97-AF65-F5344CB8AC3E}">
        <p14:creationId xmlns:p14="http://schemas.microsoft.com/office/powerpoint/2010/main" val="224918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325" y="899023"/>
            <a:ext cx="8761413" cy="706964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2366310"/>
            <a:ext cx="8591420" cy="4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1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820" y="2481943"/>
            <a:ext cx="10823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Heritage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dedicated platform to preserve, promote, and celebrate the rich cultural legacy of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accessible space for users to explore cultural calendars, read and upload heritage-related content, and engage with a vibrant cultural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modern technologies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 Boot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platform ensures a responsive, scalable, and user-friendly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initial limitations such as content volume and multilingual support, the project lays a strong foundation for future expansion into offline access, VR/AR experiences, and global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serves as a meaningful step towards bridging the gap between tradition and technology, fostering cultural awareness among the youth and global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future, collaboration with educational institutions and integration of interactive learning tools will further enhance the platform’s impact and reach.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432" y="2240379"/>
            <a:ext cx="60669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1.Introduction. 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2.Flow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control diagram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3.Motivation.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4.Limitation and Future Scope In Existing System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Technology To Be Used.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5.Use case Diagram.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6.ER Diagram.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7.Conclusion .</a:t>
            </a:r>
          </a:p>
        </p:txBody>
      </p:sp>
    </p:spTree>
    <p:extLst>
      <p:ext uri="{BB962C8B-B14F-4D97-AF65-F5344CB8AC3E}">
        <p14:creationId xmlns:p14="http://schemas.microsoft.com/office/powerpoint/2010/main" val="4305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91" y="2551132"/>
            <a:ext cx="102950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Indian Heritage Hub – a dynamic platform built to celebrate, share, and preserve the rich heritage of Indian culture. Our project revolves around two key features that aim to bring cultural knowledge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it’s relations to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every user’s fingertips: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Calendar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Stay connected with India’s diverse traditions through daily notifications and event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&amp; Authors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 can publish cultural Articles, and users can explore them seamlessly.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roles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all platform activities, ensuring a smooth and secure experience for everyone.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Upload articles, interact with readers, and share cultural content.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Articles, cultural calendar, images, videos, quiz.</a:t>
            </a:r>
          </a:p>
        </p:txBody>
      </p:sp>
    </p:spTree>
    <p:extLst>
      <p:ext uri="{BB962C8B-B14F-4D97-AF65-F5344CB8AC3E}">
        <p14:creationId xmlns:p14="http://schemas.microsoft.com/office/powerpoint/2010/main" val="796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Control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8376" y="2556588"/>
            <a:ext cx="250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Admin Flow Control </a:t>
            </a:r>
            <a:r>
              <a:rPr lang="en-IN" dirty="0">
                <a:solidFill>
                  <a:srgbClr val="FF0000"/>
                </a:solidFill>
              </a:rPr>
              <a:t>: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5" y="2398462"/>
            <a:ext cx="4080895" cy="43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Control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416" y="2547256"/>
            <a:ext cx="27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Author flow Control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64" y="2281751"/>
            <a:ext cx="3821412" cy="448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Control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3771" y="2491273"/>
            <a:ext cx="241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User Flow Control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47" y="2223392"/>
            <a:ext cx="3909526" cy="4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3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8075" y="2444268"/>
            <a:ext cx="104966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Preserving Indian Culture: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digital space dedicated to preserving and promoting India's rich cultural heritage.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has a vast and diverse cultural history that needs to be passed down to future generations in an accessible format.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Cultural Awareness: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awareness about India’s traditional art forms, festivals, languages, and historical significance.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globalization and rapid modernization, younger generations may lose connection with their cultural roots. This project bridges that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Indian Culture with Science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Indian cultural practices are based on scientific reasons (like yoga, Ayurveda, temple architecture, etc.)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show how our traditions are not just beliefs—they are also backed by science. This will help people understand the logic behind our culture and respect it more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0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Future scope in Existing System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8423" y="2613804"/>
            <a:ext cx="113573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Content Volume Initially: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platform will start with a limited amount of content (articles, books, and media).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platform is in its early stages, it may take time to gather substantial content from authors, artists, and contributors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and Language Barriers: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will initially be available primarily in English and a few regional languages.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India’s linguistic diversity, reaching all linguistic communities requires more time, translation resources, and regional contributions.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User-Generated Content: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success of the platform is heavily dependent on contributions from authors, artists, and users.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active participation from content creators, the platform’s resources may remain limited.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9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815" y="2230016"/>
            <a:ext cx="510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Hardware Technology: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815" y="2994020"/>
            <a:ext cx="106156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Intel Core i3 (or equivalent).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 Sets the baseline performance for running backend servers and frontend interfaces smoothly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 Enough to handle multiple browser tabs, code editors, and lightweight development processes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 GB SSD preferred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 GB HDD minimum.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 Faster system booting, quicker application loading, and smoother handling of databases and development environments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11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1140</TotalTime>
  <Words>887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Ion Boardroom</vt:lpstr>
      <vt:lpstr>Presented By:     1.Shubham Chavan      Guide: Shreyas Jadhav Sir      2.Mayuri Vispute      3.Aditya Joshi      4.Manisha Mahajan   PG-DMC Sunbeam Institute of Information Technology, Pune. </vt:lpstr>
      <vt:lpstr>OUTLINE</vt:lpstr>
      <vt:lpstr>Introduction</vt:lpstr>
      <vt:lpstr>Flow Control Diagram</vt:lpstr>
      <vt:lpstr>Flow Control Diagram</vt:lpstr>
      <vt:lpstr>Flow Control Diagram</vt:lpstr>
      <vt:lpstr>Motivation</vt:lpstr>
      <vt:lpstr>Limitation &amp; Future scope in Existing System</vt:lpstr>
      <vt:lpstr>Tools And Technology</vt:lpstr>
      <vt:lpstr>Tools And Technology</vt:lpstr>
      <vt:lpstr>Use Case Diagram</vt:lpstr>
      <vt:lpstr>Use Case Diagram</vt:lpstr>
      <vt:lpstr>Use Case Diagram</vt:lpstr>
      <vt:lpstr>ER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1.Shubham Chavan Guide: shreyas Jadhav      2.Mayuri Vispute      3.Aditya Joshi      4.Manisha Mahajan       PG-DMC Sunbeam Infotech Pvt.Ltd</dc:title>
  <dc:creator>Microsoft account</dc:creator>
  <cp:lastModifiedBy>Shubham Chavan</cp:lastModifiedBy>
  <cp:revision>36</cp:revision>
  <dcterms:created xsi:type="dcterms:W3CDTF">2025-04-23T14:52:48Z</dcterms:created>
  <dcterms:modified xsi:type="dcterms:W3CDTF">2025-04-29T15:20:37Z</dcterms:modified>
</cp:coreProperties>
</file>