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94" r:id="rId2"/>
    <p:sldId id="4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88C81A-71FD-C0D0-6AD8-E19961889B26}" name="Priyanka Shendage" initials="PS" userId="Priyanka Shendage" providerId="None"/>
  <p188:author id="{E883197A-9CA6-901A-DF3C-C1E14E3AF522}" name="Uma Aslekar" initials="UA" userId="S::Uma@acwadam.org::7c81b560-d52c-4973-bb05-afed6b3dac45" providerId="AD"/>
  <p188:author id="{45F76882-0EA5-87F5-86DA-306E09726895}" name="Anand Ghodke" initials="AG" userId="S::aghodke@unicef.org::d0856b65-a178-4566-ae67-6bac2713b6e5" providerId="AD"/>
  <p188:author id="{E07DCBC5-8C35-0C2F-AA13-1F2BC11FF810}" name="Balaji Vharkat" initials="BV" userId="S::bvharkat@unicef.org::92f92991-cdd6-4761-b234-4cbb758282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858"/>
    <a:srgbClr val="3081AC"/>
    <a:srgbClr val="87BEDD"/>
    <a:srgbClr val="D4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C57D0-90FB-4CDF-BDDA-E2DB40460C87}" v="21" dt="2023-05-12T02:41:32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3657" autoAdjust="0"/>
  </p:normalViewPr>
  <p:slideViewPr>
    <p:cSldViewPr snapToGrid="0">
      <p:cViewPr varScale="1">
        <p:scale>
          <a:sx n="62" d="100"/>
          <a:sy n="62" d="100"/>
        </p:scale>
        <p:origin x="692" y="52"/>
      </p:cViewPr>
      <p:guideLst/>
    </p:cSldViewPr>
  </p:slideViewPr>
  <p:outlineViewPr>
    <p:cViewPr>
      <p:scale>
        <a:sx n="33" d="100"/>
        <a:sy n="33" d="100"/>
      </p:scale>
      <p:origin x="0" y="-18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6DC57-2D3D-4AF1-AE4F-1A1D5CDA55AF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98A79-703E-49BD-A527-EA1F2DFC3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4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D682-BC21-F990-0221-BF5E29021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E6C3E-00F4-114C-90DF-B951676C0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EB054-0387-53DB-54E4-48019DDB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5C69-07D0-0513-D7E7-D95C8B7A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B2F3-2BBE-8275-8494-6E57224B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6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EDB5-AD73-AE10-609C-05CEC562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38E62-DD47-6D98-B206-5E0FF89D9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3ABC2-1078-749E-3422-13D9B569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53B4-855C-3B93-654B-1AF6356C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299B-FB5F-AAF5-3FFC-9CA78986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489B5-0F37-EF0A-038C-E22A19C1A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5407C-F689-B78D-7FE4-0C31F769E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4B93-DC2D-178E-0E23-DE59D99E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76722-C6F5-6D09-C610-BAECC25A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4276-EE10-B4DD-3CA4-2CA17F45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61C9-561D-32D2-5C44-AD4964C5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B246-8FF7-3C2E-65DB-7989566B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BC95-0DFF-B125-4394-63193046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1E1-94E6-619D-16E9-2ADEF9F1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38D0-85BA-3BB5-A363-15B2243A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48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E679-0E94-1AE9-DA3A-7070DF0F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18D32-BEA0-1273-DE9C-81BC55D5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8416C-B9B7-CCF3-6109-7EE98744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91E0-BE17-E348-7211-76A1566D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2A295-31F7-F4D2-8DC0-AB23FF96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5DA9-8946-DA92-398C-7DD534D4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B1D5-90F1-EC69-08B9-B4F5D6FC6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5B4A-35FC-537B-A50D-6885B944C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9F6EE-E9A9-954A-F42C-A2850152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65FC1-A19F-127A-DF37-C25C012D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88C0D-2B3B-B071-F204-5444A30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30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7A8-95FD-26F3-0FC0-88C98C6E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CBC3A-9010-9A67-2739-1DDF78DD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B4FD-6C74-B584-8E37-2F37797D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1EBC6-C178-46CA-95A2-B199B4490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88FC-1AD3-A625-198F-1FA85FA9F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9BF1D-D9D8-70AD-D49D-5C16CDA6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C7AD2-D404-44FB-941F-584F9104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9CA1-8F47-9ABF-5F45-AFAAD92C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3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7E7F-0783-3466-719E-FAD62225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2AAFE-28AE-C0B5-FA3B-A702F35D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17C3D-AF78-B914-354A-4CD4574D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7B588-48FB-9C24-5695-09142252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A51B1-3E1B-3CEE-ACFA-24CD7C5E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9971F-C97D-12D4-DDBB-EE1A3198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9374B-EF15-0003-E535-5C77836B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2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88A7-08DD-E4A2-0C7C-EF624992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89BA-E072-BDA5-6033-5DC6E9EF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E9664-45A6-72D5-4367-77C236268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A5BC9-4551-70F5-1E81-D32C9EB0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01710-2C37-7311-4863-45D5219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4629D-4FBB-012B-CF74-CBF1C19D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8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CB9E-16AD-D34A-C91B-28D20339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75452-85FE-F6D1-E20D-4E82E763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3473-BC8D-1672-08AD-03C107A0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E268B-B192-87E7-4480-BCD0B898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3E9E1-0DF7-9E4B-F6EE-4FF5316B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CA67-8F37-4B3C-D244-F2DC87A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438E6-5EE9-8E88-0DD9-94DF4437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53C37-CCF5-39FE-EB14-68E75722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77E6-6E13-04F5-239D-77A273754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6F691-0852-45EF-A2E1-9EC5ED0CC00A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6DD1-BECA-8CC3-CA00-265156601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EDAA-4574-C538-BBAA-087AAB7F6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46A8-ECFC-4843-A596-21A050B4B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5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B9CC7E-BA7E-4120-AFFD-09809D14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" y="66574"/>
            <a:ext cx="12192000" cy="67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1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208DD-B6F4-4777-A869-A2129925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2"/>
            <a:ext cx="12192000" cy="68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4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Conservation and Youth Engagement Planning for Maharashtra</dc:title>
  <dc:creator>Uma Aslekar</dc:creator>
  <cp:lastModifiedBy>Priyanka Shendage</cp:lastModifiedBy>
  <cp:revision>144</cp:revision>
  <dcterms:created xsi:type="dcterms:W3CDTF">2022-10-06T11:50:52Z</dcterms:created>
  <dcterms:modified xsi:type="dcterms:W3CDTF">2023-05-12T03:53:43Z</dcterms:modified>
</cp:coreProperties>
</file>