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2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46B"/>
    <a:srgbClr val="4D4D4F"/>
    <a:srgbClr val="D7A729"/>
    <a:srgbClr val="CFC734"/>
    <a:srgbClr val="B0C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andbell Greenforest Soloutions_PPT Slides_1">
            <a:extLst>
              <a:ext uri="{FF2B5EF4-FFF2-40B4-BE49-F238E27FC236}">
                <a16:creationId xmlns:a16="http://schemas.microsoft.com/office/drawing/2014/main" id="{11FFDF82-40F9-4E42-BF11-770797411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1E9C128C-8C62-4AC9-909F-E6617679F4D8}"/>
              </a:ext>
            </a:extLst>
          </p:cNvPr>
          <p:cNvSpPr txBox="1"/>
          <p:nvPr userDrawn="1"/>
        </p:nvSpPr>
        <p:spPr>
          <a:xfrm>
            <a:off x="734060" y="448945"/>
            <a:ext cx="919099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800" b="1" dirty="0">
              <a:solidFill>
                <a:srgbClr val="4A946B"/>
              </a:solidFill>
              <a:latin typeface="Tahoma" panose="020B0604030504040204" charset="0"/>
              <a:cs typeface="Tahoma" panose="020B0604030504040204" charset="0"/>
              <a:sym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F702D9-EC9D-491E-AA1A-ACE06BBE11F4}"/>
              </a:ext>
            </a:extLst>
          </p:cNvPr>
          <p:cNvSpPr txBox="1">
            <a:spLocks/>
          </p:cNvSpPr>
          <p:nvPr userDrawn="1"/>
        </p:nvSpPr>
        <p:spPr>
          <a:xfrm>
            <a:off x="838200" y="348499"/>
            <a:ext cx="10515600" cy="69890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rgbClr val="4A946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08B4E24-BEAC-40EF-9FFB-ABA62CCE4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763" y="1271588"/>
            <a:ext cx="11239500" cy="5445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56022BA-DB17-446A-A42C-846AA2D3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82"/>
            <a:ext cx="10515600" cy="3524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Picture 19" descr="H:\SS\Landbell Green Forest\PPT\Landbell Greenforest Soloutions_Monogram.pngLandbell Greenforest Soloutions_Monogram">
            <a:extLst>
              <a:ext uri="{FF2B5EF4-FFF2-40B4-BE49-F238E27FC236}">
                <a16:creationId xmlns:a16="http://schemas.microsoft.com/office/drawing/2014/main" id="{7F2F6427-5BB7-42D9-8455-4467E64B70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1011535" y="314050"/>
            <a:ext cx="747395" cy="748030"/>
          </a:xfrm>
          <a:prstGeom prst="rect">
            <a:avLst/>
          </a:prstGeom>
        </p:spPr>
      </p:pic>
      <p:sp>
        <p:nvSpPr>
          <p:cNvPr id="21" name="Rectangles 12">
            <a:extLst>
              <a:ext uri="{FF2B5EF4-FFF2-40B4-BE49-F238E27FC236}">
                <a16:creationId xmlns:a16="http://schemas.microsoft.com/office/drawing/2014/main" id="{3E90877B-ED22-4125-B633-9BDE5C88CD51}"/>
              </a:ext>
            </a:extLst>
          </p:cNvPr>
          <p:cNvSpPr/>
          <p:nvPr userDrawn="1"/>
        </p:nvSpPr>
        <p:spPr>
          <a:xfrm rot="5400000">
            <a:off x="429260" y="671195"/>
            <a:ext cx="352425" cy="76200"/>
          </a:xfrm>
          <a:prstGeom prst="rect">
            <a:avLst/>
          </a:prstGeom>
          <a:solidFill>
            <a:srgbClr val="4A946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-6350"/>
            <a:ext cx="12223115" cy="6859270"/>
          </a:xfrm>
          <a:prstGeom prst="rect">
            <a:avLst/>
          </a:prstGeom>
          <a:solidFill>
            <a:srgbClr val="4A94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:\SS\Landbell Green Forest\PPT\Landbell Greenforest Soloutions_PPT Slides_1.pngLandbell Greenforest Soloutions_PPT Slides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115" y="-635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1335" y="2548890"/>
            <a:ext cx="7929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charset="0"/>
                <a:cs typeface="Tahoma" panose="020B0604030504040204" charset="0"/>
                <a:sym typeface="+mn-ea"/>
              </a:rPr>
              <a:t>Circularity is the Future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Tahoma" panose="020B0604030504040204" charset="0"/>
                <a:cs typeface="Tahoma" panose="020B0604030504040204" charset="0"/>
                <a:sym typeface="+mn-ea"/>
              </a:rPr>
              <a:t>The Future belongs to India</a:t>
            </a:r>
          </a:p>
          <a:p>
            <a:endParaRPr lang="en-US" sz="4800" b="1" dirty="0">
              <a:solidFill>
                <a:schemeClr val="bg1"/>
              </a:solidFill>
              <a:latin typeface="Tahoma" panose="020B0604030504040204" charset="0"/>
              <a:cs typeface="Tahoma" panose="020B0604030504040204" charset="0"/>
              <a:sym typeface="+mn-ea"/>
            </a:endParaRPr>
          </a:p>
        </p:txBody>
      </p:sp>
      <p:pic>
        <p:nvPicPr>
          <p:cNvPr id="6" name="Picture 5" descr="H:\SS\Landbell Green Forest\PPT\Landbell Greenforest Solution Primary Logo-02.pngLandbell Greenforest Solution Primary Logo-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1653" y="393065"/>
            <a:ext cx="2319020" cy="843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hat was it like to leave a corporate job and start something new? - Quora">
            <a:extLst>
              <a:ext uri="{FF2B5EF4-FFF2-40B4-BE49-F238E27FC236}">
                <a16:creationId xmlns:a16="http://schemas.microsoft.com/office/drawing/2014/main" id="{DBBF8480-824D-14EB-0E64-CA319B6CF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D6F9DC38-3187-88FC-C56B-21D83992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5FAB46-CB98-3D36-46BB-7FD69B373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2002 -&gt; BE Electronics, Mumbai University</a:t>
            </a:r>
          </a:p>
          <a:p>
            <a:r>
              <a:rPr lang="en-US" sz="2000">
                <a:solidFill>
                  <a:srgbClr val="FFFFFF"/>
                </a:solidFill>
              </a:rPr>
              <a:t>2004 -&gt; MS, University of California Irvine</a:t>
            </a:r>
          </a:p>
          <a:p>
            <a:r>
              <a:rPr lang="en-US" sz="2000">
                <a:solidFill>
                  <a:srgbClr val="FFFFFF"/>
                </a:solidFill>
              </a:rPr>
              <a:t>2004 – 2007 -&gt; Firmware Engineer, Western Digital, Lake Forest, CA</a:t>
            </a:r>
          </a:p>
          <a:p>
            <a:r>
              <a:rPr lang="en-US" sz="2000">
                <a:solidFill>
                  <a:srgbClr val="FFFFFF"/>
                </a:solidFill>
              </a:rPr>
              <a:t>2007 – 2008 -&gt; Consultant, PwC, India</a:t>
            </a:r>
          </a:p>
          <a:p>
            <a:r>
              <a:rPr lang="en-US" sz="2000">
                <a:solidFill>
                  <a:srgbClr val="FFFFFF"/>
                </a:solidFill>
              </a:rPr>
              <a:t>2008 – 2012 -&gt; Deccan Aviation </a:t>
            </a:r>
          </a:p>
          <a:p>
            <a:r>
              <a:rPr lang="en-US" sz="2000">
                <a:solidFill>
                  <a:srgbClr val="FFFFFF"/>
                </a:solidFill>
              </a:rPr>
              <a:t>2012 &gt;&gt;&gt;</a:t>
            </a:r>
          </a:p>
        </p:txBody>
      </p:sp>
    </p:spTree>
    <p:extLst>
      <p:ext uri="{BB962C8B-B14F-4D97-AF65-F5344CB8AC3E}">
        <p14:creationId xmlns:p14="http://schemas.microsoft.com/office/powerpoint/2010/main" val="900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RCF CMD Visit Celrich Plant.jpg">
            <a:extLst>
              <a:ext uri="{FF2B5EF4-FFF2-40B4-BE49-F238E27FC236}">
                <a16:creationId xmlns:a16="http://schemas.microsoft.com/office/drawing/2014/main" id="{2455E8E0-A592-F142-4A05-14BC049F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584D9-E16D-6AB2-A348-8CE1FD2FAE93}"/>
              </a:ext>
            </a:extLst>
          </p:cNvPr>
          <p:cNvSpPr txBox="1"/>
          <p:nvPr/>
        </p:nvSpPr>
        <p:spPr>
          <a:xfrm flipH="1">
            <a:off x="1544732" y="1843790"/>
            <a:ext cx="4901037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Are you working for an NGO?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4EEC1-1275-43DF-A70B-27F7506A942A}"/>
              </a:ext>
            </a:extLst>
          </p:cNvPr>
          <p:cNvSpPr txBox="1"/>
          <p:nvPr/>
        </p:nvSpPr>
        <p:spPr>
          <a:xfrm flipH="1">
            <a:off x="2416660" y="901908"/>
            <a:ext cx="4901037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Your works seems so impactful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C4EAF-4F74-910A-2189-DC713CBB5E82}"/>
              </a:ext>
            </a:extLst>
          </p:cNvPr>
          <p:cNvSpPr txBox="1"/>
          <p:nvPr/>
        </p:nvSpPr>
        <p:spPr>
          <a:xfrm flipH="1">
            <a:off x="2416659" y="2905779"/>
            <a:ext cx="4901037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Is there money to be made?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89C31-93D1-5CCF-0003-A62B3BB4585D}"/>
              </a:ext>
            </a:extLst>
          </p:cNvPr>
          <p:cNvSpPr txBox="1"/>
          <p:nvPr/>
        </p:nvSpPr>
        <p:spPr>
          <a:xfrm flipH="1">
            <a:off x="3788261" y="5432872"/>
            <a:ext cx="4901037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struggle is real!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8BE9A-245F-55DF-57D0-F6C746F76123}"/>
              </a:ext>
            </a:extLst>
          </p:cNvPr>
          <p:cNvSpPr txBox="1"/>
          <p:nvPr/>
        </p:nvSpPr>
        <p:spPr>
          <a:xfrm flipH="1">
            <a:off x="1337742" y="4058428"/>
            <a:ext cx="4901037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Isn’t it all mafia? </a:t>
            </a:r>
          </a:p>
        </p:txBody>
      </p:sp>
    </p:spTree>
    <p:extLst>
      <p:ext uri="{BB962C8B-B14F-4D97-AF65-F5344CB8AC3E}">
        <p14:creationId xmlns:p14="http://schemas.microsoft.com/office/powerpoint/2010/main" val="4008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IN PICS: When Amitabh Bachchan picked up a BROOM!  IN PICS: When Amitabh Bachchan picked up a BROOM!">
            <a:extLst>
              <a:ext uri="{FF2B5EF4-FFF2-40B4-BE49-F238E27FC236}">
                <a16:creationId xmlns:a16="http://schemas.microsoft.com/office/drawing/2014/main" id="{53EA82D2-13EE-7052-DA16-DEC1CD1AA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81676-2595-692D-901F-B8349150FCA3}"/>
              </a:ext>
            </a:extLst>
          </p:cNvPr>
          <p:cNvSpPr txBox="1"/>
          <p:nvPr/>
        </p:nvSpPr>
        <p:spPr>
          <a:xfrm flipH="1">
            <a:off x="767739" y="886917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The whole country picked up the broom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45887-09D6-1BE2-6AD7-24E207BADE9C}"/>
              </a:ext>
            </a:extLst>
          </p:cNvPr>
          <p:cNvSpPr txBox="1"/>
          <p:nvPr/>
        </p:nvSpPr>
        <p:spPr>
          <a:xfrm flipH="1">
            <a:off x="1864519" y="2035434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Government on Regulations Steroids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1FFB9-6399-431F-39D7-81470FC53329}"/>
              </a:ext>
            </a:extLst>
          </p:cNvPr>
          <p:cNvSpPr txBox="1"/>
          <p:nvPr/>
        </p:nvSpPr>
        <p:spPr>
          <a:xfrm flipH="1">
            <a:off x="982598" y="3349238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Extended Producer Responsibility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F0D89-47D8-D578-12DE-225C48552E4B}"/>
              </a:ext>
            </a:extLst>
          </p:cNvPr>
          <p:cNvSpPr txBox="1"/>
          <p:nvPr/>
        </p:nvSpPr>
        <p:spPr>
          <a:xfrm flipH="1">
            <a:off x="2014049" y="4297700"/>
            <a:ext cx="3407021" cy="40011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Plastic Waste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EE7EF-0B4C-3397-CDC8-EE5D619D8521}"/>
              </a:ext>
            </a:extLst>
          </p:cNvPr>
          <p:cNvSpPr txBox="1"/>
          <p:nvPr/>
        </p:nvSpPr>
        <p:spPr>
          <a:xfrm flipH="1">
            <a:off x="6481117" y="4497755"/>
            <a:ext cx="3407021" cy="40011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E-waste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A1D5C-AFB9-5B80-0D25-D098C0815CDE}"/>
              </a:ext>
            </a:extLst>
          </p:cNvPr>
          <p:cNvSpPr txBox="1"/>
          <p:nvPr/>
        </p:nvSpPr>
        <p:spPr>
          <a:xfrm flipH="1">
            <a:off x="3449728" y="5340598"/>
            <a:ext cx="3407021" cy="40011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Waste Batteries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CC222-6AEB-B497-981B-C3D9DC6CE265}"/>
              </a:ext>
            </a:extLst>
          </p:cNvPr>
          <p:cNvSpPr txBox="1"/>
          <p:nvPr/>
        </p:nvSpPr>
        <p:spPr>
          <a:xfrm flipH="1">
            <a:off x="7345178" y="5666614"/>
            <a:ext cx="3407021" cy="40011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Tyres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ACCBB-A841-516D-6D23-FD65630A4B08}"/>
              </a:ext>
            </a:extLst>
          </p:cNvPr>
          <p:cNvSpPr txBox="1"/>
          <p:nvPr/>
        </p:nvSpPr>
        <p:spPr>
          <a:xfrm flipH="1">
            <a:off x="1047417" y="6209271"/>
            <a:ext cx="3407021" cy="40011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Used Oil</a:t>
            </a:r>
          </a:p>
        </p:txBody>
      </p:sp>
    </p:spTree>
    <p:extLst>
      <p:ext uri="{BB962C8B-B14F-4D97-AF65-F5344CB8AC3E}">
        <p14:creationId xmlns:p14="http://schemas.microsoft.com/office/powerpoint/2010/main" val="9110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n Watch In Telescope Stock Photo - Download Image Now - Control,  Exploration, Gesturing - iStock">
            <a:extLst>
              <a:ext uri="{FF2B5EF4-FFF2-40B4-BE49-F238E27FC236}">
                <a16:creationId xmlns:a16="http://schemas.microsoft.com/office/drawing/2014/main" id="{B7C6AF87-0A9B-B0D3-4C72-C9910C105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8" b="190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27880-981D-7BCD-A7A1-3508A6E49D2C}"/>
              </a:ext>
            </a:extLst>
          </p:cNvPr>
          <p:cNvSpPr txBox="1"/>
          <p:nvPr/>
        </p:nvSpPr>
        <p:spPr>
          <a:xfrm flipH="1">
            <a:off x="198112" y="939141"/>
            <a:ext cx="6577440" cy="9541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Germany Population – 70 Million</a:t>
            </a:r>
          </a:p>
          <a:p>
            <a:pPr algn="ctr"/>
            <a:r>
              <a:rPr lang="en-IN" sz="2800" dirty="0"/>
              <a:t>EPR Industry Size – EUR 10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5AD3B-48D9-F76F-D200-B33FA85CADAF}"/>
              </a:ext>
            </a:extLst>
          </p:cNvPr>
          <p:cNvSpPr txBox="1"/>
          <p:nvPr/>
        </p:nvSpPr>
        <p:spPr>
          <a:xfrm flipH="1">
            <a:off x="4727641" y="2053412"/>
            <a:ext cx="6577440" cy="95410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India Population – 1.4 Billion</a:t>
            </a:r>
          </a:p>
          <a:p>
            <a:pPr algn="ctr"/>
            <a:r>
              <a:rPr lang="en-IN" sz="2800" dirty="0"/>
              <a:t>EPR Industry Size - ???</a:t>
            </a:r>
          </a:p>
        </p:txBody>
      </p:sp>
      <p:pic>
        <p:nvPicPr>
          <p:cNvPr id="7" name="Picture 6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91E5B27-76EC-2F3A-D529-C492D00F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7" y="3442535"/>
            <a:ext cx="3900120" cy="954107"/>
          </a:xfrm>
          <a:prstGeom prst="rect">
            <a:avLst/>
          </a:prstGeom>
        </p:spPr>
      </p:pic>
      <p:pic>
        <p:nvPicPr>
          <p:cNvPr id="9" name="Picture 8" descr="A picture containing font, logo, text, graphics&#10;&#10;Description automatically generated">
            <a:extLst>
              <a:ext uri="{FF2B5EF4-FFF2-40B4-BE49-F238E27FC236}">
                <a16:creationId xmlns:a16="http://schemas.microsoft.com/office/drawing/2014/main" id="{1A33D684-8FA4-9D92-BAB3-A5E114255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0" y="4605824"/>
            <a:ext cx="2619375" cy="174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2C063D-1337-ADB5-A9DB-2C5479267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992" y="3997235"/>
            <a:ext cx="4447285" cy="14211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1084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aste Recycling Plants">
            <a:extLst>
              <a:ext uri="{FF2B5EF4-FFF2-40B4-BE49-F238E27FC236}">
                <a16:creationId xmlns:a16="http://schemas.microsoft.com/office/drawing/2014/main" id="{D3B0BB8B-83F9-2182-D3D4-11E0C79B5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2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A5AF1-78C0-8FE0-CCA2-EC084A0728B3}"/>
              </a:ext>
            </a:extLst>
          </p:cNvPr>
          <p:cNvSpPr txBox="1"/>
          <p:nvPr/>
        </p:nvSpPr>
        <p:spPr>
          <a:xfrm flipH="1">
            <a:off x="2161824" y="512162"/>
            <a:ext cx="6577440" cy="523220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OPPORTUNITIES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EE53D-50AF-222C-1E4E-D53F78F89D1F}"/>
              </a:ext>
            </a:extLst>
          </p:cNvPr>
          <p:cNvSpPr txBox="1"/>
          <p:nvPr/>
        </p:nvSpPr>
        <p:spPr>
          <a:xfrm flipH="1">
            <a:off x="395483" y="1397634"/>
            <a:ext cx="6577440" cy="523220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ADDB1-C42D-0296-3EE2-E4BB5A19A117}"/>
              </a:ext>
            </a:extLst>
          </p:cNvPr>
          <p:cNvSpPr txBox="1"/>
          <p:nvPr/>
        </p:nvSpPr>
        <p:spPr>
          <a:xfrm flipH="1">
            <a:off x="395483" y="2171396"/>
            <a:ext cx="6577440" cy="523220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Segregation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6702B-CB42-6F85-D022-A47C9E0D12F5}"/>
              </a:ext>
            </a:extLst>
          </p:cNvPr>
          <p:cNvSpPr txBox="1"/>
          <p:nvPr/>
        </p:nvSpPr>
        <p:spPr>
          <a:xfrm flipH="1">
            <a:off x="395483" y="3017490"/>
            <a:ext cx="6577440" cy="523220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Recycling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FC21B-2100-C00C-CC2A-56023F5E22FB}"/>
              </a:ext>
            </a:extLst>
          </p:cNvPr>
          <p:cNvSpPr txBox="1"/>
          <p:nvPr/>
        </p:nvSpPr>
        <p:spPr>
          <a:xfrm flipH="1">
            <a:off x="395483" y="3835715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Composting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E8EB4-51B6-7A20-A0B1-401693D122EC}"/>
              </a:ext>
            </a:extLst>
          </p:cNvPr>
          <p:cNvSpPr txBox="1"/>
          <p:nvPr/>
        </p:nvSpPr>
        <p:spPr>
          <a:xfrm flipH="1">
            <a:off x="395483" y="4637346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E99C9-395C-902E-3813-9E81F32663A4}"/>
              </a:ext>
            </a:extLst>
          </p:cNvPr>
          <p:cNvSpPr txBox="1"/>
          <p:nvPr/>
        </p:nvSpPr>
        <p:spPr>
          <a:xfrm flipH="1">
            <a:off x="395483" y="5460366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Compliance &amp; Advisory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B3D9-7BDC-7E16-2DE6-EC6763017C15}"/>
              </a:ext>
            </a:extLst>
          </p:cNvPr>
          <p:cNvSpPr txBox="1"/>
          <p:nvPr/>
        </p:nvSpPr>
        <p:spPr>
          <a:xfrm flipH="1">
            <a:off x="395483" y="6198441"/>
            <a:ext cx="6577440" cy="5232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Digital Technology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1F6E5F19-7C0E-7DB6-0269-826B7619EFA4}"/>
              </a:ext>
            </a:extLst>
          </p:cNvPr>
          <p:cNvSpPr/>
          <p:nvPr/>
        </p:nvSpPr>
        <p:spPr>
          <a:xfrm>
            <a:off x="7812373" y="2515148"/>
            <a:ext cx="3267856" cy="2552274"/>
          </a:xfrm>
          <a:prstGeom prst="cloud">
            <a:avLst/>
          </a:prstGeom>
          <a:solidFill>
            <a:schemeClr val="bg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New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10250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-6350"/>
            <a:ext cx="12223115" cy="6859270"/>
          </a:xfrm>
          <a:prstGeom prst="rect">
            <a:avLst/>
          </a:prstGeom>
          <a:solidFill>
            <a:srgbClr val="4A94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:\SS\Landbell Green Forest\PPT\Landbell Greenforest Soloutions_PPT Slides_1.pngLandbell Greenforest Soloutions_PPT Slides_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765" y="1270"/>
            <a:ext cx="12189460" cy="6856730"/>
          </a:xfrm>
          <a:prstGeom prst="rect">
            <a:avLst/>
          </a:prstGeom>
        </p:spPr>
      </p:pic>
      <p:pic>
        <p:nvPicPr>
          <p:cNvPr id="6" name="Picture 5" descr="H:\SS\Landbell Green Forest\PPT\Landbell Greenforest Solution Primary Logo-02.pngLandbell Greenforest Solution Primary Logo-0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3430" y="2490470"/>
            <a:ext cx="4565015" cy="1661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5BE7E-0D1C-4942-A5A8-A332A2D1862A}"/>
              </a:ext>
            </a:extLst>
          </p:cNvPr>
          <p:cNvSpPr txBox="1"/>
          <p:nvPr/>
        </p:nvSpPr>
        <p:spPr>
          <a:xfrm>
            <a:off x="2543175" y="4387850"/>
            <a:ext cx="622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charset="0"/>
                <a:cs typeface="Tahoma" panose="020B0604030504040204" charset="0"/>
                <a:sym typeface="+mn-ea"/>
              </a:rPr>
              <a:t>info@landbell-gfs.in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149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PowerPoint Presentation</vt:lpstr>
      <vt:lpstr>About me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Neeta malekar</dc:creator>
  <cp:lastModifiedBy>Saurabh Shah</cp:lastModifiedBy>
  <cp:revision>212</cp:revision>
  <dcterms:created xsi:type="dcterms:W3CDTF">2021-12-10T04:57:00Z</dcterms:created>
  <dcterms:modified xsi:type="dcterms:W3CDTF">2023-05-12T13:27:42Z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034849B4494E41EFBB6683630A62C16C</vt:lpwstr>
  </property>
  <property fmtid="{D5CDD505-2E9C-101B-9397-08002B2CF9AE}" pid="3" name="KSOProductBuildVer">
    <vt:lpwstr>1033-11.2.0.10382</vt:lpwstr>
  </property>
</Properties>
</file>