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4332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828800"/>
            <a:ext cx="10972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Nature &amp; Wildlife</a:t>
            </a:r>
            <a:endParaRPr lang="en-US" sz="5400" dirty="0"/>
          </a:p>
        </p:txBody>
      </p:sp>
      <p:sp>
        <p:nvSpPr>
          <p:cNvPr id="4" name="Text 2"/>
          <p:cNvSpPr/>
          <p:nvPr/>
        </p:nvSpPr>
        <p:spPr>
          <a:xfrm>
            <a:off x="457200" y="36576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D8F3D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Exploring Earth's Natural Wonders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B4332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Biodiversity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457200" y="1371600"/>
            <a:ext cx="54864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81C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Earth hosts an estimated 8.7 million species
</a:t>
            </a:r>
            <a:pPr indent="0" marL="0">
              <a:buNone/>
            </a:pPr>
            <a:r>
              <a:rPr lang="en-US" sz="2000" dirty="0">
                <a:solidFill>
                  <a:srgbClr val="081C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Only 1.2 million species have been identified and documented
</a:t>
            </a:r>
            <a:pPr indent="0" marL="0">
              <a:buNone/>
            </a:pPr>
            <a:r>
              <a:rPr lang="en-US" sz="2000" dirty="0">
                <a:solidFill>
                  <a:srgbClr val="081C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Biodiversity hotspots contain 44% of known species
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D6A4F"/>
          </a:solidFill>
          <a:ln/>
        </p:spPr>
      </p:sp>
      <p:sp>
        <p:nvSpPr>
          <p:cNvPr id="3" name="Shape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457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Conservation Efforts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6339840" y="137160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81C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Initiatives: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6339840" y="2011680"/>
            <a:ext cx="54864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81C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Protected Areas Network
</a:t>
            </a:r>
            <a:pPr indent="0" marL="0">
              <a:buNone/>
            </a:pPr>
            <a:r>
              <a:rPr lang="en-US" sz="2000" b="1" dirty="0">
                <a:solidFill>
                  <a:srgbClr val="081C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Species Recovery Programs
</a:t>
            </a:r>
            <a:pPr indent="0" marL="0">
              <a:buNone/>
            </a:pPr>
            <a:r>
              <a:rPr lang="en-US" sz="2000" b="1" dirty="0">
                <a:solidFill>
                  <a:srgbClr val="081C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Habitat Restoration
</a:t>
            </a:r>
            <a:pPr indent="0" marL="0">
              <a:buNone/>
            </a:pPr>
            <a:r>
              <a:rPr lang="en-US" sz="2000" b="1" dirty="0">
                <a:solidFill>
                  <a:srgbClr val="081C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Community-Based Conservation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F3DC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457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B43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Major Ecosystems</a:t>
            </a:r>
            <a:endParaRPr lang="en-US" sz="3200" dirty="0"/>
          </a:p>
        </p:txBody>
      </p:sp>
      <p:sp>
        <p:nvSpPr>
          <p:cNvPr id="4" name="Shape 2"/>
          <p:cNvSpPr/>
          <p:nvPr/>
        </p:nvSpPr>
        <p:spPr>
          <a:xfrm>
            <a:off x="457200" y="1371600"/>
            <a:ext cx="1645920" cy="1645920"/>
          </a:xfrm>
          <a:prstGeom prst="roundRect">
            <a:avLst/>
          </a:prstGeom>
          <a:solidFill>
            <a:srgbClr val="2D6A4F"/>
          </a:solidFill>
          <a:ln/>
        </p:spPr>
      </p:sp>
      <p:sp>
        <p:nvSpPr>
          <p:cNvPr id="5" name="Text 3"/>
          <p:cNvSpPr/>
          <p:nvPr/>
        </p:nvSpPr>
        <p:spPr>
          <a:xfrm>
            <a:off x="457200" y="3108960"/>
            <a:ext cx="1645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81C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Tropical Rainforests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2286000" y="1371600"/>
            <a:ext cx="1645920" cy="1645920"/>
          </a:xfrm>
          <a:prstGeom prst="roundRect">
            <a:avLst/>
          </a:prstGeom>
          <a:solidFill>
            <a:srgbClr val="2D6A4F"/>
          </a:solidFill>
          <a:ln/>
        </p:spPr>
      </p:sp>
      <p:sp>
        <p:nvSpPr>
          <p:cNvPr id="7" name="Text 5"/>
          <p:cNvSpPr/>
          <p:nvPr/>
        </p:nvSpPr>
        <p:spPr>
          <a:xfrm>
            <a:off x="2286000" y="3108960"/>
            <a:ext cx="1645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81C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Marine Reefs</a:t>
            </a:r>
            <a:endParaRPr lang="en-US" sz="1400" dirty="0"/>
          </a:p>
        </p:txBody>
      </p:sp>
      <p:sp>
        <p:nvSpPr>
          <p:cNvPr id="8" name="Shape 6"/>
          <p:cNvSpPr/>
          <p:nvPr/>
        </p:nvSpPr>
        <p:spPr>
          <a:xfrm>
            <a:off x="4114800" y="1371600"/>
            <a:ext cx="1645920" cy="1645920"/>
          </a:xfrm>
          <a:prstGeom prst="roundRect">
            <a:avLst/>
          </a:prstGeom>
          <a:solidFill>
            <a:srgbClr val="2D6A4F"/>
          </a:solidFill>
          <a:ln/>
        </p:spPr>
      </p:sp>
      <p:sp>
        <p:nvSpPr>
          <p:cNvPr id="9" name="Text 7"/>
          <p:cNvSpPr/>
          <p:nvPr/>
        </p:nvSpPr>
        <p:spPr>
          <a:xfrm>
            <a:off x="4114800" y="3108960"/>
            <a:ext cx="1645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81C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Arctic Tundra</a:t>
            </a:r>
            <a:endParaRPr lang="en-US" sz="1400" dirty="0"/>
          </a:p>
        </p:txBody>
      </p:sp>
      <p:sp>
        <p:nvSpPr>
          <p:cNvPr id="10" name="Shape 8"/>
          <p:cNvSpPr/>
          <p:nvPr/>
        </p:nvSpPr>
        <p:spPr>
          <a:xfrm>
            <a:off x="5943600" y="1371600"/>
            <a:ext cx="1645920" cy="1645920"/>
          </a:xfrm>
          <a:prstGeom prst="roundRect">
            <a:avLst/>
          </a:prstGeom>
          <a:solidFill>
            <a:srgbClr val="2D6A4F"/>
          </a:solidFill>
          <a:ln/>
        </p:spPr>
      </p:sp>
      <p:sp>
        <p:nvSpPr>
          <p:cNvPr id="11" name="Text 9"/>
          <p:cNvSpPr/>
          <p:nvPr/>
        </p:nvSpPr>
        <p:spPr>
          <a:xfrm>
            <a:off x="5943600" y="3108960"/>
            <a:ext cx="1645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81C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Grasslands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7772400" y="1371600"/>
            <a:ext cx="1645920" cy="1645920"/>
          </a:xfrm>
          <a:prstGeom prst="roundRect">
            <a:avLst/>
          </a:prstGeom>
          <a:solidFill>
            <a:srgbClr val="2D6A4F"/>
          </a:solidFill>
          <a:ln/>
        </p:spPr>
      </p:sp>
      <p:sp>
        <p:nvSpPr>
          <p:cNvPr id="13" name="Text 11"/>
          <p:cNvSpPr/>
          <p:nvPr/>
        </p:nvSpPr>
        <p:spPr>
          <a:xfrm>
            <a:off x="7772400" y="3108960"/>
            <a:ext cx="1645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81C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Desert Biomes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4332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9144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Take Action Now</a:t>
            </a:r>
            <a:endParaRPr lang="en-US" sz="44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D8F3D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Together, we can preserve Earth's natural heritage</a:t>
            </a:r>
            <a:endParaRPr lang="en-US" sz="2800" dirty="0"/>
          </a:p>
          <a:p>
            <a:pPr algn="ctr" indent="0" marL="0">
              <a:buNone/>
            </a:pPr>
            <a:r>
              <a:rPr lang="en-US" sz="2800" dirty="0">
                <a:solidFill>
                  <a:srgbClr val="D8F3D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future generations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&amp; Wildlife</dc:title>
  <dc:subject>PptxGenJS Presentation</dc:subject>
  <dc:creator>Created with PptxGenJS</dc:creator>
  <cp:lastModifiedBy>Created with PptxGenJS</cp:lastModifiedBy>
  <cp:revision>1</cp:revision>
  <dcterms:created xsi:type="dcterms:W3CDTF">2024-12-13T05:27:17Z</dcterms:created>
  <dcterms:modified xsi:type="dcterms:W3CDTF">2024-12-13T05:27:17Z</dcterms:modified>
</cp:coreProperties>
</file>