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3B2E"/>
          </a:solidFill>
          <a:ln/>
        </p:spPr>
      </p:sp>
      <p:sp>
        <p:nvSpPr>
          <p:cNvPr id="3" name="Shape 1"/>
          <p:cNvSpPr/>
          <p:nvPr/>
        </p:nvSpPr>
        <p:spPr>
          <a:xfrm>
            <a:off x="1371600" y="2926080"/>
            <a:ext cx="2743200" cy="914400"/>
          </a:xfrm>
          <a:prstGeom prst="line">
            <a:avLst/>
          </a:prstGeom>
          <a:noFill/>
          <a:ln w="25400">
            <a:solidFill>
              <a:srgbClr val="DAA52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71600" y="210312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800" b="1" dirty="0">
                <a:solidFill>
                  <a:srgbClr val="FFFFF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WILDERNESS</a:t>
            </a:r>
            <a:endParaRPr lang="en-US" sz="6800" dirty="0"/>
          </a:p>
        </p:txBody>
      </p:sp>
      <p:sp>
        <p:nvSpPr>
          <p:cNvPr id="5" name="Text 3"/>
          <p:cNvSpPr/>
          <p:nvPr/>
        </p:nvSpPr>
        <p:spPr>
          <a:xfrm>
            <a:off x="1371600" y="32004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800" i="1" dirty="0">
                <a:solidFill>
                  <a:srgbClr val="DAA52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ESSENCE</a:t>
            </a:r>
            <a:endParaRPr lang="en-US" sz="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3" name="Image 0" descr="https://source.unsplash.com/random/800x600/?wildlife,lion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31520" y="2011680"/>
            <a:ext cx="3200400" cy="256032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31520" y="2011680"/>
            <a:ext cx="3200400" cy="2560320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solidFill>
              <a:srgbClr val="DAA520"/>
            </a:solidFill>
            <a:prstDash val="solid"/>
          </a:ln>
        </p:spPr>
      </p:sp>
      <p:pic>
        <p:nvPicPr>
          <p:cNvPr id="5" name="Image 1" descr="https://source.unsplash.com/random/800x600/?wildlife,elephant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389120" y="2011680"/>
            <a:ext cx="3200400" cy="256032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389120" y="2011680"/>
            <a:ext cx="3200400" cy="2560320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solidFill>
              <a:srgbClr val="DAA520"/>
            </a:solidFill>
            <a:prstDash val="solid"/>
          </a:ln>
        </p:spPr>
      </p:sp>
      <p:pic>
        <p:nvPicPr>
          <p:cNvPr id="7" name="Image 2" descr="https://source.unsplash.com/random/800x600/?wildlife,tiger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046720" y="2011680"/>
            <a:ext cx="3200400" cy="2560320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8046720" y="2011680"/>
            <a:ext cx="3200400" cy="2560320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solidFill>
              <a:srgbClr val="DAA52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73152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DAA52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MAJESTIC ENCOUNTERS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4F4F"/>
          </a:solidFill>
          <a:ln/>
        </p:spPr>
      </p:sp>
      <p:sp>
        <p:nvSpPr>
          <p:cNvPr id="3" name="Shape 1"/>
          <p:cNvSpPr/>
          <p:nvPr/>
        </p:nvSpPr>
        <p:spPr>
          <a:xfrm>
            <a:off x="1097280" y="2011680"/>
            <a:ext cx="2926080" cy="1645920"/>
          </a:xfrm>
          <a:prstGeom prst="roundRect">
            <a:avLst/>
          </a:prstGeom>
          <a:solidFill>
            <a:srgbClr val="1A1A1A"/>
          </a:solidFill>
          <a:ln w="19050">
            <a:solidFill>
              <a:srgbClr val="DAA52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7280" y="2194560"/>
            <a:ext cx="29260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200" b="1" dirty="0">
                <a:solidFill>
                  <a:srgbClr val="FFFFF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8.7M</a:t>
            </a:r>
            <a:endParaRPr lang="en-US" sz="4200" dirty="0"/>
          </a:p>
        </p:txBody>
      </p:sp>
      <p:sp>
        <p:nvSpPr>
          <p:cNvPr id="5" name="Text 3"/>
          <p:cNvSpPr/>
          <p:nvPr/>
        </p:nvSpPr>
        <p:spPr>
          <a:xfrm>
            <a:off x="1097280" y="2926080"/>
            <a:ext cx="2926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DAA52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SPECIES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754880" y="2011680"/>
            <a:ext cx="2926080" cy="1645920"/>
          </a:xfrm>
          <a:prstGeom prst="roundRect">
            <a:avLst/>
          </a:prstGeom>
          <a:solidFill>
            <a:srgbClr val="1A1A1A"/>
          </a:solidFill>
          <a:ln w="19050">
            <a:solidFill>
              <a:srgbClr val="DAA52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754880" y="2194560"/>
            <a:ext cx="29260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200" b="1" dirty="0">
                <a:solidFill>
                  <a:srgbClr val="FFFFF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107K</a:t>
            </a:r>
            <a:endParaRPr lang="en-US" sz="4200" dirty="0"/>
          </a:p>
        </p:txBody>
      </p:sp>
      <p:sp>
        <p:nvSpPr>
          <p:cNvPr id="8" name="Text 6"/>
          <p:cNvSpPr/>
          <p:nvPr/>
        </p:nvSpPr>
        <p:spPr>
          <a:xfrm>
            <a:off x="4754880" y="2926080"/>
            <a:ext cx="2926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DAA52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PROTECTED AREAS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8412480" y="2011680"/>
            <a:ext cx="2926080" cy="1645920"/>
          </a:xfrm>
          <a:prstGeom prst="roundRect">
            <a:avLst/>
          </a:prstGeom>
          <a:solidFill>
            <a:srgbClr val="1A1A1A"/>
          </a:solidFill>
          <a:ln w="19050">
            <a:solidFill>
              <a:srgbClr val="DAA52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412480" y="2194560"/>
            <a:ext cx="29260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200" b="1" dirty="0">
                <a:solidFill>
                  <a:srgbClr val="FFFFF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17%</a:t>
            </a:r>
            <a:endParaRPr lang="en-US" sz="4200" dirty="0"/>
          </a:p>
        </p:txBody>
      </p:sp>
      <p:sp>
        <p:nvSpPr>
          <p:cNvPr id="11" name="Text 9"/>
          <p:cNvSpPr/>
          <p:nvPr/>
        </p:nvSpPr>
        <p:spPr>
          <a:xfrm>
            <a:off x="8412480" y="2926080"/>
            <a:ext cx="2926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DAA52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LAND PRESERVED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0"/>
          </a:solidFill>
          <a:ln/>
        </p:spPr>
      </p:sp>
      <p:pic>
        <p:nvPicPr>
          <p:cNvPr id="3" name="Image 0" descr="https://source.unsplash.com/random/800x600/?rainforest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31520" y="1371600"/>
            <a:ext cx="2560320" cy="20116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1520" y="347472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A3B2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RAINFOREST</a:t>
            </a:r>
            <a:endParaRPr lang="en-US" sz="1400" dirty="0"/>
          </a:p>
        </p:txBody>
      </p:sp>
      <p:pic>
        <p:nvPicPr>
          <p:cNvPr id="5" name="Image 1" descr="https://source.unsplash.com/random/800x600/?arctic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657600" y="1371600"/>
            <a:ext cx="2560320" cy="20116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57600" y="347472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A3B2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ARCTIC</a:t>
            </a:r>
            <a:endParaRPr lang="en-US" sz="1400" dirty="0"/>
          </a:p>
        </p:txBody>
      </p:sp>
      <p:pic>
        <p:nvPicPr>
          <p:cNvPr id="7" name="Image 2" descr="https://source.unsplash.com/random/800x600/?savanna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583680" y="1371600"/>
            <a:ext cx="2560320" cy="20116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583680" y="347472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A3B2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SAVANNA</a:t>
            </a:r>
            <a:endParaRPr lang="en-US" sz="1400" dirty="0"/>
          </a:p>
        </p:txBody>
      </p:sp>
      <p:pic>
        <p:nvPicPr>
          <p:cNvPr id="9" name="Image 3" descr="https://source.unsplash.com/random/800x600/?coral-reef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509760" y="1371600"/>
            <a:ext cx="2560320" cy="201168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509760" y="347472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A3B2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CORAL REEF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3B2E"/>
          </a:solidFill>
          <a:ln/>
        </p:spPr>
      </p:sp>
      <p:sp>
        <p:nvSpPr>
          <p:cNvPr id="3" name="Shape 1"/>
          <p:cNvSpPr/>
          <p:nvPr/>
        </p:nvSpPr>
        <p:spPr>
          <a:xfrm>
            <a:off x="1097280" y="1828800"/>
            <a:ext cx="45720" cy="2286000"/>
          </a:xfrm>
          <a:prstGeom prst="rect">
            <a:avLst/>
          </a:prstGeom>
          <a:solidFill>
            <a:srgbClr val="DAA520"/>
          </a:solidFill>
          <a:ln/>
        </p:spPr>
      </p:sp>
      <p:sp>
        <p:nvSpPr>
          <p:cNvPr id="4" name="Text 2"/>
          <p:cNvSpPr/>
          <p:nvPr/>
        </p:nvSpPr>
        <p:spPr>
          <a:xfrm>
            <a:off x="13716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0" b="1" dirty="0">
                <a:solidFill>
                  <a:srgbClr val="FFFFF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PRESERVE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1371600" y="2743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400" i="1" dirty="0">
                <a:solidFill>
                  <a:srgbClr val="DAA52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OUR LEGACY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Earth's Majestic Wilderness</dc:title>
  <dc:subject>PptxGenJS Presentation</dc:subject>
  <dc:creator>Premium Nature Collection</dc:creator>
  <cp:lastModifiedBy>Premium Nature Collection</cp:lastModifiedBy>
  <cp:revision>1</cp:revision>
  <dcterms:created xsi:type="dcterms:W3CDTF">2024-12-13T05:50:47Z</dcterms:created>
  <dcterms:modified xsi:type="dcterms:W3CDTF">2024-12-13T05:50:47Z</dcterms:modified>
</cp:coreProperties>
</file>