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4F4F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1828800"/>
            <a:ext cx="3200400" cy="1828800"/>
          </a:xfrm>
          <a:prstGeom prst="roundRect">
            <a:avLst/>
          </a:prstGeom>
          <a:solidFill>
            <a:srgbClr val="1A1A1A"/>
          </a:solidFill>
          <a:ln w="25400">
            <a:solidFill>
              <a:srgbClr val="DAA52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10312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8.7M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457200" y="301752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DAA52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SPECIES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114800" y="1828800"/>
            <a:ext cx="3200400" cy="1828800"/>
          </a:xfrm>
          <a:prstGeom prst="roundRect">
            <a:avLst/>
          </a:prstGeom>
          <a:solidFill>
            <a:srgbClr val="1A1A1A"/>
          </a:solidFill>
          <a:ln w="25400">
            <a:solidFill>
              <a:srgbClr val="DAA52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114800" y="210312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107K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114800" y="301752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DAA52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PROTECTED AREAS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772400" y="1828800"/>
            <a:ext cx="3200400" cy="1828800"/>
          </a:xfrm>
          <a:prstGeom prst="roundRect">
            <a:avLst/>
          </a:prstGeom>
          <a:solidFill>
            <a:srgbClr val="1A1A1A"/>
          </a:solidFill>
          <a:ln w="25400">
            <a:solidFill>
              <a:srgbClr val="DAA52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772400" y="210312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17%</a:t>
            </a:r>
            <a:endParaRPr lang="en-US" sz="4800" dirty="0"/>
          </a:p>
        </p:txBody>
      </p:sp>
      <p:sp>
        <p:nvSpPr>
          <p:cNvPr id="11" name="Text 9"/>
          <p:cNvSpPr/>
          <p:nvPr/>
        </p:nvSpPr>
        <p:spPr>
          <a:xfrm>
            <a:off x="7772400" y="301752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DAA52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LAND PRESERVED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DAA52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MAJESTIC ENCOUNTERS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828800"/>
            <a:ext cx="3474720" cy="2743200"/>
          </a:xfrm>
          <a:prstGeom prst="rect">
            <a:avLst/>
          </a:prstGeom>
          <a:solidFill>
            <a:srgbClr val="FFFFFF"/>
          </a:solidFill>
          <a:ln w="25400">
            <a:solidFill>
              <a:srgbClr val="DAA52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297680" y="1828800"/>
            <a:ext cx="3474720" cy="2743200"/>
          </a:xfrm>
          <a:prstGeom prst="rect">
            <a:avLst/>
          </a:prstGeom>
          <a:solidFill>
            <a:srgbClr val="FFFFFF"/>
          </a:solidFill>
          <a:ln w="25400">
            <a:solidFill>
              <a:srgbClr val="DAA52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38160" y="1828800"/>
            <a:ext cx="3474720" cy="2743200"/>
          </a:xfrm>
          <a:prstGeom prst="rect">
            <a:avLst/>
          </a:prstGeom>
          <a:solidFill>
            <a:srgbClr val="FFFFFF"/>
          </a:solidFill>
          <a:ln w="25400">
            <a:solidFill>
              <a:srgbClr val="DAA52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1371600"/>
            <a:ext cx="2743200" cy="2286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7200" y="384048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B43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RAINFOREST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3657600" y="1371600"/>
            <a:ext cx="2743200" cy="2286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657600" y="384048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B43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ARCTIC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6858000" y="1371600"/>
            <a:ext cx="2743200" cy="2286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858000" y="384048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B43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SAVANNA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058400" y="1371600"/>
            <a:ext cx="2743200" cy="2286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058400" y="384048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B43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CORAL REEF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Earth's Majestic Wilderness</dc:title>
  <dc:subject>PptxGenJS Presentation</dc:subject>
  <dc:creator>Premium Nature Collection</dc:creator>
  <cp:lastModifiedBy>Premium Nature Collection</cp:lastModifiedBy>
  <cp:revision>1</cp:revision>
  <dcterms:created xsi:type="dcterms:W3CDTF">2024-12-13T06:07:07Z</dcterms:created>
  <dcterms:modified xsi:type="dcterms:W3CDTF">2024-12-13T06:07:07Z</dcterms:modified>
</cp:coreProperties>
</file>