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00000"/>
                </a:solidFill>
              </a:rPr>
              <a:t>Global Warming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An Overview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What is Global Warming?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Global warming is the long-term heating of Earth's climate system observed since the pre-industrial period (between 1850 and 1900) due to human activities, primarily fossil fuel burning, which increases heat-trapping greenhouse gas levels in Earth's atmosphere.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Causes of Global Warming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The primary cause of global warming is the greenhouse effect, which is caused by human activities like: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Burning fossil fuels (coal, oil, and gas) for energy.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Deforestation, which reduces the number of trees that absorb CO2.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Industrial processes that release greenhouse gases.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Agriculture, particularly livestock farming.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Effects of Global Warming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Rising global temperatures, leading to heatwaves.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Rising sea levels due to melting glaciers and ice sheets.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More frequent and intense extreme weather events (hurricanes, droughts, floods).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Changes in ecosystems and loss of biodiversity.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Impacts on human health, including respiratory illnesses and spread of diseases.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What Can We Do?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Reduce our carbon footprint by using renewable energy.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Conserve energy and resources.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Support policies that reduce greenhouse gas emissions.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Promote sustainable agriculture and responsible land use.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  - Educate ourselves and others about climate change.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International Efforts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   - The Paris Agreement aims to limit global warming to well below 2°C, preferably to 1.5°C, compared to pre-industrial levels.</a:t>
            </a:r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   - International collaborations are needed to address climate change effectively.</a:t>
            </a:r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   - Countries have set their Nationally Determined Contributions (NDCs) to reduce emissions.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Conclusion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Global warming is a serious threat, but with collective action, we can mitigate its impacts and build a sustainable future.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2024-12-12T11:03:03Z</dcterms:created>
  <dcterms:modified xsi:type="dcterms:W3CDTF">2024-12-12T11:03:03Z</dcterms:modified>
</cp:coreProperties>
</file>