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0F0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400" b="1" dirty="0">
                <a:solidFill>
                  <a:srgbClr val="003366"/>
                </a:solidFill>
              </a:rPr>
              <a:t>Global Warming: A Planet in Peril</a:t>
            </a:r>
            <a:endParaRPr lang="en-US" sz="4400" dirty="0"/>
          </a:p>
        </p:txBody>
      </p:sp>
      <p:pic>
        <p:nvPicPr>
          <p:cNvPr id="3" name="Image 0" descr="https://images.pexels.com/photos/1169428/pexels-photo-1169428.jpeg?auto=compress&amp;cs=tinysrgb&amp;w=1260&amp;h=750&amp;dpr=1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645920"/>
            <a:ext cx="9144000" cy="5303520"/>
          </a:xfrm>
          <a:prstGeom prst="rect">
            <a:avLst/>
          </a:prstGeom>
        </p:spPr>
      </p:pic>
      <p:sp>
        <p:nvSpPr>
          <p:cNvPr id="4" name="Shape 1"/>
          <p:cNvSpPr/>
          <p:nvPr/>
        </p:nvSpPr>
        <p:spPr>
          <a:xfrm>
            <a:off x="0" y="6217920"/>
            <a:ext cx="9144000" cy="1554480"/>
          </a:xfrm>
          <a:prstGeom prst="rect">
            <a:avLst/>
          </a:prstGeom>
          <a:solidFill>
            <a:srgbClr val="000000">
              <a:alpha val="99400"/>
            </a:srgbClr>
          </a:solidFill>
          <a:ln/>
        </p:spPr>
      </p:sp>
      <p:sp>
        <p:nvSpPr>
          <p:cNvPr id="5" name="Text 2"/>
          <p:cNvSpPr/>
          <p:nvPr/>
        </p:nvSpPr>
        <p:spPr>
          <a:xfrm>
            <a:off x="0" y="6217920"/>
            <a:ext cx="9144000" cy="0"/>
          </a:xfrm>
          <a:prstGeom prst="rect">
            <a:avLst/>
          </a:prstGeom>
          <a:noFill/>
          <a:ln/>
        </p:spPr>
        <p:txBody>
          <a:bodyPr wrap="square" lIns="127000" tIns="127000" rIns="127000" bIns="127000" rtlCol="0" anchor="ctr"/>
          <a:lstStyle/>
          <a:p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The Earth’s temperature is rising at an alarming rate, impacting every ecosystem and community.</a:t>
            </a:r>
            <a:endParaRPr 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0F0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200" b="1" dirty="0">
                <a:solidFill>
                  <a:srgbClr val="003366"/>
                </a:solidFill>
              </a:rPr>
              <a:t>The Drivers and Consequences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914400" y="18288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FFD700"/>
                </a:solidFill>
              </a:rPr>
              <a:t>Primary Causes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0" y="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lvl="1" marL="685800" indent="-342900">
              <a:buSzPct val="100000"/>
              <a:buChar char="•"/>
            </a:pPr>
            <a:r>
              <a:rPr lang="en-US" sz="1800" dirty="0">
                <a:solidFill>
                  <a:srgbClr val="003366"/>
                </a:solidFill>
              </a:rPr>
              <a:t>Fossil Fuel Emissions</a:t>
            </a:r>
            <a:pPr lvl="1" indent="0" marL="0">
              <a:buNone/>
            </a:pPr>
            <a:r>
              <a:rPr lang="en-US" sz="1800" dirty="0">
                <a:solidFill>
                  <a:srgbClr val="003366"/>
                </a:solidFill>
              </a:rPr>
              <a:t>Deforestation</a:t>
            </a:r>
            <a:pPr lvl="1" indent="0" marL="0">
              <a:buNone/>
            </a:pPr>
            <a:r>
              <a:rPr lang="en-US" sz="1800" dirty="0">
                <a:solidFill>
                  <a:srgbClr val="003366"/>
                </a:solidFill>
              </a:rPr>
              <a:t>Industrial Activities</a:t>
            </a:r>
            <a:endParaRPr lang="en-US" sz="1800" dirty="0"/>
          </a:p>
        </p:txBody>
      </p:sp>
      <p:sp>
        <p:nvSpPr>
          <p:cNvPr id="5" name="Text 3"/>
          <p:cNvSpPr/>
          <p:nvPr/>
        </p:nvSpPr>
        <p:spPr>
          <a:xfrm>
            <a:off x="5029200" y="18288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FFD700"/>
                </a:solidFill>
              </a:rPr>
              <a:t>Devastating Effects</a:t>
            </a:r>
            <a:endParaRPr lang="en-US" sz="2400" dirty="0"/>
          </a:p>
        </p:txBody>
      </p:sp>
      <p:sp>
        <p:nvSpPr>
          <p:cNvPr id="6" name="Text 4"/>
          <p:cNvSpPr/>
          <p:nvPr/>
        </p:nvSpPr>
        <p:spPr>
          <a:xfrm>
            <a:off x="0" y="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lvl="1" marL="685800" indent="-342900">
              <a:buSzPct val="100000"/>
              <a:buChar char="•"/>
            </a:pPr>
            <a:r>
              <a:rPr lang="en-US" sz="1800" dirty="0">
                <a:solidFill>
                  <a:srgbClr val="003366"/>
                </a:solidFill>
              </a:rPr>
              <a:t>Rising Sea Levels</a:t>
            </a:r>
            <a:pPr lvl="1" indent="0" marL="0">
              <a:buNone/>
            </a:pPr>
            <a:r>
              <a:rPr lang="en-US" sz="1800" dirty="0">
                <a:solidFill>
                  <a:srgbClr val="003366"/>
                </a:solidFill>
              </a:rPr>
              <a:t>Extreme Weather</a:t>
            </a:r>
            <a:pPr lvl="1" indent="0" marL="0">
              <a:buNone/>
            </a:pPr>
            <a:r>
              <a:rPr lang="en-US" sz="1800" dirty="0">
                <a:solidFill>
                  <a:srgbClr val="003366"/>
                </a:solidFill>
              </a:rPr>
              <a:t>Loss of Biodiversity</a:t>
            </a:r>
            <a:endParaRPr lang="en-US" sz="1800" dirty="0"/>
          </a:p>
        </p:txBody>
      </p:sp>
      <p:pic>
        <p:nvPicPr>
          <p:cNvPr id="7" name="Image 0" descr="https://upload.wikimedia.org/wikipedia/commons/thumb/c/c9/Global_average_temperature_with_CO2_emissions.svg/1024px-Global_average_temperature_with_CO2_emissions.svg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28800" y="4114800"/>
            <a:ext cx="4572000" cy="2286000"/>
          </a:xfrm>
          <a:prstGeom prst="rect">
            <a:avLst/>
          </a:prstGeom>
        </p:spPr>
      </p:pic>
      <p:sp>
        <p:nvSpPr>
          <p:cNvPr id="8" name="Text 5"/>
          <p:cNvSpPr/>
          <p:nvPr/>
        </p:nvSpPr>
        <p:spPr>
          <a:xfrm>
            <a:off x="6400800" y="64008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1200" i="1" dirty="0">
                <a:solidFill>
                  <a:srgbClr val="ADD8E6"/>
                </a:solidFill>
              </a:rPr>
              <a:t>Source: IPCC Sixth Assessment Report</a:t>
            </a:r>
            <a:endParaRPr lang="en-US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0F0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200" b="1" dirty="0">
                <a:solidFill>
                  <a:srgbClr val="003366"/>
                </a:solidFill>
              </a:rPr>
              <a:t>Pathways to a Sustainable Future</a:t>
            </a:r>
            <a:endParaRPr lang="en-US" sz="3200" dirty="0"/>
          </a:p>
        </p:txBody>
      </p:sp>
      <p:pic>
        <p:nvPicPr>
          <p:cNvPr id="3" name="Image 0" descr="https://images.pexels.com/photos/691668/pexels-photo-691668.jpeg?auto=compress&amp;cs=tinysrgb&amp;w=1260&amp;h=750&amp;dpr=1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0400" y="1828800"/>
            <a:ext cx="5943600" cy="41148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5760720" y="5760720"/>
            <a:ext cx="6858000" cy="0"/>
          </a:xfrm>
          <a:prstGeom prst="rect">
            <a:avLst/>
          </a:prstGeom>
          <a:noFill/>
          <a:ln/>
        </p:spPr>
        <p:txBody>
          <a:bodyPr wrap="square" lIns="127000" tIns="127000" rIns="127000" bIns="127000" rtlCol="0" anchor="ctr"/>
          <a:lstStyle/>
          <a:p>
            <a:pPr algn="r" indent="0" marL="0">
              <a:buNone/>
            </a:pPr>
            <a:r>
              <a:rPr lang="en-US" sz="2400" b="1" dirty="0">
                <a:solidFill>
                  <a:srgbClr val="FFD700"/>
                </a:solidFill>
              </a:rPr>
              <a:t>We have the solutions. Let's act now for a healthier planet!</a:t>
            </a:r>
            <a:endParaRPr lang="en-US" sz="2400" dirty="0"/>
          </a:p>
        </p:txBody>
      </p:sp>
      <p:sp>
        <p:nvSpPr>
          <p:cNvPr id="5" name="Text 2"/>
          <p:cNvSpPr/>
          <p:nvPr/>
        </p:nvSpPr>
        <p:spPr>
          <a:xfrm>
            <a:off x="0" y="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lvl="1" marL="685800" indent="-342900">
              <a:buSzPct val="100000"/>
              <a:buChar char="•"/>
            </a:pPr>
            <a:r>
              <a:rPr lang="en-US" sz="1800" dirty="0">
                <a:solidFill>
                  <a:srgbClr val="003366"/>
                </a:solidFill>
              </a:rPr>
              <a:t>Transition to renewable energy</a:t>
            </a:r>
            <a:pPr lvl="1" indent="0" marL="0">
              <a:buNone/>
            </a:pPr>
            <a:r>
              <a:rPr lang="en-US" sz="1800" dirty="0">
                <a:solidFill>
                  <a:srgbClr val="003366"/>
                </a:solidFill>
              </a:rPr>
              <a:t>Promote sustainable agriculture</a:t>
            </a:r>
            <a:pPr lvl="1" indent="0" marL="0">
              <a:buNone/>
            </a:pPr>
            <a:r>
              <a:rPr lang="en-US" sz="1800" dirty="0">
                <a:solidFill>
                  <a:srgbClr val="003366"/>
                </a:solidFill>
              </a:rPr>
              <a:t>Conserve our forests</a:t>
            </a:r>
            <a:pPr lvl="1" indent="0" marL="0">
              <a:buNone/>
            </a:pPr>
            <a:r>
              <a:rPr lang="en-US" sz="1800" dirty="0">
                <a:solidFill>
                  <a:srgbClr val="003366"/>
                </a:solidFill>
              </a:rPr>
              <a:t>Support climate-friendly policies</a:t>
            </a:r>
            <a:endParaRPr lang="en-US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2024-12-12T12:49:43Z</dcterms:created>
  <dcterms:modified xsi:type="dcterms:W3CDTF">2024-12-12T12:49:43Z</dcterms:modified>
</cp:coreProperties>
</file>