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000000"/>
                </a:solidFill>
              </a:rPr>
              <a:t>Global Warming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Understanding the Crisis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What is Global Warming?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Global warming refers to the long-term increase in Earth's average surface temperature due to the greenhouse effect.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32004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This effect is primarily caused by the increase in greenhouse gases like carbon dioxide in the atmosphere.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Causes of Global Warming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Major causes include: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Burning of fossil fuels (coal, oil, gas)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144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Deforestation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914400" y="2743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Industrial processes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144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Agriculture and livestock farming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Effects of Global Warming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Observable effects: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Rising sea levels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144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More frequent and intense heat waves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914400" y="2743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Changes in precipitation patterns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144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Impact on ecosystems and biodiversity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Impact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Global warming has far reaching impact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 Food security issues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 Water scarcity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 Human Health deterioration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What Can We Do?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Every action counts towards fighting global warming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Reduce carbon footprint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Promote renewable energy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- Support sustainable practices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Conclusion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Global warming is a critical issue that requires immediate and collective action.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Let's work together to create a sustainable future!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2024-12-12T11:07:29Z</dcterms:created>
  <dcterms:modified xsi:type="dcterms:W3CDTF">2024-12-12T11:07:29Z</dcterms:modified>
</cp:coreProperties>
</file>