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photo-1593248603323-468d29078d7d" ContentType="image/photo-1593248603323-468d29078d7d"/>
  <Default Extension="photo-1504253050373-8c84f846e90d" ContentType="image/photo-1504253050373-8c84f846e90d"/>
  <Default Extension="photo-1603790401531-2d4a56f21b9d" ContentType="image/photo-1603790401531-2d4a56f21b9d"/>
  <Default Extension="photo-1586527126444-2a3b5f450c13" ContentType="image/photo-1586527126444-2a3b5f450c13"/>
  <Default Extension="photo-1619546964995-880738a14f7e" ContentType="image/photo-1619546964995-880738a14f7e"/>
  <Default Extension="photo-1618424272413-3d0d9b70f871" ContentType="image/photo-1618424272413-3d0d9b70f871"/>
  <Default Extension="photo-1483721310404-d0c127900a12" ContentType="image/photo-1483721310404-d0c127900a12"/>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hoto-1593248603323-468d29078d7d"/><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hoto-1504253050373-8c84f846e90d"/><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hoto-1603790401531-2d4a56f21b9d"/><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hoto-1586527126444-2a3b5f450c13"/><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hoto-1619546964995-880738a14f7e"/><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hoto-1618424272413-3d0d9b70f871"/><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hoto-1483721310404-d0c127900a12"/><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https://images.unsplash.com/photo-1593248603323-468d29078d7d?ixlib=rb-4.0.3&amp;ixid=M3wxMjA3fDB8MHxwaG90by1wYWdlfHx8fGVufDB8fHx8fA%3D%3D&amp;auto=format&amp;fit=crop&amp;w=2070&amp;q=80">    </p:cNvPr>
          <p:cNvPicPr>
            <a:picLocks noChangeAspect="1"/>
          </p:cNvPicPr>
          <p:nvPr/>
        </p:nvPicPr>
        <p:blipFill>
          <a:blip r:embed="rId1"/>
          <a:stretch>
            <a:fillRect/>
          </a:stretch>
        </p:blipFill>
        <p:spPr>
          <a:xfrm>
            <a:off x="0" y="0"/>
            <a:ext cx="9144000" cy="5148072"/>
          </a:xfrm>
          <a:prstGeom prst="rect">
            <a:avLst/>
          </a:prstGeom>
        </p:spPr>
      </p:pic>
      <p:sp>
        <p:nvSpPr>
          <p:cNvPr id="3" name="Text 0"/>
          <p:cNvSpPr/>
          <p:nvPr/>
        </p:nvSpPr>
        <p:spPr>
          <a:xfrm>
            <a:off x="914400" y="1371600"/>
            <a:ext cx="7315200" cy="1371600"/>
          </a:xfrm>
          <a:prstGeom prst="rect">
            <a:avLst/>
          </a:prstGeom>
          <a:noFill/>
          <a:ln/>
        </p:spPr>
        <p:txBody>
          <a:bodyPr wrap="square" rtlCol="0" anchor="ctr"/>
          <a:lstStyle/>
          <a:p>
            <a:pPr algn="ctr" indent="0" marL="0">
              <a:buNone/>
            </a:pPr>
            <a:r>
              <a:rPr lang="en-US" sz="4800" b="1" dirty="0">
                <a:solidFill>
                  <a:srgbClr val="FFFFFF"/>
                </a:solidFill>
              </a:rPr>
              <a:t>Global Warming</a:t>
            </a:r>
            <a:endParaRPr lang="en-US" sz="4800" dirty="0"/>
          </a:p>
        </p:txBody>
      </p:sp>
      <p:sp>
        <p:nvSpPr>
          <p:cNvPr id="4" name="Text 1"/>
          <p:cNvSpPr/>
          <p:nvPr/>
        </p:nvSpPr>
        <p:spPr>
          <a:xfrm>
            <a:off x="914400" y="2743200"/>
            <a:ext cx="7315200" cy="914400"/>
          </a:xfrm>
          <a:prstGeom prst="rect">
            <a:avLst/>
          </a:prstGeom>
          <a:noFill/>
          <a:ln/>
        </p:spPr>
        <p:txBody>
          <a:bodyPr wrap="square" rtlCol="0" anchor="ctr"/>
          <a:lstStyle/>
          <a:p>
            <a:pPr algn="ctr" indent="0" marL="0">
              <a:buNone/>
            </a:pPr>
            <a:r>
              <a:rPr lang="en-US" sz="2400" dirty="0">
                <a:solidFill>
                  <a:srgbClr val="FFFFFF"/>
                </a:solidFill>
              </a:rPr>
              <a:t>Understanding the Crisis</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https://images.unsplash.com/photo-1504253050373-8c84f846e90d?ixlib=rb-4.0.3&amp;ixid=M3wxMjA3fDB8MHxwaG90by1wYWdlfHx8fGVufDB8fHx8fA%3D%3D&amp;auto=format&amp;fit=crop&amp;w=2070&amp;q=80">    </p:cNvPr>
          <p:cNvPicPr>
            <a:picLocks noChangeAspect="1"/>
          </p:cNvPicPr>
          <p:nvPr/>
        </p:nvPicPr>
        <p:blipFill>
          <a:blip r:embed="rId1"/>
          <a:stretch>
            <a:fillRect/>
          </a:stretch>
        </p:blipFill>
        <p:spPr>
          <a:xfrm>
            <a:off x="0" y="0"/>
            <a:ext cx="9144000" cy="5148072"/>
          </a:xfrm>
          <a:prstGeom prst="rect">
            <a:avLst/>
          </a:prstGeom>
        </p:spPr>
      </p:pic>
      <p:sp>
        <p:nvSpPr>
          <p:cNvPr id="3" name="Text 0"/>
          <p:cNvSpPr/>
          <p:nvPr/>
        </p:nvSpPr>
        <p:spPr>
          <a:xfrm>
            <a:off x="457200" y="457200"/>
            <a:ext cx="8229600" cy="914400"/>
          </a:xfrm>
          <a:prstGeom prst="rect">
            <a:avLst/>
          </a:prstGeom>
          <a:noFill/>
          <a:ln/>
        </p:spPr>
        <p:txBody>
          <a:bodyPr wrap="square" rtlCol="0" anchor="ctr"/>
          <a:lstStyle/>
          <a:p>
            <a:pPr indent="0" marL="0">
              <a:buNone/>
            </a:pPr>
            <a:r>
              <a:rPr lang="en-US" sz="3600" b="1" dirty="0">
                <a:solidFill>
                  <a:srgbClr val="FFFFFF"/>
                </a:solidFill>
              </a:rPr>
              <a:t>What is Global Warming?</a:t>
            </a:r>
            <a:endParaRPr lang="en-US" sz="3600" dirty="0"/>
          </a:p>
        </p:txBody>
      </p:sp>
      <p:sp>
        <p:nvSpPr>
          <p:cNvPr id="4" name="Text 1"/>
          <p:cNvSpPr/>
          <p:nvPr/>
        </p:nvSpPr>
        <p:spPr>
          <a:xfrm>
            <a:off x="457200" y="1371600"/>
            <a:ext cx="8229600" cy="3200400"/>
          </a:xfrm>
          <a:prstGeom prst="rect">
            <a:avLst/>
          </a:prstGeom>
          <a:noFill/>
          <a:ln/>
        </p:spPr>
        <p:txBody>
          <a:bodyPr wrap="square" rtlCol="0" anchor="ctr"/>
          <a:lstStyle/>
          <a:p>
            <a:pPr indent="0" marL="0">
              <a:buNone/>
            </a:pPr>
            <a:r>
              <a:rPr lang="en-US" sz="1800" dirty="0">
                <a:solidFill>
                  <a:srgbClr val="FFFFFF"/>
                </a:solidFill>
              </a:rPr>
              <a:t>Global warming refers to the long-term increase in Earth's average surface temperature due to the greenhouse effect. This is primarily caused by human activities that release greenhouse gases into the atmosphere.</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https://images.unsplash.com/photo-1603790401531-2d4a56f21b9d?ixlib=rb-4.0.3&amp;ixid=M3wxMjA3fDB8MHxwaG90by1wYWdlfHx8fGVufDB8fHx8fA%3D%3D&amp;auto=format&amp;fit=crop&amp;w=2070&amp;q=80">    </p:cNvPr>
          <p:cNvPicPr>
            <a:picLocks noChangeAspect="1"/>
          </p:cNvPicPr>
          <p:nvPr/>
        </p:nvPicPr>
        <p:blipFill>
          <a:blip r:embed="rId1"/>
          <a:stretch>
            <a:fillRect/>
          </a:stretch>
        </p:blipFill>
        <p:spPr>
          <a:xfrm>
            <a:off x="0" y="0"/>
            <a:ext cx="9144000" cy="5148072"/>
          </a:xfrm>
          <a:prstGeom prst="rect">
            <a:avLst/>
          </a:prstGeom>
        </p:spPr>
      </p:pic>
      <p:sp>
        <p:nvSpPr>
          <p:cNvPr id="3" name="Text 0"/>
          <p:cNvSpPr/>
          <p:nvPr/>
        </p:nvSpPr>
        <p:spPr>
          <a:xfrm>
            <a:off x="457200" y="457200"/>
            <a:ext cx="8229600" cy="914400"/>
          </a:xfrm>
          <a:prstGeom prst="rect">
            <a:avLst/>
          </a:prstGeom>
          <a:noFill/>
          <a:ln/>
        </p:spPr>
        <p:txBody>
          <a:bodyPr wrap="square" rtlCol="0" anchor="ctr"/>
          <a:lstStyle/>
          <a:p>
            <a:pPr indent="0" marL="0">
              <a:buNone/>
            </a:pPr>
            <a:r>
              <a:rPr lang="en-US" sz="3600" b="1" dirty="0">
                <a:solidFill>
                  <a:srgbClr val="FFFFFF"/>
                </a:solidFill>
              </a:rPr>
              <a:t>Causes of Global Warming</a:t>
            </a:r>
            <a:endParaRPr lang="en-US" sz="3600" dirty="0"/>
          </a:p>
        </p:txBody>
      </p:sp>
      <p:sp>
        <p:nvSpPr>
          <p:cNvPr id="4" name="Text 1"/>
          <p:cNvSpPr/>
          <p:nvPr/>
        </p:nvSpPr>
        <p:spPr>
          <a:xfrm>
            <a:off x="457200" y="1371600"/>
            <a:ext cx="8229600" cy="3657600"/>
          </a:xfrm>
          <a:prstGeom prst="rect">
            <a:avLst/>
          </a:prstGeom>
          <a:noFill/>
          <a:ln/>
        </p:spPr>
        <p:txBody>
          <a:bodyPr wrap="square" rtlCol="0" anchor="ctr"/>
          <a:lstStyle/>
          <a:p>
            <a:pPr indent="0" marL="0">
              <a:buNone/>
            </a:pPr>
            <a:r>
              <a:rPr lang="en-US" dirty="0">
                <a:solidFill>
                  <a:srgbClr val="FFFFFF"/>
                </a:solidFill>
              </a:rPr>
              <a:t>• Burning of Fossil Fuels: Coal, oil, and natural gas for energy.</a:t>
            </a:r>
            <a:pPr indent="0" marL="0">
              <a:buNone/>
            </a:pPr>
            <a:r>
              <a:rPr lang="en-US" dirty="0">
                <a:solidFill>
                  <a:srgbClr val="FFFFFF"/>
                </a:solidFill>
              </a:rPr>
              <a:t>• Deforestation: Reducing the planet's ability to absorb CO2.</a:t>
            </a:r>
            <a:pPr indent="0" marL="0">
              <a:buNone/>
            </a:pPr>
            <a:r>
              <a:rPr lang="en-US" dirty="0">
                <a:solidFill>
                  <a:srgbClr val="FFFFFF"/>
                </a:solidFill>
              </a:rPr>
              <a:t>• Industrial Processes: Release of greenhouse gases.</a:t>
            </a:r>
            <a:pPr indent="0" marL="0">
              <a:buNone/>
            </a:pPr>
            <a:r>
              <a:rPr lang="en-US" dirty="0">
                <a:solidFill>
                  <a:srgbClr val="FFFFFF"/>
                </a:solidFill>
              </a:rPr>
              <a:t>• Agriculture: Methane emissions from livestock and rice farming.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https://images.unsplash.com/photo-1586527126444-2a3b5f450c13?ixlib=rb-4.0.3&amp;ixid=M3wxMjA3fDB8MHxwaG90by1wYWdlfHx8fGVufDB8fHx8fA%3D%3D&amp;auto=format&amp;fit=crop&amp;w=2070&amp;q=80">    </p:cNvPr>
          <p:cNvPicPr>
            <a:picLocks noChangeAspect="1"/>
          </p:cNvPicPr>
          <p:nvPr/>
        </p:nvPicPr>
        <p:blipFill>
          <a:blip r:embed="rId1"/>
          <a:stretch>
            <a:fillRect/>
          </a:stretch>
        </p:blipFill>
        <p:spPr>
          <a:xfrm>
            <a:off x="0" y="0"/>
            <a:ext cx="9144000" cy="5148072"/>
          </a:xfrm>
          <a:prstGeom prst="rect">
            <a:avLst/>
          </a:prstGeom>
        </p:spPr>
      </p:pic>
      <p:sp>
        <p:nvSpPr>
          <p:cNvPr id="3" name="Text 0"/>
          <p:cNvSpPr/>
          <p:nvPr/>
        </p:nvSpPr>
        <p:spPr>
          <a:xfrm>
            <a:off x="457200" y="457200"/>
            <a:ext cx="8229600" cy="914400"/>
          </a:xfrm>
          <a:prstGeom prst="rect">
            <a:avLst/>
          </a:prstGeom>
          <a:noFill/>
          <a:ln/>
        </p:spPr>
        <p:txBody>
          <a:bodyPr wrap="square" rtlCol="0" anchor="ctr"/>
          <a:lstStyle/>
          <a:p>
            <a:pPr indent="0" marL="0">
              <a:buNone/>
            </a:pPr>
            <a:r>
              <a:rPr lang="en-US" sz="3600" b="1" dirty="0">
                <a:solidFill>
                  <a:srgbClr val="FFFFFF"/>
                </a:solidFill>
              </a:rPr>
              <a:t>Effects of Global Warming</a:t>
            </a:r>
            <a:endParaRPr lang="en-US" sz="3600" dirty="0"/>
          </a:p>
        </p:txBody>
      </p:sp>
      <p:sp>
        <p:nvSpPr>
          <p:cNvPr id="4" name="Text 1"/>
          <p:cNvSpPr/>
          <p:nvPr/>
        </p:nvSpPr>
        <p:spPr>
          <a:xfrm>
            <a:off x="457200" y="1371600"/>
            <a:ext cx="8229600" cy="3657600"/>
          </a:xfrm>
          <a:prstGeom prst="rect">
            <a:avLst/>
          </a:prstGeom>
          <a:noFill/>
          <a:ln/>
        </p:spPr>
        <p:txBody>
          <a:bodyPr wrap="square" rtlCol="0" anchor="ctr"/>
          <a:lstStyle/>
          <a:p>
            <a:pPr indent="0" marL="0">
              <a:buNone/>
            </a:pPr>
            <a:r>
              <a:rPr lang="en-US" dirty="0">
                <a:solidFill>
                  <a:srgbClr val="FFFFFF"/>
                </a:solidFill>
              </a:rPr>
              <a:t>• Rising Sea Levels: Melting glaciers and thermal expansion of water.</a:t>
            </a:r>
            <a:pPr indent="0" marL="0">
              <a:buNone/>
            </a:pPr>
            <a:r>
              <a:rPr lang="en-US" dirty="0">
                <a:solidFill>
                  <a:srgbClr val="FFFFFF"/>
                </a:solidFill>
              </a:rPr>
              <a:t>• Extreme Weather: More frequent and intense heatwaves, droughts, floods, and storms.</a:t>
            </a:r>
            <a:pPr indent="0" marL="0">
              <a:buNone/>
            </a:pPr>
            <a:r>
              <a:rPr lang="en-US" dirty="0">
                <a:solidFill>
                  <a:srgbClr val="FFFFFF"/>
                </a:solidFill>
              </a:rPr>
              <a:t>• Ecosystem Disruption: Changes in animal and plant life cycles, loss of biodiversity.</a:t>
            </a:r>
            <a:pPr indent="0" marL="0">
              <a:buNone/>
            </a:pPr>
            <a:r>
              <a:rPr lang="en-US" dirty="0">
                <a:solidFill>
                  <a:srgbClr val="FFFFFF"/>
                </a:solidFill>
              </a:rPr>
              <a:t>• Impacts on Human Health: Increased respiratory issues, spread of diseases.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https://images.unsplash.com/photo-1619546964995-880738a14f7e?ixlib=rb-4.0.3&amp;ixid=M3wxMjA3fDB8MHxwaG90by1wYWdlfHx8fGVufDB8fHx8fA%3D%3D&amp;auto=format&amp;fit=crop&amp;w=2070&amp;q=80">    </p:cNvPr>
          <p:cNvPicPr>
            <a:picLocks noChangeAspect="1"/>
          </p:cNvPicPr>
          <p:nvPr/>
        </p:nvPicPr>
        <p:blipFill>
          <a:blip r:embed="rId1"/>
          <a:stretch>
            <a:fillRect/>
          </a:stretch>
        </p:blipFill>
        <p:spPr>
          <a:xfrm>
            <a:off x="0" y="0"/>
            <a:ext cx="9144000" cy="5148072"/>
          </a:xfrm>
          <a:prstGeom prst="rect">
            <a:avLst/>
          </a:prstGeom>
        </p:spPr>
      </p:pic>
      <p:sp>
        <p:nvSpPr>
          <p:cNvPr id="3" name="Text 0"/>
          <p:cNvSpPr/>
          <p:nvPr/>
        </p:nvSpPr>
        <p:spPr>
          <a:xfrm>
            <a:off x="457200" y="457200"/>
            <a:ext cx="8229600" cy="914400"/>
          </a:xfrm>
          <a:prstGeom prst="rect">
            <a:avLst/>
          </a:prstGeom>
          <a:noFill/>
          <a:ln/>
        </p:spPr>
        <p:txBody>
          <a:bodyPr wrap="square" rtlCol="0" anchor="ctr"/>
          <a:lstStyle/>
          <a:p>
            <a:pPr indent="0" marL="0">
              <a:buNone/>
            </a:pPr>
            <a:r>
              <a:rPr lang="en-US" sz="3600" b="1" dirty="0">
                <a:solidFill>
                  <a:srgbClr val="FFFFFF"/>
                </a:solidFill>
              </a:rPr>
              <a:t>The Greenhouse Effect</a:t>
            </a:r>
            <a:endParaRPr lang="en-US" sz="3600" dirty="0"/>
          </a:p>
        </p:txBody>
      </p:sp>
      <p:sp>
        <p:nvSpPr>
          <p:cNvPr id="4" name="Text 1"/>
          <p:cNvSpPr/>
          <p:nvPr/>
        </p:nvSpPr>
        <p:spPr>
          <a:xfrm>
            <a:off x="457200" y="1371600"/>
            <a:ext cx="8229600" cy="3200400"/>
          </a:xfrm>
          <a:prstGeom prst="rect">
            <a:avLst/>
          </a:prstGeom>
          <a:noFill/>
          <a:ln/>
        </p:spPr>
        <p:txBody>
          <a:bodyPr wrap="square" rtlCol="0" anchor="ctr"/>
          <a:lstStyle/>
          <a:p>
            <a:pPr indent="0" marL="0">
              <a:buNone/>
            </a:pPr>
            <a:r>
              <a:rPr lang="en-US" sz="1800" dirty="0">
                <a:solidFill>
                  <a:srgbClr val="FFFFFF"/>
                </a:solidFill>
              </a:rPr>
              <a:t>The greenhouse effect is a natural process that warms the Earth's surface. However, human activities are amplifying this effect by releasing more greenhouse gases, causing global warming.</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https://images.unsplash.com/photo-1618424272413-3d0d9b70f871?ixlib=rb-4.0.3&amp;ixid=M3wxMjA3fDB8MHxwaG90by1wYWdlfHx8fGVufDB8fHx8fA%3D%3D&amp;auto=format&amp;fit=crop&amp;w=2070&amp;q=80">    </p:cNvPr>
          <p:cNvPicPr>
            <a:picLocks noChangeAspect="1"/>
          </p:cNvPicPr>
          <p:nvPr/>
        </p:nvPicPr>
        <p:blipFill>
          <a:blip r:embed="rId1"/>
          <a:stretch>
            <a:fillRect/>
          </a:stretch>
        </p:blipFill>
        <p:spPr>
          <a:xfrm>
            <a:off x="0" y="0"/>
            <a:ext cx="9144000" cy="5148072"/>
          </a:xfrm>
          <a:prstGeom prst="rect">
            <a:avLst/>
          </a:prstGeom>
        </p:spPr>
      </p:pic>
      <p:sp>
        <p:nvSpPr>
          <p:cNvPr id="3" name="Text 0"/>
          <p:cNvSpPr/>
          <p:nvPr/>
        </p:nvSpPr>
        <p:spPr>
          <a:xfrm>
            <a:off x="457200" y="457200"/>
            <a:ext cx="8229600" cy="914400"/>
          </a:xfrm>
          <a:prstGeom prst="rect">
            <a:avLst/>
          </a:prstGeom>
          <a:noFill/>
          <a:ln/>
        </p:spPr>
        <p:txBody>
          <a:bodyPr wrap="square" rtlCol="0" anchor="ctr"/>
          <a:lstStyle/>
          <a:p>
            <a:pPr indent="0" marL="0">
              <a:buNone/>
            </a:pPr>
            <a:r>
              <a:rPr lang="en-US" sz="3600" b="1" dirty="0">
                <a:solidFill>
                  <a:srgbClr val="FFFFFF"/>
                </a:solidFill>
              </a:rPr>
              <a:t>What Can We Do?</a:t>
            </a:r>
            <a:endParaRPr lang="en-US" sz="3600" dirty="0"/>
          </a:p>
        </p:txBody>
      </p:sp>
      <p:sp>
        <p:nvSpPr>
          <p:cNvPr id="4" name="Text 1"/>
          <p:cNvSpPr/>
          <p:nvPr/>
        </p:nvSpPr>
        <p:spPr>
          <a:xfrm>
            <a:off x="457200" y="1371600"/>
            <a:ext cx="8229600" cy="3657600"/>
          </a:xfrm>
          <a:prstGeom prst="rect">
            <a:avLst/>
          </a:prstGeom>
          <a:noFill/>
          <a:ln/>
        </p:spPr>
        <p:txBody>
          <a:bodyPr wrap="square" rtlCol="0" anchor="ctr"/>
          <a:lstStyle/>
          <a:p>
            <a:pPr indent="0" marL="0">
              <a:buNone/>
            </a:pPr>
            <a:r>
              <a:rPr lang="en-US" dirty="0">
                <a:solidFill>
                  <a:srgbClr val="FFFFFF"/>
                </a:solidFill>
              </a:rPr>
              <a:t>• Reduce Carbon Footprint: Use public transport, walk, bike, or carpool.</a:t>
            </a:r>
            <a:pPr indent="0" marL="0">
              <a:buNone/>
            </a:pPr>
            <a:r>
              <a:rPr lang="en-US" dirty="0">
                <a:solidFill>
                  <a:srgbClr val="FFFFFF"/>
                </a:solidFill>
              </a:rPr>
              <a:t>• Energy Conservation: Reduce electricity consumption, use renewable energy sources.</a:t>
            </a:r>
            <a:pPr indent="0" marL="0">
              <a:buNone/>
            </a:pPr>
            <a:r>
              <a:rPr lang="en-US" dirty="0">
                <a:solidFill>
                  <a:srgbClr val="FFFFFF"/>
                </a:solidFill>
              </a:rPr>
              <a:t>• Support Sustainable Practices: Reduce waste, recycle, buy eco-friendly products.</a:t>
            </a:r>
            <a:pPr indent="0" marL="0">
              <a:buNone/>
            </a:pPr>
            <a:r>
              <a:rPr lang="en-US" dirty="0">
                <a:solidFill>
                  <a:srgbClr val="FFFFFF"/>
                </a:solidFill>
              </a:rPr>
              <a:t>• Advocate for Change: Support policies and initiatives that address climate change.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https://images.unsplash.com/photo-1483721310404-d0c127900a12?ixlib=rb-4.0.3&amp;ixid=M3wxMjA3fDB8MHxwaG90by1wYWdlfHx8fGVufDB8fHx8fA%3D%3D&amp;auto=format&amp;fit=crop&amp;w=2070&amp;q=80">    </p:cNvPr>
          <p:cNvPicPr>
            <a:picLocks noChangeAspect="1"/>
          </p:cNvPicPr>
          <p:nvPr/>
        </p:nvPicPr>
        <p:blipFill>
          <a:blip r:embed="rId1"/>
          <a:stretch>
            <a:fillRect/>
          </a:stretch>
        </p:blipFill>
        <p:spPr>
          <a:xfrm>
            <a:off x="0" y="0"/>
            <a:ext cx="9144000" cy="5148072"/>
          </a:xfrm>
          <a:prstGeom prst="rect">
            <a:avLst/>
          </a:prstGeom>
        </p:spPr>
      </p:pic>
      <p:sp>
        <p:nvSpPr>
          <p:cNvPr id="3" name="Text 0"/>
          <p:cNvSpPr/>
          <p:nvPr/>
        </p:nvSpPr>
        <p:spPr>
          <a:xfrm>
            <a:off x="457200" y="457200"/>
            <a:ext cx="8229600" cy="914400"/>
          </a:xfrm>
          <a:prstGeom prst="rect">
            <a:avLst/>
          </a:prstGeom>
          <a:noFill/>
          <a:ln/>
        </p:spPr>
        <p:txBody>
          <a:bodyPr wrap="square" rtlCol="0" anchor="ctr"/>
          <a:lstStyle/>
          <a:p>
            <a:pPr indent="0" marL="0">
              <a:buNone/>
            </a:pPr>
            <a:r>
              <a:rPr lang="en-US" sz="3600" b="1" dirty="0">
                <a:solidFill>
                  <a:srgbClr val="FFFFFF"/>
                </a:solidFill>
              </a:rPr>
              <a:t>Conclusion</a:t>
            </a:r>
            <a:endParaRPr lang="en-US" sz="3600" dirty="0"/>
          </a:p>
        </p:txBody>
      </p:sp>
      <p:sp>
        <p:nvSpPr>
          <p:cNvPr id="4" name="Text 1"/>
          <p:cNvSpPr/>
          <p:nvPr/>
        </p:nvSpPr>
        <p:spPr>
          <a:xfrm>
            <a:off x="457200" y="1371600"/>
            <a:ext cx="8229600" cy="3200400"/>
          </a:xfrm>
          <a:prstGeom prst="rect">
            <a:avLst/>
          </a:prstGeom>
          <a:noFill/>
          <a:ln/>
        </p:spPr>
        <p:txBody>
          <a:bodyPr wrap="square" rtlCol="0" anchor="ctr"/>
          <a:lstStyle/>
          <a:p>
            <a:pPr indent="0" marL="0">
              <a:buNone/>
            </a:pPr>
            <a:r>
              <a:rPr lang="en-US" sz="1800" dirty="0">
                <a:solidFill>
                  <a:srgbClr val="FFFFFF"/>
                </a:solidFill>
              </a:rPr>
              <a:t>Global warming is a significant threat that requires urgent action. By understanding the causes and effects, and making sustainable choices, we can mitigate the impact of climate change and protect our planet for future generations.</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2024-12-12T11:14:02Z</dcterms:created>
  <dcterms:modified xsi:type="dcterms:W3CDTF">2024-12-12T11:14:02Z</dcterms:modified>
</cp:coreProperties>
</file>