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Constanti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nstantia-bold.fntdata"/><Relationship Id="rId6" Type="http://schemas.openxmlformats.org/officeDocument/2006/relationships/notesMaster" Target="notesMasters/notesMaster1.xml"/><Relationship Id="rId18" Type="http://schemas.openxmlformats.org/officeDocument/2006/relationships/font" Target="fonts/Constanti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3da79be2b_4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a3da79be2b_4_15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5625359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a562535925_0_1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3da79be2b_4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a3da79be2b_4_52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3da79be2b_4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a3da79be2b_4_38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3da79be2b_4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a3da79be2b_4_49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3da79be2b_4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a3da79be2b_4_49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3da79be2b_4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a3da79be2b_4_51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3da79be2b_4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a3da79be2b_4_53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3da79be2b_4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a3da79be2b_4_50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3da79be2b_4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a3da79be2b_4_516: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3da79be2b_4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a3da79be2b_4_54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63" name="Shape 63"/>
        <p:cNvGrpSpPr/>
        <p:nvPr/>
      </p:nvGrpSpPr>
      <p:grpSpPr>
        <a:xfrm>
          <a:off x="0" y="0"/>
          <a:ext cx="0" cy="0"/>
          <a:chOff x="0" y="0"/>
          <a:chExt cx="0" cy="0"/>
        </a:xfrm>
      </p:grpSpPr>
      <p:grpSp>
        <p:nvGrpSpPr>
          <p:cNvPr id="64" name="Google Shape;64;p14"/>
          <p:cNvGrpSpPr/>
          <p:nvPr/>
        </p:nvGrpSpPr>
        <p:grpSpPr>
          <a:xfrm>
            <a:off x="-45" y="851846"/>
            <a:ext cx="1217206" cy="599937"/>
            <a:chOff x="-34" y="452558"/>
            <a:chExt cx="914505" cy="524100"/>
          </a:xfrm>
        </p:grpSpPr>
        <p:sp>
          <p:nvSpPr>
            <p:cNvPr id="65" name="Google Shape;65;p14"/>
            <p:cNvSpPr/>
            <p:nvPr/>
          </p:nvSpPr>
          <p:spPr>
            <a:xfrm>
              <a:off x="591671" y="452558"/>
              <a:ext cx="322800" cy="5241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66" name="Google Shape;66;p14"/>
            <p:cNvSpPr/>
            <p:nvPr/>
          </p:nvSpPr>
          <p:spPr>
            <a:xfrm>
              <a:off x="215154" y="452558"/>
              <a:ext cx="322800" cy="524100"/>
            </a:xfrm>
            <a:prstGeom prst="roundRect">
              <a:avLst>
                <a:gd fmla="val 166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67" name="Google Shape;67;p14"/>
            <p:cNvSpPr/>
            <p:nvPr/>
          </p:nvSpPr>
          <p:spPr>
            <a:xfrm rot="5400000">
              <a:off x="-181384" y="633908"/>
              <a:ext cx="524100" cy="161400"/>
            </a:xfrm>
            <a:prstGeom prst="round2SameRect">
              <a:avLst>
                <a:gd fmla="val 29167" name="adj1"/>
                <a:gd fmla="val 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sp>
        <p:nvSpPr>
          <p:cNvPr id="68" name="Google Shape;68;p14"/>
          <p:cNvSpPr txBox="1"/>
          <p:nvPr>
            <p:ph type="ctrTitle"/>
          </p:nvPr>
        </p:nvSpPr>
        <p:spPr>
          <a:xfrm>
            <a:off x="1371600" y="271797"/>
            <a:ext cx="6858000" cy="12573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dk1"/>
              </a:buClr>
              <a:buSzPts val="4500"/>
              <a:buFont typeface="Constantia"/>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4"/>
          <p:cNvSpPr txBox="1"/>
          <p:nvPr>
            <p:ph idx="1" type="subTitle"/>
          </p:nvPr>
        </p:nvSpPr>
        <p:spPr>
          <a:xfrm>
            <a:off x="1371600" y="1567196"/>
            <a:ext cx="6858000" cy="6648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400"/>
              </a:spcBef>
              <a:spcAft>
                <a:spcPts val="0"/>
              </a:spcAft>
              <a:buSzPts val="2100"/>
              <a:buNone/>
              <a:defRPr sz="2100">
                <a:solidFill>
                  <a:srgbClr val="669014"/>
                </a:solidFill>
              </a:defRPr>
            </a:lvl1pPr>
            <a:lvl2pPr lvl="1" rtl="0" algn="ctr">
              <a:lnSpc>
                <a:spcPct val="90000"/>
              </a:lnSpc>
              <a:spcBef>
                <a:spcPts val="900"/>
              </a:spcBef>
              <a:spcAft>
                <a:spcPts val="0"/>
              </a:spcAft>
              <a:buSzPts val="1800"/>
              <a:buNone/>
              <a:defRPr>
                <a:solidFill>
                  <a:srgbClr val="888888"/>
                </a:solidFill>
              </a:defRPr>
            </a:lvl2pPr>
            <a:lvl3pPr lvl="2" rtl="0" algn="ctr">
              <a:lnSpc>
                <a:spcPct val="90000"/>
              </a:lnSpc>
              <a:spcBef>
                <a:spcPts val="600"/>
              </a:spcBef>
              <a:spcAft>
                <a:spcPts val="0"/>
              </a:spcAft>
              <a:buSzPts val="1500"/>
              <a:buNone/>
              <a:defRPr>
                <a:solidFill>
                  <a:srgbClr val="888888"/>
                </a:solidFill>
              </a:defRPr>
            </a:lvl3pPr>
            <a:lvl4pPr lvl="3" rtl="0" algn="ctr">
              <a:lnSpc>
                <a:spcPct val="90000"/>
              </a:lnSpc>
              <a:spcBef>
                <a:spcPts val="600"/>
              </a:spcBef>
              <a:spcAft>
                <a:spcPts val="0"/>
              </a:spcAft>
              <a:buSzPts val="1500"/>
              <a:buNone/>
              <a:defRPr>
                <a:solidFill>
                  <a:srgbClr val="888888"/>
                </a:solidFill>
              </a:defRPr>
            </a:lvl4pPr>
            <a:lvl5pPr lvl="4" rtl="0" algn="ctr">
              <a:lnSpc>
                <a:spcPct val="90000"/>
              </a:lnSpc>
              <a:spcBef>
                <a:spcPts val="600"/>
              </a:spcBef>
              <a:spcAft>
                <a:spcPts val="0"/>
              </a:spcAft>
              <a:buSzPts val="1500"/>
              <a:buNone/>
              <a:defRPr>
                <a:solidFill>
                  <a:srgbClr val="888888"/>
                </a:solidFill>
              </a:defRPr>
            </a:lvl5pPr>
            <a:lvl6pPr lvl="5" rtl="0" algn="ctr">
              <a:lnSpc>
                <a:spcPct val="90000"/>
              </a:lnSpc>
              <a:spcBef>
                <a:spcPts val="600"/>
              </a:spcBef>
              <a:spcAft>
                <a:spcPts val="0"/>
              </a:spcAft>
              <a:buSzPts val="1500"/>
              <a:buNone/>
              <a:defRPr>
                <a:solidFill>
                  <a:srgbClr val="888888"/>
                </a:solidFill>
              </a:defRPr>
            </a:lvl6pPr>
            <a:lvl7pPr lvl="6" rtl="0" algn="ctr">
              <a:lnSpc>
                <a:spcPct val="90000"/>
              </a:lnSpc>
              <a:spcBef>
                <a:spcPts val="600"/>
              </a:spcBef>
              <a:spcAft>
                <a:spcPts val="0"/>
              </a:spcAft>
              <a:buSzPts val="1500"/>
              <a:buNone/>
              <a:defRPr>
                <a:solidFill>
                  <a:srgbClr val="888888"/>
                </a:solidFill>
              </a:defRPr>
            </a:lvl7pPr>
            <a:lvl8pPr lvl="7" rtl="0" algn="ctr">
              <a:lnSpc>
                <a:spcPct val="90000"/>
              </a:lnSpc>
              <a:spcBef>
                <a:spcPts val="600"/>
              </a:spcBef>
              <a:spcAft>
                <a:spcPts val="0"/>
              </a:spcAft>
              <a:buSzPts val="1500"/>
              <a:buNone/>
              <a:defRPr>
                <a:solidFill>
                  <a:srgbClr val="888888"/>
                </a:solidFill>
              </a:defRPr>
            </a:lvl8pPr>
            <a:lvl9pPr lvl="8" rtl="0" algn="ctr">
              <a:lnSpc>
                <a:spcPct val="90000"/>
              </a:lnSpc>
              <a:spcBef>
                <a:spcPts val="600"/>
              </a:spcBef>
              <a:spcAft>
                <a:spcPts val="0"/>
              </a:spcAft>
              <a:buSzPts val="1500"/>
              <a:buNone/>
              <a:defRPr>
                <a:solidFill>
                  <a:srgbClr val="888888"/>
                </a:solidFill>
              </a:defRPr>
            </a:lvl9pPr>
          </a:lstStyle>
          <a:p/>
        </p:txBody>
      </p:sp>
      <p:sp>
        <p:nvSpPr>
          <p:cNvPr id="70" name="Google Shape;70;p14"/>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4"/>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4"/>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5"/>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900"/>
              </a:spcBef>
              <a:spcAft>
                <a:spcPts val="0"/>
              </a:spcAft>
              <a:buSzPts val="1400"/>
              <a:buChar char="–"/>
              <a:defRPr/>
            </a:lvl2pPr>
            <a:lvl3pPr indent="-317500" lvl="2" marL="1371600" rtl="0" algn="l">
              <a:lnSpc>
                <a:spcPct val="90000"/>
              </a:lnSpc>
              <a:spcBef>
                <a:spcPts val="600"/>
              </a:spcBef>
              <a:spcAft>
                <a:spcPts val="0"/>
              </a:spcAft>
              <a:buSzPts val="1400"/>
              <a:buChar char="•"/>
              <a:defRPr/>
            </a:lvl3pPr>
            <a:lvl4pPr indent="-317500" lvl="3" marL="1828800" rtl="0" algn="l">
              <a:lnSpc>
                <a:spcPct val="90000"/>
              </a:lnSpc>
              <a:spcBef>
                <a:spcPts val="600"/>
              </a:spcBef>
              <a:spcAft>
                <a:spcPts val="0"/>
              </a:spcAft>
              <a:buSzPts val="1400"/>
              <a:buChar char="•"/>
              <a:defRPr/>
            </a:lvl4pPr>
            <a:lvl5pPr indent="-323850" lvl="4" marL="2286000" rtl="0" algn="l">
              <a:lnSpc>
                <a:spcPct val="90000"/>
              </a:lnSpc>
              <a:spcBef>
                <a:spcPts val="600"/>
              </a:spcBef>
              <a:spcAft>
                <a:spcPts val="0"/>
              </a:spcAft>
              <a:buSzPts val="1500"/>
              <a:buChar char="•"/>
              <a:defRPr/>
            </a:lvl5pPr>
            <a:lvl6pPr indent="-323850" lvl="5" marL="2743200" rtl="0" algn="l">
              <a:lnSpc>
                <a:spcPct val="90000"/>
              </a:lnSpc>
              <a:spcBef>
                <a:spcPts val="600"/>
              </a:spcBef>
              <a:spcAft>
                <a:spcPts val="0"/>
              </a:spcAft>
              <a:buSzPts val="1500"/>
              <a:buChar char="•"/>
              <a:defRPr/>
            </a:lvl6pPr>
            <a:lvl7pPr indent="-323850" lvl="6" marL="3200400" rtl="0" algn="l">
              <a:lnSpc>
                <a:spcPct val="90000"/>
              </a:lnSpc>
              <a:spcBef>
                <a:spcPts val="600"/>
              </a:spcBef>
              <a:spcAft>
                <a:spcPts val="0"/>
              </a:spcAft>
              <a:buSzPts val="1500"/>
              <a:buChar char="•"/>
              <a:defRPr/>
            </a:lvl7pPr>
            <a:lvl8pPr indent="-323850" lvl="7" marL="3657600" rtl="0" algn="l">
              <a:lnSpc>
                <a:spcPct val="90000"/>
              </a:lnSpc>
              <a:spcBef>
                <a:spcPts val="600"/>
              </a:spcBef>
              <a:spcAft>
                <a:spcPts val="0"/>
              </a:spcAft>
              <a:buSzPts val="1500"/>
              <a:buChar char="•"/>
              <a:defRPr/>
            </a:lvl8pPr>
            <a:lvl9pPr indent="-323850" lvl="8" marL="4114800" rtl="0" algn="l">
              <a:lnSpc>
                <a:spcPct val="90000"/>
              </a:lnSpc>
              <a:spcBef>
                <a:spcPts val="600"/>
              </a:spcBef>
              <a:spcAft>
                <a:spcPts val="0"/>
              </a:spcAft>
              <a:buSzPts val="1500"/>
              <a:buChar char="•"/>
              <a:defRPr/>
            </a:lvl9pPr>
          </a:lstStyle>
          <a:p/>
        </p:txBody>
      </p:sp>
      <p:sp>
        <p:nvSpPr>
          <p:cNvPr id="76" name="Google Shape;76;p15"/>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5"/>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5"/>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6"/>
          <p:cNvSpPr txBox="1"/>
          <p:nvPr>
            <p:ph type="title"/>
          </p:nvPr>
        </p:nvSpPr>
        <p:spPr>
          <a:xfrm>
            <a:off x="856282"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6"/>
          <p:cNvSpPr txBox="1"/>
          <p:nvPr>
            <p:ph idx="1" type="body"/>
          </p:nvPr>
        </p:nvSpPr>
        <p:spPr>
          <a:xfrm>
            <a:off x="856282" y="1200150"/>
            <a:ext cx="3657600" cy="34290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400"/>
              </a:spcBef>
              <a:spcAft>
                <a:spcPts val="0"/>
              </a:spcAft>
              <a:buSzPts val="2100"/>
              <a:buChar char="•"/>
              <a:defRPr sz="2100"/>
            </a:lvl1pPr>
            <a:lvl2pPr indent="-342900" lvl="1" marL="914400" rtl="0" algn="l">
              <a:lnSpc>
                <a:spcPct val="90000"/>
              </a:lnSpc>
              <a:spcBef>
                <a:spcPts val="900"/>
              </a:spcBef>
              <a:spcAft>
                <a:spcPts val="0"/>
              </a:spcAft>
              <a:buSzPts val="1800"/>
              <a:buChar char="–"/>
              <a:defRPr sz="1800"/>
            </a:lvl2pPr>
            <a:lvl3pPr indent="-323850" lvl="2" marL="1371600" rtl="0" algn="l">
              <a:lnSpc>
                <a:spcPct val="90000"/>
              </a:lnSpc>
              <a:spcBef>
                <a:spcPts val="600"/>
              </a:spcBef>
              <a:spcAft>
                <a:spcPts val="0"/>
              </a:spcAft>
              <a:buSzPts val="1500"/>
              <a:buChar char="•"/>
              <a:defRPr sz="1500"/>
            </a:lvl3pPr>
            <a:lvl4pPr indent="-323850" lvl="3" marL="1828800" rtl="0" algn="l">
              <a:lnSpc>
                <a:spcPct val="90000"/>
              </a:lnSpc>
              <a:spcBef>
                <a:spcPts val="600"/>
              </a:spcBef>
              <a:spcAft>
                <a:spcPts val="0"/>
              </a:spcAft>
              <a:buSzPts val="1500"/>
              <a:buChar char="•"/>
              <a:defRPr sz="1500"/>
            </a:lvl4pPr>
            <a:lvl5pPr indent="-323850" lvl="4" marL="2286000" rtl="0" algn="l">
              <a:lnSpc>
                <a:spcPct val="90000"/>
              </a:lnSpc>
              <a:spcBef>
                <a:spcPts val="600"/>
              </a:spcBef>
              <a:spcAft>
                <a:spcPts val="0"/>
              </a:spcAft>
              <a:buSzPts val="1500"/>
              <a:buChar char="•"/>
              <a:defRPr sz="1500"/>
            </a:lvl5pPr>
            <a:lvl6pPr indent="-323850" lvl="5" marL="2743200" rtl="0" algn="l">
              <a:lnSpc>
                <a:spcPct val="90000"/>
              </a:lnSpc>
              <a:spcBef>
                <a:spcPts val="600"/>
              </a:spcBef>
              <a:spcAft>
                <a:spcPts val="0"/>
              </a:spcAft>
              <a:buSzPts val="1500"/>
              <a:buChar char="•"/>
              <a:defRPr sz="1500"/>
            </a:lvl6pPr>
            <a:lvl7pPr indent="-323850" lvl="6" marL="3200400" rtl="0" algn="l">
              <a:lnSpc>
                <a:spcPct val="90000"/>
              </a:lnSpc>
              <a:spcBef>
                <a:spcPts val="600"/>
              </a:spcBef>
              <a:spcAft>
                <a:spcPts val="0"/>
              </a:spcAft>
              <a:buSzPts val="1500"/>
              <a:buChar char="•"/>
              <a:defRPr sz="1500"/>
            </a:lvl7pPr>
            <a:lvl8pPr indent="-323850" lvl="7" marL="3657600" rtl="0" algn="l">
              <a:lnSpc>
                <a:spcPct val="90000"/>
              </a:lnSpc>
              <a:spcBef>
                <a:spcPts val="600"/>
              </a:spcBef>
              <a:spcAft>
                <a:spcPts val="0"/>
              </a:spcAft>
              <a:buSzPts val="1500"/>
              <a:buChar char="•"/>
              <a:defRPr sz="1500"/>
            </a:lvl8pPr>
            <a:lvl9pPr indent="-323850" lvl="8" marL="4114800" rtl="0" algn="l">
              <a:lnSpc>
                <a:spcPct val="90000"/>
              </a:lnSpc>
              <a:spcBef>
                <a:spcPts val="600"/>
              </a:spcBef>
              <a:spcAft>
                <a:spcPts val="0"/>
              </a:spcAft>
              <a:buSzPts val="1500"/>
              <a:buChar char="•"/>
              <a:defRPr sz="1500"/>
            </a:lvl9pPr>
          </a:lstStyle>
          <a:p/>
        </p:txBody>
      </p:sp>
      <p:sp>
        <p:nvSpPr>
          <p:cNvPr id="82" name="Google Shape;82;p16"/>
          <p:cNvSpPr txBox="1"/>
          <p:nvPr>
            <p:ph idx="2" type="body"/>
          </p:nvPr>
        </p:nvSpPr>
        <p:spPr>
          <a:xfrm>
            <a:off x="4572000" y="1200150"/>
            <a:ext cx="3657600" cy="34290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400"/>
              </a:spcBef>
              <a:spcAft>
                <a:spcPts val="0"/>
              </a:spcAft>
              <a:buSzPts val="2100"/>
              <a:buChar char="•"/>
              <a:defRPr sz="2100"/>
            </a:lvl1pPr>
            <a:lvl2pPr indent="-342900" lvl="1" marL="914400" rtl="0" algn="l">
              <a:lnSpc>
                <a:spcPct val="90000"/>
              </a:lnSpc>
              <a:spcBef>
                <a:spcPts val="900"/>
              </a:spcBef>
              <a:spcAft>
                <a:spcPts val="0"/>
              </a:spcAft>
              <a:buSzPts val="1800"/>
              <a:buChar char="–"/>
              <a:defRPr sz="1800"/>
            </a:lvl2pPr>
            <a:lvl3pPr indent="-323850" lvl="2" marL="1371600" rtl="0" algn="l">
              <a:lnSpc>
                <a:spcPct val="90000"/>
              </a:lnSpc>
              <a:spcBef>
                <a:spcPts val="600"/>
              </a:spcBef>
              <a:spcAft>
                <a:spcPts val="0"/>
              </a:spcAft>
              <a:buSzPts val="1500"/>
              <a:buChar char="•"/>
              <a:defRPr sz="1500"/>
            </a:lvl3pPr>
            <a:lvl4pPr indent="-323850" lvl="3" marL="1828800" rtl="0" algn="l">
              <a:lnSpc>
                <a:spcPct val="90000"/>
              </a:lnSpc>
              <a:spcBef>
                <a:spcPts val="600"/>
              </a:spcBef>
              <a:spcAft>
                <a:spcPts val="0"/>
              </a:spcAft>
              <a:buSzPts val="1500"/>
              <a:buChar char="•"/>
              <a:defRPr sz="1500"/>
            </a:lvl4pPr>
            <a:lvl5pPr indent="-323850" lvl="4" marL="2286000" rtl="0" algn="l">
              <a:lnSpc>
                <a:spcPct val="90000"/>
              </a:lnSpc>
              <a:spcBef>
                <a:spcPts val="600"/>
              </a:spcBef>
              <a:spcAft>
                <a:spcPts val="0"/>
              </a:spcAft>
              <a:buSzPts val="1500"/>
              <a:buChar char="•"/>
              <a:defRPr sz="1500"/>
            </a:lvl5pPr>
            <a:lvl6pPr indent="-323850" lvl="5" marL="2743200" rtl="0" algn="l">
              <a:lnSpc>
                <a:spcPct val="90000"/>
              </a:lnSpc>
              <a:spcBef>
                <a:spcPts val="600"/>
              </a:spcBef>
              <a:spcAft>
                <a:spcPts val="0"/>
              </a:spcAft>
              <a:buSzPts val="1500"/>
              <a:buChar char="•"/>
              <a:defRPr sz="1500"/>
            </a:lvl6pPr>
            <a:lvl7pPr indent="-323850" lvl="6" marL="3200400" rtl="0" algn="l">
              <a:lnSpc>
                <a:spcPct val="90000"/>
              </a:lnSpc>
              <a:spcBef>
                <a:spcPts val="600"/>
              </a:spcBef>
              <a:spcAft>
                <a:spcPts val="0"/>
              </a:spcAft>
              <a:buSzPts val="1500"/>
              <a:buChar char="•"/>
              <a:defRPr sz="1500"/>
            </a:lvl7pPr>
            <a:lvl8pPr indent="-323850" lvl="7" marL="3657600" rtl="0" algn="l">
              <a:lnSpc>
                <a:spcPct val="90000"/>
              </a:lnSpc>
              <a:spcBef>
                <a:spcPts val="600"/>
              </a:spcBef>
              <a:spcAft>
                <a:spcPts val="0"/>
              </a:spcAft>
              <a:buSzPts val="1500"/>
              <a:buChar char="•"/>
              <a:defRPr sz="1500"/>
            </a:lvl8pPr>
            <a:lvl9pPr indent="-323850" lvl="8" marL="4114800" rtl="0" algn="l">
              <a:lnSpc>
                <a:spcPct val="90000"/>
              </a:lnSpc>
              <a:spcBef>
                <a:spcPts val="600"/>
              </a:spcBef>
              <a:spcAft>
                <a:spcPts val="0"/>
              </a:spcAft>
              <a:buSzPts val="1500"/>
              <a:buChar char="•"/>
              <a:defRPr sz="1500"/>
            </a:lvl9pPr>
          </a:lstStyle>
          <a:p/>
        </p:txBody>
      </p:sp>
      <p:sp>
        <p:nvSpPr>
          <p:cNvPr id="83" name="Google Shape;83;p16"/>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6"/>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6"/>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6" name="Shape 86"/>
        <p:cNvGrpSpPr/>
        <p:nvPr/>
      </p:nvGrpSpPr>
      <p:grpSpPr>
        <a:xfrm>
          <a:off x="0" y="0"/>
          <a:ext cx="0" cy="0"/>
          <a:chOff x="0" y="0"/>
          <a:chExt cx="0" cy="0"/>
        </a:xfrm>
      </p:grpSpPr>
      <p:grpSp>
        <p:nvGrpSpPr>
          <p:cNvPr id="87" name="Google Shape;87;p17"/>
          <p:cNvGrpSpPr/>
          <p:nvPr/>
        </p:nvGrpSpPr>
        <p:grpSpPr>
          <a:xfrm>
            <a:off x="-22" y="2343312"/>
            <a:ext cx="1217136" cy="603812"/>
            <a:chOff x="-22" y="2343311"/>
            <a:chExt cx="1217136" cy="603812"/>
          </a:xfrm>
        </p:grpSpPr>
        <p:sp>
          <p:nvSpPr>
            <p:cNvPr id="88" name="Google Shape;88;p17"/>
            <p:cNvSpPr/>
            <p:nvPr/>
          </p:nvSpPr>
          <p:spPr>
            <a:xfrm>
              <a:off x="787514" y="2347123"/>
              <a:ext cx="429600" cy="6000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9" name="Google Shape;89;p17"/>
            <p:cNvSpPr/>
            <p:nvPr/>
          </p:nvSpPr>
          <p:spPr>
            <a:xfrm>
              <a:off x="286370" y="2347123"/>
              <a:ext cx="429600" cy="600000"/>
            </a:xfrm>
            <a:prstGeom prst="roundRect">
              <a:avLst>
                <a:gd fmla="val 166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90" name="Google Shape;90;p17"/>
            <p:cNvSpPr/>
            <p:nvPr/>
          </p:nvSpPr>
          <p:spPr>
            <a:xfrm rot="5400000">
              <a:off x="-192622" y="2535911"/>
              <a:ext cx="600000" cy="214800"/>
            </a:xfrm>
            <a:prstGeom prst="round2SameRect">
              <a:avLst>
                <a:gd fmla="val 29167" name="adj1"/>
                <a:gd fmla="val 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grpSp>
        <p:nvGrpSpPr>
          <p:cNvPr id="91" name="Google Shape;91;p17"/>
          <p:cNvGrpSpPr/>
          <p:nvPr/>
        </p:nvGrpSpPr>
        <p:grpSpPr>
          <a:xfrm>
            <a:off x="0" y="4056911"/>
            <a:ext cx="9144000" cy="1096862"/>
            <a:chOff x="0" y="4056912"/>
            <a:chExt cx="9144000" cy="1096862"/>
          </a:xfrm>
        </p:grpSpPr>
        <p:sp>
          <p:nvSpPr>
            <p:cNvPr id="92" name="Google Shape;92;p17"/>
            <p:cNvSpPr/>
            <p:nvPr/>
          </p:nvSpPr>
          <p:spPr>
            <a:xfrm rot="5400000">
              <a:off x="4119794" y="119293"/>
              <a:ext cx="904412"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93" name="Google Shape;93;p17"/>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sp>
        <p:nvSpPr>
          <p:cNvPr id="94" name="Google Shape;94;p17"/>
          <p:cNvSpPr txBox="1"/>
          <p:nvPr>
            <p:ph type="title"/>
          </p:nvPr>
        </p:nvSpPr>
        <p:spPr>
          <a:xfrm>
            <a:off x="1371600" y="1449389"/>
            <a:ext cx="6858000" cy="1579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4500"/>
              <a:buFont typeface="Constantia"/>
              <a:buNone/>
              <a:defRPr b="0" sz="45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7"/>
          <p:cNvSpPr txBox="1"/>
          <p:nvPr>
            <p:ph idx="1" type="body"/>
          </p:nvPr>
        </p:nvSpPr>
        <p:spPr>
          <a:xfrm>
            <a:off x="1371600" y="3063198"/>
            <a:ext cx="6858000" cy="699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400"/>
              </a:spcBef>
              <a:spcAft>
                <a:spcPts val="0"/>
              </a:spcAft>
              <a:buSzPts val="2100"/>
              <a:buNone/>
              <a:defRPr sz="2100">
                <a:solidFill>
                  <a:srgbClr val="669014"/>
                </a:solidFill>
              </a:defRPr>
            </a:lvl1pPr>
            <a:lvl2pPr indent="-228600" lvl="1" marL="914400" rtl="0" algn="l">
              <a:lnSpc>
                <a:spcPct val="90000"/>
              </a:lnSpc>
              <a:spcBef>
                <a:spcPts val="900"/>
              </a:spcBef>
              <a:spcAft>
                <a:spcPts val="0"/>
              </a:spcAft>
              <a:buSzPts val="1800"/>
              <a:buNone/>
              <a:defRPr sz="1800">
                <a:solidFill>
                  <a:srgbClr val="888888"/>
                </a:solidFill>
              </a:defRPr>
            </a:lvl2pPr>
            <a:lvl3pPr indent="-228600" lvl="2" marL="1371600" rtl="0" algn="l">
              <a:lnSpc>
                <a:spcPct val="90000"/>
              </a:lnSpc>
              <a:spcBef>
                <a:spcPts val="600"/>
              </a:spcBef>
              <a:spcAft>
                <a:spcPts val="0"/>
              </a:spcAft>
              <a:buSzPts val="1600"/>
              <a:buNone/>
              <a:defRPr sz="1600">
                <a:solidFill>
                  <a:srgbClr val="888888"/>
                </a:solidFill>
              </a:defRPr>
            </a:lvl3pPr>
            <a:lvl4pPr indent="-228600" lvl="3" marL="1828800" rtl="0" algn="l">
              <a:lnSpc>
                <a:spcPct val="90000"/>
              </a:lnSpc>
              <a:spcBef>
                <a:spcPts val="600"/>
              </a:spcBef>
              <a:spcAft>
                <a:spcPts val="0"/>
              </a:spcAft>
              <a:buSzPts val="1400"/>
              <a:buNone/>
              <a:defRPr sz="1400">
                <a:solidFill>
                  <a:srgbClr val="888888"/>
                </a:solidFill>
              </a:defRPr>
            </a:lvl4pPr>
            <a:lvl5pPr indent="-228600" lvl="4" marL="2286000" rtl="0" algn="l">
              <a:lnSpc>
                <a:spcPct val="90000"/>
              </a:lnSpc>
              <a:spcBef>
                <a:spcPts val="600"/>
              </a:spcBef>
              <a:spcAft>
                <a:spcPts val="0"/>
              </a:spcAft>
              <a:buSzPts val="1400"/>
              <a:buNone/>
              <a:defRPr sz="1400">
                <a:solidFill>
                  <a:srgbClr val="888888"/>
                </a:solidFill>
              </a:defRPr>
            </a:lvl5pPr>
            <a:lvl6pPr indent="-228600" lvl="5" marL="2743200" rtl="0" algn="l">
              <a:lnSpc>
                <a:spcPct val="90000"/>
              </a:lnSpc>
              <a:spcBef>
                <a:spcPts val="600"/>
              </a:spcBef>
              <a:spcAft>
                <a:spcPts val="0"/>
              </a:spcAft>
              <a:buSzPts val="1400"/>
              <a:buNone/>
              <a:defRPr sz="1400">
                <a:solidFill>
                  <a:srgbClr val="888888"/>
                </a:solidFill>
              </a:defRPr>
            </a:lvl6pPr>
            <a:lvl7pPr indent="-228600" lvl="6" marL="3200400" rtl="0" algn="l">
              <a:lnSpc>
                <a:spcPct val="90000"/>
              </a:lnSpc>
              <a:spcBef>
                <a:spcPts val="600"/>
              </a:spcBef>
              <a:spcAft>
                <a:spcPts val="0"/>
              </a:spcAft>
              <a:buSzPts val="1400"/>
              <a:buNone/>
              <a:defRPr sz="1400">
                <a:solidFill>
                  <a:srgbClr val="888888"/>
                </a:solidFill>
              </a:defRPr>
            </a:lvl7pPr>
            <a:lvl8pPr indent="-228600" lvl="7" marL="3657600" rtl="0" algn="l">
              <a:lnSpc>
                <a:spcPct val="90000"/>
              </a:lnSpc>
              <a:spcBef>
                <a:spcPts val="600"/>
              </a:spcBef>
              <a:spcAft>
                <a:spcPts val="0"/>
              </a:spcAft>
              <a:buSzPts val="1400"/>
              <a:buNone/>
              <a:defRPr sz="1400">
                <a:solidFill>
                  <a:srgbClr val="888888"/>
                </a:solidFill>
              </a:defRPr>
            </a:lvl8pPr>
            <a:lvl9pPr indent="-228600" lvl="8" marL="4114800" rtl="0" algn="l">
              <a:lnSpc>
                <a:spcPct val="90000"/>
              </a:lnSpc>
              <a:spcBef>
                <a:spcPts val="600"/>
              </a:spcBef>
              <a:spcAft>
                <a:spcPts val="0"/>
              </a:spcAft>
              <a:buSzPts val="1400"/>
              <a:buNone/>
              <a:defRPr sz="1400">
                <a:solidFill>
                  <a:srgbClr val="888888"/>
                </a:solidFill>
              </a:defRPr>
            </a:lvl9pPr>
          </a:lstStyle>
          <a:p/>
        </p:txBody>
      </p:sp>
      <p:sp>
        <p:nvSpPr>
          <p:cNvPr id="96" name="Google Shape;96;p17"/>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7"/>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7"/>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18"/>
          <p:cNvSpPr txBox="1"/>
          <p:nvPr>
            <p:ph type="title"/>
          </p:nvPr>
        </p:nvSpPr>
        <p:spPr>
          <a:xfrm>
            <a:off x="856282"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700"/>
              <a:buFont typeface="Constant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18"/>
          <p:cNvSpPr txBox="1"/>
          <p:nvPr>
            <p:ph idx="1" type="body"/>
          </p:nvPr>
        </p:nvSpPr>
        <p:spPr>
          <a:xfrm>
            <a:off x="856282" y="1143000"/>
            <a:ext cx="3657600" cy="612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400"/>
              </a:spcBef>
              <a:spcAft>
                <a:spcPts val="0"/>
              </a:spcAft>
              <a:buSzPts val="2100"/>
              <a:buNone/>
              <a:defRPr b="0" sz="2100">
                <a:solidFill>
                  <a:srgbClr val="669014"/>
                </a:solidFill>
              </a:defRPr>
            </a:lvl1pPr>
            <a:lvl2pPr indent="-228600" lvl="1" marL="914400" rtl="0" algn="l">
              <a:lnSpc>
                <a:spcPct val="90000"/>
              </a:lnSpc>
              <a:spcBef>
                <a:spcPts val="900"/>
              </a:spcBef>
              <a:spcAft>
                <a:spcPts val="0"/>
              </a:spcAft>
              <a:buSzPts val="2000"/>
              <a:buNone/>
              <a:defRPr b="1" sz="2000"/>
            </a:lvl2pPr>
            <a:lvl3pPr indent="-228600" lvl="2" marL="1371600" rtl="0" algn="l">
              <a:lnSpc>
                <a:spcPct val="90000"/>
              </a:lnSpc>
              <a:spcBef>
                <a:spcPts val="600"/>
              </a:spcBef>
              <a:spcAft>
                <a:spcPts val="0"/>
              </a:spcAft>
              <a:buSzPts val="1800"/>
              <a:buNone/>
              <a:defRPr b="1" sz="1800"/>
            </a:lvl3pPr>
            <a:lvl4pPr indent="-228600" lvl="3" marL="1828800" rtl="0" algn="l">
              <a:lnSpc>
                <a:spcPct val="90000"/>
              </a:lnSpc>
              <a:spcBef>
                <a:spcPts val="600"/>
              </a:spcBef>
              <a:spcAft>
                <a:spcPts val="0"/>
              </a:spcAft>
              <a:buSzPts val="1600"/>
              <a:buNone/>
              <a:defRPr b="1" sz="1600"/>
            </a:lvl4pPr>
            <a:lvl5pPr indent="-228600" lvl="4" marL="2286000" rtl="0" algn="l">
              <a:lnSpc>
                <a:spcPct val="90000"/>
              </a:lnSpc>
              <a:spcBef>
                <a:spcPts val="600"/>
              </a:spcBef>
              <a:spcAft>
                <a:spcPts val="0"/>
              </a:spcAft>
              <a:buSzPts val="1600"/>
              <a:buNone/>
              <a:defRPr b="1" sz="1600"/>
            </a:lvl5pPr>
            <a:lvl6pPr indent="-228600" lvl="5" marL="2743200" rtl="0" algn="l">
              <a:lnSpc>
                <a:spcPct val="90000"/>
              </a:lnSpc>
              <a:spcBef>
                <a:spcPts val="600"/>
              </a:spcBef>
              <a:spcAft>
                <a:spcPts val="0"/>
              </a:spcAft>
              <a:buSzPts val="1600"/>
              <a:buNone/>
              <a:defRPr b="1" sz="1600"/>
            </a:lvl6pPr>
            <a:lvl7pPr indent="-228600" lvl="6" marL="3200400" rtl="0" algn="l">
              <a:lnSpc>
                <a:spcPct val="90000"/>
              </a:lnSpc>
              <a:spcBef>
                <a:spcPts val="600"/>
              </a:spcBef>
              <a:spcAft>
                <a:spcPts val="0"/>
              </a:spcAft>
              <a:buSzPts val="1600"/>
              <a:buNone/>
              <a:defRPr b="1" sz="1600"/>
            </a:lvl7pPr>
            <a:lvl8pPr indent="-228600" lvl="7" marL="3657600" rtl="0" algn="l">
              <a:lnSpc>
                <a:spcPct val="90000"/>
              </a:lnSpc>
              <a:spcBef>
                <a:spcPts val="600"/>
              </a:spcBef>
              <a:spcAft>
                <a:spcPts val="0"/>
              </a:spcAft>
              <a:buSzPts val="1600"/>
              <a:buNone/>
              <a:defRPr b="1" sz="1600"/>
            </a:lvl8pPr>
            <a:lvl9pPr indent="-228600" lvl="8" marL="4114800" rtl="0" algn="l">
              <a:lnSpc>
                <a:spcPct val="90000"/>
              </a:lnSpc>
              <a:spcBef>
                <a:spcPts val="600"/>
              </a:spcBef>
              <a:spcAft>
                <a:spcPts val="0"/>
              </a:spcAft>
              <a:buSzPts val="1600"/>
              <a:buNone/>
              <a:defRPr b="1" sz="1600"/>
            </a:lvl9pPr>
          </a:lstStyle>
          <a:p/>
        </p:txBody>
      </p:sp>
      <p:sp>
        <p:nvSpPr>
          <p:cNvPr id="102" name="Google Shape;102;p18"/>
          <p:cNvSpPr txBox="1"/>
          <p:nvPr>
            <p:ph idx="2" type="body"/>
          </p:nvPr>
        </p:nvSpPr>
        <p:spPr>
          <a:xfrm>
            <a:off x="856282" y="1809750"/>
            <a:ext cx="3657600" cy="28194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400"/>
              </a:spcBef>
              <a:spcAft>
                <a:spcPts val="0"/>
              </a:spcAft>
              <a:buSzPts val="2100"/>
              <a:buChar char="•"/>
              <a:defRPr sz="2100"/>
            </a:lvl1pPr>
            <a:lvl2pPr indent="-342900" lvl="1" marL="914400" rtl="0" algn="l">
              <a:lnSpc>
                <a:spcPct val="90000"/>
              </a:lnSpc>
              <a:spcBef>
                <a:spcPts val="900"/>
              </a:spcBef>
              <a:spcAft>
                <a:spcPts val="0"/>
              </a:spcAft>
              <a:buSzPts val="1800"/>
              <a:buChar char="–"/>
              <a:defRPr sz="1800"/>
            </a:lvl2pPr>
            <a:lvl3pPr indent="-323850" lvl="2" marL="1371600" rtl="0" algn="l">
              <a:lnSpc>
                <a:spcPct val="90000"/>
              </a:lnSpc>
              <a:spcBef>
                <a:spcPts val="600"/>
              </a:spcBef>
              <a:spcAft>
                <a:spcPts val="0"/>
              </a:spcAft>
              <a:buSzPts val="1500"/>
              <a:buChar char="•"/>
              <a:defRPr sz="1500"/>
            </a:lvl3pPr>
            <a:lvl4pPr indent="-323850" lvl="3" marL="1828800" rtl="0" algn="l">
              <a:lnSpc>
                <a:spcPct val="90000"/>
              </a:lnSpc>
              <a:spcBef>
                <a:spcPts val="600"/>
              </a:spcBef>
              <a:spcAft>
                <a:spcPts val="0"/>
              </a:spcAft>
              <a:buSzPts val="1500"/>
              <a:buChar char="•"/>
              <a:defRPr sz="1500"/>
            </a:lvl4pPr>
            <a:lvl5pPr indent="-323850" lvl="4" marL="2286000" rtl="0" algn="l">
              <a:lnSpc>
                <a:spcPct val="90000"/>
              </a:lnSpc>
              <a:spcBef>
                <a:spcPts val="600"/>
              </a:spcBef>
              <a:spcAft>
                <a:spcPts val="0"/>
              </a:spcAft>
              <a:buSzPts val="1500"/>
              <a:buChar char="•"/>
              <a:defRPr sz="1500"/>
            </a:lvl5pPr>
            <a:lvl6pPr indent="-323850" lvl="5" marL="2743200" rtl="0" algn="l">
              <a:lnSpc>
                <a:spcPct val="90000"/>
              </a:lnSpc>
              <a:spcBef>
                <a:spcPts val="600"/>
              </a:spcBef>
              <a:spcAft>
                <a:spcPts val="0"/>
              </a:spcAft>
              <a:buSzPts val="1500"/>
              <a:buChar char="•"/>
              <a:defRPr sz="1500"/>
            </a:lvl6pPr>
            <a:lvl7pPr indent="-323850" lvl="6" marL="3200400" rtl="0" algn="l">
              <a:lnSpc>
                <a:spcPct val="90000"/>
              </a:lnSpc>
              <a:spcBef>
                <a:spcPts val="600"/>
              </a:spcBef>
              <a:spcAft>
                <a:spcPts val="0"/>
              </a:spcAft>
              <a:buSzPts val="1500"/>
              <a:buChar char="•"/>
              <a:defRPr sz="1500"/>
            </a:lvl7pPr>
            <a:lvl8pPr indent="-323850" lvl="7" marL="3657600" rtl="0" algn="l">
              <a:lnSpc>
                <a:spcPct val="90000"/>
              </a:lnSpc>
              <a:spcBef>
                <a:spcPts val="600"/>
              </a:spcBef>
              <a:spcAft>
                <a:spcPts val="0"/>
              </a:spcAft>
              <a:buSzPts val="1500"/>
              <a:buChar char="•"/>
              <a:defRPr sz="1500"/>
            </a:lvl8pPr>
            <a:lvl9pPr indent="-323850" lvl="8" marL="4114800" rtl="0" algn="l">
              <a:lnSpc>
                <a:spcPct val="90000"/>
              </a:lnSpc>
              <a:spcBef>
                <a:spcPts val="600"/>
              </a:spcBef>
              <a:spcAft>
                <a:spcPts val="0"/>
              </a:spcAft>
              <a:buSzPts val="1500"/>
              <a:buChar char="•"/>
              <a:defRPr sz="1500"/>
            </a:lvl9pPr>
          </a:lstStyle>
          <a:p/>
        </p:txBody>
      </p:sp>
      <p:sp>
        <p:nvSpPr>
          <p:cNvPr id="103" name="Google Shape;103;p18"/>
          <p:cNvSpPr txBox="1"/>
          <p:nvPr>
            <p:ph idx="3" type="body"/>
          </p:nvPr>
        </p:nvSpPr>
        <p:spPr>
          <a:xfrm>
            <a:off x="4572000" y="1143000"/>
            <a:ext cx="3657600" cy="612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400"/>
              </a:spcBef>
              <a:spcAft>
                <a:spcPts val="0"/>
              </a:spcAft>
              <a:buSzPts val="2100"/>
              <a:buNone/>
              <a:defRPr b="0" sz="2100">
                <a:solidFill>
                  <a:srgbClr val="669014"/>
                </a:solidFill>
              </a:defRPr>
            </a:lvl1pPr>
            <a:lvl2pPr indent="-228600" lvl="1" marL="914400" rtl="0" algn="l">
              <a:lnSpc>
                <a:spcPct val="90000"/>
              </a:lnSpc>
              <a:spcBef>
                <a:spcPts val="900"/>
              </a:spcBef>
              <a:spcAft>
                <a:spcPts val="0"/>
              </a:spcAft>
              <a:buSzPts val="2000"/>
              <a:buNone/>
              <a:defRPr b="1" sz="2000"/>
            </a:lvl2pPr>
            <a:lvl3pPr indent="-228600" lvl="2" marL="1371600" rtl="0" algn="l">
              <a:lnSpc>
                <a:spcPct val="90000"/>
              </a:lnSpc>
              <a:spcBef>
                <a:spcPts val="600"/>
              </a:spcBef>
              <a:spcAft>
                <a:spcPts val="0"/>
              </a:spcAft>
              <a:buSzPts val="1800"/>
              <a:buNone/>
              <a:defRPr b="1" sz="1800"/>
            </a:lvl3pPr>
            <a:lvl4pPr indent="-228600" lvl="3" marL="1828800" rtl="0" algn="l">
              <a:lnSpc>
                <a:spcPct val="90000"/>
              </a:lnSpc>
              <a:spcBef>
                <a:spcPts val="600"/>
              </a:spcBef>
              <a:spcAft>
                <a:spcPts val="0"/>
              </a:spcAft>
              <a:buSzPts val="1600"/>
              <a:buNone/>
              <a:defRPr b="1" sz="1600"/>
            </a:lvl4pPr>
            <a:lvl5pPr indent="-228600" lvl="4" marL="2286000" rtl="0" algn="l">
              <a:lnSpc>
                <a:spcPct val="90000"/>
              </a:lnSpc>
              <a:spcBef>
                <a:spcPts val="600"/>
              </a:spcBef>
              <a:spcAft>
                <a:spcPts val="0"/>
              </a:spcAft>
              <a:buSzPts val="1600"/>
              <a:buNone/>
              <a:defRPr b="1" sz="1600"/>
            </a:lvl5pPr>
            <a:lvl6pPr indent="-228600" lvl="5" marL="2743200" rtl="0" algn="l">
              <a:lnSpc>
                <a:spcPct val="90000"/>
              </a:lnSpc>
              <a:spcBef>
                <a:spcPts val="600"/>
              </a:spcBef>
              <a:spcAft>
                <a:spcPts val="0"/>
              </a:spcAft>
              <a:buSzPts val="1600"/>
              <a:buNone/>
              <a:defRPr b="1" sz="1600"/>
            </a:lvl6pPr>
            <a:lvl7pPr indent="-228600" lvl="6" marL="3200400" rtl="0" algn="l">
              <a:lnSpc>
                <a:spcPct val="90000"/>
              </a:lnSpc>
              <a:spcBef>
                <a:spcPts val="600"/>
              </a:spcBef>
              <a:spcAft>
                <a:spcPts val="0"/>
              </a:spcAft>
              <a:buSzPts val="1600"/>
              <a:buNone/>
              <a:defRPr b="1" sz="1600"/>
            </a:lvl7pPr>
            <a:lvl8pPr indent="-228600" lvl="7" marL="3657600" rtl="0" algn="l">
              <a:lnSpc>
                <a:spcPct val="90000"/>
              </a:lnSpc>
              <a:spcBef>
                <a:spcPts val="600"/>
              </a:spcBef>
              <a:spcAft>
                <a:spcPts val="0"/>
              </a:spcAft>
              <a:buSzPts val="1600"/>
              <a:buNone/>
              <a:defRPr b="1" sz="1600"/>
            </a:lvl8pPr>
            <a:lvl9pPr indent="-228600" lvl="8" marL="4114800" rtl="0" algn="l">
              <a:lnSpc>
                <a:spcPct val="90000"/>
              </a:lnSpc>
              <a:spcBef>
                <a:spcPts val="600"/>
              </a:spcBef>
              <a:spcAft>
                <a:spcPts val="0"/>
              </a:spcAft>
              <a:buSzPts val="1600"/>
              <a:buNone/>
              <a:defRPr b="1" sz="1600"/>
            </a:lvl9pPr>
          </a:lstStyle>
          <a:p/>
        </p:txBody>
      </p:sp>
      <p:sp>
        <p:nvSpPr>
          <p:cNvPr id="104" name="Google Shape;104;p18"/>
          <p:cNvSpPr txBox="1"/>
          <p:nvPr>
            <p:ph idx="4" type="body"/>
          </p:nvPr>
        </p:nvSpPr>
        <p:spPr>
          <a:xfrm>
            <a:off x="4572000" y="1809750"/>
            <a:ext cx="3657600" cy="28194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400"/>
              </a:spcBef>
              <a:spcAft>
                <a:spcPts val="0"/>
              </a:spcAft>
              <a:buSzPts val="2100"/>
              <a:buChar char="•"/>
              <a:defRPr sz="2100"/>
            </a:lvl1pPr>
            <a:lvl2pPr indent="-342900" lvl="1" marL="914400" rtl="0" algn="l">
              <a:lnSpc>
                <a:spcPct val="90000"/>
              </a:lnSpc>
              <a:spcBef>
                <a:spcPts val="900"/>
              </a:spcBef>
              <a:spcAft>
                <a:spcPts val="0"/>
              </a:spcAft>
              <a:buSzPts val="1800"/>
              <a:buChar char="–"/>
              <a:defRPr sz="1800"/>
            </a:lvl2pPr>
            <a:lvl3pPr indent="-323850" lvl="2" marL="1371600" rtl="0" algn="l">
              <a:lnSpc>
                <a:spcPct val="90000"/>
              </a:lnSpc>
              <a:spcBef>
                <a:spcPts val="600"/>
              </a:spcBef>
              <a:spcAft>
                <a:spcPts val="0"/>
              </a:spcAft>
              <a:buSzPts val="1500"/>
              <a:buChar char="•"/>
              <a:defRPr sz="1500"/>
            </a:lvl3pPr>
            <a:lvl4pPr indent="-323850" lvl="3" marL="1828800" rtl="0" algn="l">
              <a:lnSpc>
                <a:spcPct val="90000"/>
              </a:lnSpc>
              <a:spcBef>
                <a:spcPts val="600"/>
              </a:spcBef>
              <a:spcAft>
                <a:spcPts val="0"/>
              </a:spcAft>
              <a:buSzPts val="1500"/>
              <a:buChar char="•"/>
              <a:defRPr sz="1500"/>
            </a:lvl4pPr>
            <a:lvl5pPr indent="-323850" lvl="4" marL="2286000" rtl="0" algn="l">
              <a:lnSpc>
                <a:spcPct val="90000"/>
              </a:lnSpc>
              <a:spcBef>
                <a:spcPts val="600"/>
              </a:spcBef>
              <a:spcAft>
                <a:spcPts val="0"/>
              </a:spcAft>
              <a:buSzPts val="1500"/>
              <a:buChar char="•"/>
              <a:defRPr sz="1500"/>
            </a:lvl5pPr>
            <a:lvl6pPr indent="-323850" lvl="5" marL="2743200" rtl="0" algn="l">
              <a:lnSpc>
                <a:spcPct val="90000"/>
              </a:lnSpc>
              <a:spcBef>
                <a:spcPts val="600"/>
              </a:spcBef>
              <a:spcAft>
                <a:spcPts val="0"/>
              </a:spcAft>
              <a:buSzPts val="1500"/>
              <a:buChar char="•"/>
              <a:defRPr sz="1500"/>
            </a:lvl6pPr>
            <a:lvl7pPr indent="-323850" lvl="6" marL="3200400" rtl="0" algn="l">
              <a:lnSpc>
                <a:spcPct val="90000"/>
              </a:lnSpc>
              <a:spcBef>
                <a:spcPts val="600"/>
              </a:spcBef>
              <a:spcAft>
                <a:spcPts val="0"/>
              </a:spcAft>
              <a:buSzPts val="1500"/>
              <a:buChar char="•"/>
              <a:defRPr sz="1500"/>
            </a:lvl7pPr>
            <a:lvl8pPr indent="-323850" lvl="7" marL="3657600" rtl="0" algn="l">
              <a:lnSpc>
                <a:spcPct val="90000"/>
              </a:lnSpc>
              <a:spcBef>
                <a:spcPts val="600"/>
              </a:spcBef>
              <a:spcAft>
                <a:spcPts val="0"/>
              </a:spcAft>
              <a:buSzPts val="1500"/>
              <a:buChar char="•"/>
              <a:defRPr sz="1500"/>
            </a:lvl8pPr>
            <a:lvl9pPr indent="-323850" lvl="8" marL="4114800" rtl="0" algn="l">
              <a:lnSpc>
                <a:spcPct val="90000"/>
              </a:lnSpc>
              <a:spcBef>
                <a:spcPts val="600"/>
              </a:spcBef>
              <a:spcAft>
                <a:spcPts val="0"/>
              </a:spcAft>
              <a:buSzPts val="1500"/>
              <a:buChar char="•"/>
              <a:defRPr sz="1500"/>
            </a:lvl9pPr>
          </a:lstStyle>
          <a:p/>
        </p:txBody>
      </p:sp>
      <p:sp>
        <p:nvSpPr>
          <p:cNvPr id="105" name="Google Shape;105;p18"/>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8"/>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18"/>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9"/>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19"/>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9"/>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19"/>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3" name="Shape 113"/>
        <p:cNvGrpSpPr/>
        <p:nvPr/>
      </p:nvGrpSpPr>
      <p:grpSpPr>
        <a:xfrm>
          <a:off x="0" y="0"/>
          <a:ext cx="0" cy="0"/>
          <a:chOff x="0" y="0"/>
          <a:chExt cx="0" cy="0"/>
        </a:xfrm>
      </p:grpSpPr>
      <p:grpSp>
        <p:nvGrpSpPr>
          <p:cNvPr id="114" name="Google Shape;114;p20"/>
          <p:cNvGrpSpPr/>
          <p:nvPr/>
        </p:nvGrpSpPr>
        <p:grpSpPr>
          <a:xfrm>
            <a:off x="0" y="4056911"/>
            <a:ext cx="9144000" cy="1096862"/>
            <a:chOff x="0" y="4056912"/>
            <a:chExt cx="9144000" cy="1096862"/>
          </a:xfrm>
        </p:grpSpPr>
        <p:sp>
          <p:nvSpPr>
            <p:cNvPr id="115" name="Google Shape;115;p20"/>
            <p:cNvSpPr/>
            <p:nvPr/>
          </p:nvSpPr>
          <p:spPr>
            <a:xfrm rot="5400000">
              <a:off x="4119794" y="119293"/>
              <a:ext cx="904412"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6" name="Google Shape;116;p20"/>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sp>
        <p:nvSpPr>
          <p:cNvPr id="117" name="Google Shape;117;p20"/>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0"/>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0"/>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21"/>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700"/>
              <a:buFont typeface="Constantia"/>
              <a:buNone/>
              <a:defRPr b="0"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 name="Google Shape;122;p21"/>
          <p:cNvSpPr txBox="1"/>
          <p:nvPr>
            <p:ph idx="1" type="body"/>
          </p:nvPr>
        </p:nvSpPr>
        <p:spPr>
          <a:xfrm>
            <a:off x="3657600" y="1200150"/>
            <a:ext cx="4572000" cy="34290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400"/>
              </a:spcBef>
              <a:spcAft>
                <a:spcPts val="0"/>
              </a:spcAft>
              <a:buSzPts val="2100"/>
              <a:buChar char="•"/>
              <a:defRPr sz="2100"/>
            </a:lvl1pPr>
            <a:lvl2pPr indent="-342900" lvl="1" marL="914400" rtl="0" algn="l">
              <a:lnSpc>
                <a:spcPct val="90000"/>
              </a:lnSpc>
              <a:spcBef>
                <a:spcPts val="900"/>
              </a:spcBef>
              <a:spcAft>
                <a:spcPts val="0"/>
              </a:spcAft>
              <a:buSzPts val="1800"/>
              <a:buChar char="–"/>
              <a:defRPr sz="1800"/>
            </a:lvl2pPr>
            <a:lvl3pPr indent="-323850" lvl="2" marL="1371600" rtl="0" algn="l">
              <a:lnSpc>
                <a:spcPct val="90000"/>
              </a:lnSpc>
              <a:spcBef>
                <a:spcPts val="600"/>
              </a:spcBef>
              <a:spcAft>
                <a:spcPts val="0"/>
              </a:spcAft>
              <a:buSzPts val="1500"/>
              <a:buChar char="•"/>
              <a:defRPr sz="1500"/>
            </a:lvl3pPr>
            <a:lvl4pPr indent="-323850" lvl="3" marL="1828800" rtl="0" algn="l">
              <a:lnSpc>
                <a:spcPct val="90000"/>
              </a:lnSpc>
              <a:spcBef>
                <a:spcPts val="600"/>
              </a:spcBef>
              <a:spcAft>
                <a:spcPts val="0"/>
              </a:spcAft>
              <a:buSzPts val="1500"/>
              <a:buChar char="•"/>
              <a:defRPr sz="1500"/>
            </a:lvl4pPr>
            <a:lvl5pPr indent="-323850" lvl="4" marL="2286000" rtl="0" algn="l">
              <a:lnSpc>
                <a:spcPct val="90000"/>
              </a:lnSpc>
              <a:spcBef>
                <a:spcPts val="600"/>
              </a:spcBef>
              <a:spcAft>
                <a:spcPts val="0"/>
              </a:spcAft>
              <a:buSzPts val="1500"/>
              <a:buChar char="•"/>
              <a:defRPr sz="1500"/>
            </a:lvl5pPr>
            <a:lvl6pPr indent="-323850" lvl="5" marL="2743200" rtl="0" algn="l">
              <a:lnSpc>
                <a:spcPct val="90000"/>
              </a:lnSpc>
              <a:spcBef>
                <a:spcPts val="600"/>
              </a:spcBef>
              <a:spcAft>
                <a:spcPts val="0"/>
              </a:spcAft>
              <a:buSzPts val="1500"/>
              <a:buChar char="•"/>
              <a:defRPr sz="1500"/>
            </a:lvl6pPr>
            <a:lvl7pPr indent="-323850" lvl="6" marL="3200400" rtl="0" algn="l">
              <a:lnSpc>
                <a:spcPct val="90000"/>
              </a:lnSpc>
              <a:spcBef>
                <a:spcPts val="600"/>
              </a:spcBef>
              <a:spcAft>
                <a:spcPts val="0"/>
              </a:spcAft>
              <a:buSzPts val="1500"/>
              <a:buChar char="•"/>
              <a:defRPr sz="1500"/>
            </a:lvl7pPr>
            <a:lvl8pPr indent="-323850" lvl="7" marL="3657600" rtl="0" algn="l">
              <a:lnSpc>
                <a:spcPct val="90000"/>
              </a:lnSpc>
              <a:spcBef>
                <a:spcPts val="600"/>
              </a:spcBef>
              <a:spcAft>
                <a:spcPts val="0"/>
              </a:spcAft>
              <a:buSzPts val="1500"/>
              <a:buChar char="•"/>
              <a:defRPr sz="1500"/>
            </a:lvl8pPr>
            <a:lvl9pPr indent="-323850" lvl="8" marL="4114800" rtl="0" algn="l">
              <a:lnSpc>
                <a:spcPct val="90000"/>
              </a:lnSpc>
              <a:spcBef>
                <a:spcPts val="600"/>
              </a:spcBef>
              <a:spcAft>
                <a:spcPts val="0"/>
              </a:spcAft>
              <a:buSzPts val="1500"/>
              <a:buChar char="•"/>
              <a:defRPr sz="1500"/>
            </a:lvl9pPr>
          </a:lstStyle>
          <a:p/>
        </p:txBody>
      </p:sp>
      <p:sp>
        <p:nvSpPr>
          <p:cNvPr id="123" name="Google Shape;123;p21"/>
          <p:cNvSpPr txBox="1"/>
          <p:nvPr>
            <p:ph idx="2" type="body"/>
          </p:nvPr>
        </p:nvSpPr>
        <p:spPr>
          <a:xfrm>
            <a:off x="914400" y="1200152"/>
            <a:ext cx="2590800" cy="3429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400"/>
              </a:spcBef>
              <a:spcAft>
                <a:spcPts val="0"/>
              </a:spcAft>
              <a:buSzPts val="2100"/>
              <a:buNone/>
              <a:defRPr sz="2100">
                <a:solidFill>
                  <a:srgbClr val="669014"/>
                </a:solidFill>
              </a:defRPr>
            </a:lvl1pPr>
            <a:lvl2pPr indent="-228600" lvl="1" marL="914400" rtl="0" algn="l">
              <a:lnSpc>
                <a:spcPct val="90000"/>
              </a:lnSpc>
              <a:spcBef>
                <a:spcPts val="900"/>
              </a:spcBef>
              <a:spcAft>
                <a:spcPts val="0"/>
              </a:spcAft>
              <a:buSzPts val="1200"/>
              <a:buNone/>
              <a:defRPr sz="1200"/>
            </a:lvl2pPr>
            <a:lvl3pPr indent="-228600" lvl="2" marL="1371600" rtl="0" algn="l">
              <a:lnSpc>
                <a:spcPct val="90000"/>
              </a:lnSpc>
              <a:spcBef>
                <a:spcPts val="600"/>
              </a:spcBef>
              <a:spcAft>
                <a:spcPts val="0"/>
              </a:spcAft>
              <a:buSzPts val="1000"/>
              <a:buNone/>
              <a:defRPr sz="1000"/>
            </a:lvl3pPr>
            <a:lvl4pPr indent="-228600" lvl="3" marL="1828800" rtl="0" algn="l">
              <a:lnSpc>
                <a:spcPct val="90000"/>
              </a:lnSpc>
              <a:spcBef>
                <a:spcPts val="600"/>
              </a:spcBef>
              <a:spcAft>
                <a:spcPts val="0"/>
              </a:spcAft>
              <a:buSzPts val="900"/>
              <a:buNone/>
              <a:defRPr sz="900"/>
            </a:lvl4pPr>
            <a:lvl5pPr indent="-228600" lvl="4" marL="2286000" rtl="0" algn="l">
              <a:lnSpc>
                <a:spcPct val="90000"/>
              </a:lnSpc>
              <a:spcBef>
                <a:spcPts val="600"/>
              </a:spcBef>
              <a:spcAft>
                <a:spcPts val="0"/>
              </a:spcAft>
              <a:buSzPts val="900"/>
              <a:buNone/>
              <a:defRPr sz="900"/>
            </a:lvl5pPr>
            <a:lvl6pPr indent="-228600" lvl="5" marL="2743200" rtl="0" algn="l">
              <a:lnSpc>
                <a:spcPct val="90000"/>
              </a:lnSpc>
              <a:spcBef>
                <a:spcPts val="600"/>
              </a:spcBef>
              <a:spcAft>
                <a:spcPts val="0"/>
              </a:spcAft>
              <a:buSzPts val="900"/>
              <a:buNone/>
              <a:defRPr sz="900"/>
            </a:lvl6pPr>
            <a:lvl7pPr indent="-228600" lvl="6" marL="3200400" rtl="0" algn="l">
              <a:lnSpc>
                <a:spcPct val="90000"/>
              </a:lnSpc>
              <a:spcBef>
                <a:spcPts val="600"/>
              </a:spcBef>
              <a:spcAft>
                <a:spcPts val="0"/>
              </a:spcAft>
              <a:buSzPts val="900"/>
              <a:buNone/>
              <a:defRPr sz="900"/>
            </a:lvl7pPr>
            <a:lvl8pPr indent="-228600" lvl="7" marL="3657600" rtl="0" algn="l">
              <a:lnSpc>
                <a:spcPct val="90000"/>
              </a:lnSpc>
              <a:spcBef>
                <a:spcPts val="600"/>
              </a:spcBef>
              <a:spcAft>
                <a:spcPts val="0"/>
              </a:spcAft>
              <a:buSzPts val="900"/>
              <a:buNone/>
              <a:defRPr sz="900"/>
            </a:lvl8pPr>
            <a:lvl9pPr indent="-228600" lvl="8" marL="4114800" rtl="0" algn="l">
              <a:lnSpc>
                <a:spcPct val="90000"/>
              </a:lnSpc>
              <a:spcBef>
                <a:spcPts val="600"/>
              </a:spcBef>
              <a:spcAft>
                <a:spcPts val="0"/>
              </a:spcAft>
              <a:buSzPts val="900"/>
              <a:buNone/>
              <a:defRPr sz="900"/>
            </a:lvl9pPr>
          </a:lstStyle>
          <a:p/>
        </p:txBody>
      </p:sp>
      <p:sp>
        <p:nvSpPr>
          <p:cNvPr id="124" name="Google Shape;124;p21"/>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1"/>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1"/>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2"/>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700"/>
              <a:buFont typeface="Constantia"/>
              <a:buNone/>
              <a:defRPr b="0"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descr="An empty placeholder to add an image. Click on the placeholder and select the image that you wish to add" id="129" name="Google Shape;129;p22"/>
          <p:cNvSpPr/>
          <p:nvPr>
            <p:ph idx="2" type="pic"/>
          </p:nvPr>
        </p:nvSpPr>
        <p:spPr>
          <a:xfrm>
            <a:off x="914403" y="1200150"/>
            <a:ext cx="5029200" cy="2743200"/>
          </a:xfrm>
          <a:prstGeom prst="roundRect">
            <a:avLst>
              <a:gd fmla="val 3098" name="adj"/>
            </a:avLst>
          </a:prstGeom>
          <a:noFill/>
          <a:ln>
            <a:noFill/>
          </a:ln>
        </p:spPr>
      </p:sp>
      <p:sp>
        <p:nvSpPr>
          <p:cNvPr id="130" name="Google Shape;130;p22"/>
          <p:cNvSpPr txBox="1"/>
          <p:nvPr>
            <p:ph idx="1" type="body"/>
          </p:nvPr>
        </p:nvSpPr>
        <p:spPr>
          <a:xfrm>
            <a:off x="6096000" y="1200150"/>
            <a:ext cx="2133600" cy="28194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400"/>
              </a:spcBef>
              <a:spcAft>
                <a:spcPts val="0"/>
              </a:spcAft>
              <a:buSzPts val="2100"/>
              <a:buNone/>
              <a:defRPr sz="2100">
                <a:solidFill>
                  <a:srgbClr val="669014"/>
                </a:solidFill>
              </a:defRPr>
            </a:lvl1pPr>
            <a:lvl2pPr indent="-228600" lvl="1" marL="914400" rtl="0" algn="l">
              <a:lnSpc>
                <a:spcPct val="90000"/>
              </a:lnSpc>
              <a:spcBef>
                <a:spcPts val="900"/>
              </a:spcBef>
              <a:spcAft>
                <a:spcPts val="0"/>
              </a:spcAft>
              <a:buSzPts val="1200"/>
              <a:buNone/>
              <a:defRPr sz="1200"/>
            </a:lvl2pPr>
            <a:lvl3pPr indent="-228600" lvl="2" marL="1371600" rtl="0" algn="l">
              <a:lnSpc>
                <a:spcPct val="90000"/>
              </a:lnSpc>
              <a:spcBef>
                <a:spcPts val="600"/>
              </a:spcBef>
              <a:spcAft>
                <a:spcPts val="0"/>
              </a:spcAft>
              <a:buSzPts val="1000"/>
              <a:buNone/>
              <a:defRPr sz="1000"/>
            </a:lvl3pPr>
            <a:lvl4pPr indent="-228600" lvl="3" marL="1828800" rtl="0" algn="l">
              <a:lnSpc>
                <a:spcPct val="90000"/>
              </a:lnSpc>
              <a:spcBef>
                <a:spcPts val="600"/>
              </a:spcBef>
              <a:spcAft>
                <a:spcPts val="0"/>
              </a:spcAft>
              <a:buSzPts val="900"/>
              <a:buNone/>
              <a:defRPr sz="900"/>
            </a:lvl4pPr>
            <a:lvl5pPr indent="-228600" lvl="4" marL="2286000" rtl="0" algn="l">
              <a:lnSpc>
                <a:spcPct val="90000"/>
              </a:lnSpc>
              <a:spcBef>
                <a:spcPts val="600"/>
              </a:spcBef>
              <a:spcAft>
                <a:spcPts val="0"/>
              </a:spcAft>
              <a:buSzPts val="900"/>
              <a:buNone/>
              <a:defRPr sz="900"/>
            </a:lvl5pPr>
            <a:lvl6pPr indent="-228600" lvl="5" marL="2743200" rtl="0" algn="l">
              <a:lnSpc>
                <a:spcPct val="90000"/>
              </a:lnSpc>
              <a:spcBef>
                <a:spcPts val="600"/>
              </a:spcBef>
              <a:spcAft>
                <a:spcPts val="0"/>
              </a:spcAft>
              <a:buSzPts val="900"/>
              <a:buNone/>
              <a:defRPr sz="900"/>
            </a:lvl6pPr>
            <a:lvl7pPr indent="-228600" lvl="6" marL="3200400" rtl="0" algn="l">
              <a:lnSpc>
                <a:spcPct val="90000"/>
              </a:lnSpc>
              <a:spcBef>
                <a:spcPts val="600"/>
              </a:spcBef>
              <a:spcAft>
                <a:spcPts val="0"/>
              </a:spcAft>
              <a:buSzPts val="900"/>
              <a:buNone/>
              <a:defRPr sz="900"/>
            </a:lvl7pPr>
            <a:lvl8pPr indent="-228600" lvl="7" marL="3657600" rtl="0" algn="l">
              <a:lnSpc>
                <a:spcPct val="90000"/>
              </a:lnSpc>
              <a:spcBef>
                <a:spcPts val="600"/>
              </a:spcBef>
              <a:spcAft>
                <a:spcPts val="0"/>
              </a:spcAft>
              <a:buSzPts val="900"/>
              <a:buNone/>
              <a:defRPr sz="900"/>
            </a:lvl8pPr>
            <a:lvl9pPr indent="-228600" lvl="8" marL="4114800" rtl="0" algn="l">
              <a:lnSpc>
                <a:spcPct val="90000"/>
              </a:lnSpc>
              <a:spcBef>
                <a:spcPts val="600"/>
              </a:spcBef>
              <a:spcAft>
                <a:spcPts val="0"/>
              </a:spcAft>
              <a:buSzPts val="900"/>
              <a:buNone/>
              <a:defRPr sz="900"/>
            </a:lvl9pPr>
          </a:lstStyle>
          <a:p/>
        </p:txBody>
      </p:sp>
      <p:sp>
        <p:nvSpPr>
          <p:cNvPr id="131" name="Google Shape;131;p22"/>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2"/>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2"/>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3"/>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6" name="Google Shape;136;p23"/>
          <p:cNvSpPr txBox="1"/>
          <p:nvPr>
            <p:ph idx="1" type="body"/>
          </p:nvPr>
        </p:nvSpPr>
        <p:spPr>
          <a:xfrm rot="5400000">
            <a:off x="2857500" y="-742950"/>
            <a:ext cx="3429000" cy="73152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900"/>
              </a:spcBef>
              <a:spcAft>
                <a:spcPts val="0"/>
              </a:spcAft>
              <a:buSzPts val="1400"/>
              <a:buChar char="–"/>
              <a:defRPr/>
            </a:lvl2pPr>
            <a:lvl3pPr indent="-317500" lvl="2" marL="1371600" rtl="0" algn="l">
              <a:lnSpc>
                <a:spcPct val="90000"/>
              </a:lnSpc>
              <a:spcBef>
                <a:spcPts val="600"/>
              </a:spcBef>
              <a:spcAft>
                <a:spcPts val="0"/>
              </a:spcAft>
              <a:buSzPts val="1400"/>
              <a:buChar char="•"/>
              <a:defRPr/>
            </a:lvl3pPr>
            <a:lvl4pPr indent="-317500" lvl="3" marL="1828800" rtl="0" algn="l">
              <a:lnSpc>
                <a:spcPct val="90000"/>
              </a:lnSpc>
              <a:spcBef>
                <a:spcPts val="600"/>
              </a:spcBef>
              <a:spcAft>
                <a:spcPts val="0"/>
              </a:spcAft>
              <a:buSzPts val="1400"/>
              <a:buChar char="•"/>
              <a:defRPr/>
            </a:lvl4pPr>
            <a:lvl5pPr indent="-323850" lvl="4" marL="2286000" rtl="0" algn="l">
              <a:lnSpc>
                <a:spcPct val="90000"/>
              </a:lnSpc>
              <a:spcBef>
                <a:spcPts val="600"/>
              </a:spcBef>
              <a:spcAft>
                <a:spcPts val="0"/>
              </a:spcAft>
              <a:buSzPts val="1500"/>
              <a:buChar char="•"/>
              <a:defRPr/>
            </a:lvl5pPr>
            <a:lvl6pPr indent="-323850" lvl="5" marL="2743200" rtl="0" algn="l">
              <a:lnSpc>
                <a:spcPct val="90000"/>
              </a:lnSpc>
              <a:spcBef>
                <a:spcPts val="600"/>
              </a:spcBef>
              <a:spcAft>
                <a:spcPts val="0"/>
              </a:spcAft>
              <a:buSzPts val="1500"/>
              <a:buChar char="•"/>
              <a:defRPr/>
            </a:lvl6pPr>
            <a:lvl7pPr indent="-323850" lvl="6" marL="3200400" rtl="0" algn="l">
              <a:lnSpc>
                <a:spcPct val="90000"/>
              </a:lnSpc>
              <a:spcBef>
                <a:spcPts val="600"/>
              </a:spcBef>
              <a:spcAft>
                <a:spcPts val="0"/>
              </a:spcAft>
              <a:buSzPts val="1500"/>
              <a:buChar char="•"/>
              <a:defRPr/>
            </a:lvl7pPr>
            <a:lvl8pPr indent="-323850" lvl="7" marL="3657600" rtl="0" algn="l">
              <a:lnSpc>
                <a:spcPct val="90000"/>
              </a:lnSpc>
              <a:spcBef>
                <a:spcPts val="600"/>
              </a:spcBef>
              <a:spcAft>
                <a:spcPts val="0"/>
              </a:spcAft>
              <a:buSzPts val="1500"/>
              <a:buChar char="•"/>
              <a:defRPr/>
            </a:lvl8pPr>
            <a:lvl9pPr indent="-323850" lvl="8" marL="4114800" rtl="0" algn="l">
              <a:lnSpc>
                <a:spcPct val="90000"/>
              </a:lnSpc>
              <a:spcBef>
                <a:spcPts val="600"/>
              </a:spcBef>
              <a:spcAft>
                <a:spcPts val="0"/>
              </a:spcAft>
              <a:buSzPts val="1500"/>
              <a:buChar char="•"/>
              <a:defRPr/>
            </a:lvl9pPr>
          </a:lstStyle>
          <a:p/>
        </p:txBody>
      </p:sp>
      <p:sp>
        <p:nvSpPr>
          <p:cNvPr id="137" name="Google Shape;137;p23"/>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3"/>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3"/>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0" name="Shape 140"/>
        <p:cNvGrpSpPr/>
        <p:nvPr/>
      </p:nvGrpSpPr>
      <p:grpSpPr>
        <a:xfrm>
          <a:off x="0" y="0"/>
          <a:ext cx="0" cy="0"/>
          <a:chOff x="0" y="0"/>
          <a:chExt cx="0" cy="0"/>
        </a:xfrm>
      </p:grpSpPr>
      <p:grpSp>
        <p:nvGrpSpPr>
          <p:cNvPr id="141" name="Google Shape;141;p24"/>
          <p:cNvGrpSpPr/>
          <p:nvPr/>
        </p:nvGrpSpPr>
        <p:grpSpPr>
          <a:xfrm rot="5400000">
            <a:off x="7189230" y="175381"/>
            <a:ext cx="797540" cy="393075"/>
            <a:chOff x="-34" y="452558"/>
            <a:chExt cx="914505" cy="524100"/>
          </a:xfrm>
        </p:grpSpPr>
        <p:sp>
          <p:nvSpPr>
            <p:cNvPr id="142" name="Google Shape;142;p24"/>
            <p:cNvSpPr/>
            <p:nvPr/>
          </p:nvSpPr>
          <p:spPr>
            <a:xfrm>
              <a:off x="591671" y="452558"/>
              <a:ext cx="322800" cy="5241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43" name="Google Shape;143;p24"/>
            <p:cNvSpPr/>
            <p:nvPr/>
          </p:nvSpPr>
          <p:spPr>
            <a:xfrm>
              <a:off x="215154" y="452558"/>
              <a:ext cx="322800" cy="524100"/>
            </a:xfrm>
            <a:prstGeom prst="roundRect">
              <a:avLst>
                <a:gd fmla="val 166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44" name="Google Shape;144;p24"/>
            <p:cNvSpPr/>
            <p:nvPr/>
          </p:nvSpPr>
          <p:spPr>
            <a:xfrm rot="5400000">
              <a:off x="-181384" y="633908"/>
              <a:ext cx="524100" cy="161400"/>
            </a:xfrm>
            <a:prstGeom prst="round2SameRect">
              <a:avLst>
                <a:gd fmla="val 29167" name="adj1"/>
                <a:gd fmla="val 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grpSp>
        <p:nvGrpSpPr>
          <p:cNvPr id="145" name="Google Shape;145;p24"/>
          <p:cNvGrpSpPr/>
          <p:nvPr/>
        </p:nvGrpSpPr>
        <p:grpSpPr>
          <a:xfrm>
            <a:off x="0" y="4046637"/>
            <a:ext cx="9144000" cy="1096862"/>
            <a:chOff x="0" y="4046638"/>
            <a:chExt cx="9144000" cy="1096862"/>
          </a:xfrm>
        </p:grpSpPr>
        <p:sp>
          <p:nvSpPr>
            <p:cNvPr id="146" name="Google Shape;146;p24"/>
            <p:cNvSpPr/>
            <p:nvPr/>
          </p:nvSpPr>
          <p:spPr>
            <a:xfrm rot="5400000">
              <a:off x="4119794" y="119293"/>
              <a:ext cx="904412"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47" name="Google Shape;147;p24"/>
            <p:cNvSpPr/>
            <p:nvPr/>
          </p:nvSpPr>
          <p:spPr>
            <a:xfrm rot="5400000">
              <a:off x="4023569" y="23069"/>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sp>
        <p:nvSpPr>
          <p:cNvPr id="148" name="Google Shape;148;p24"/>
          <p:cNvSpPr txBox="1"/>
          <p:nvPr>
            <p:ph type="title"/>
          </p:nvPr>
        </p:nvSpPr>
        <p:spPr>
          <a:xfrm rot="5400000">
            <a:off x="6117900" y="2060186"/>
            <a:ext cx="3766200" cy="1371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4"/>
          <p:cNvSpPr txBox="1"/>
          <p:nvPr>
            <p:ph idx="1" type="body"/>
          </p:nvPr>
        </p:nvSpPr>
        <p:spPr>
          <a:xfrm rot="5400000">
            <a:off x="2117400" y="-340115"/>
            <a:ext cx="3766200" cy="61722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900"/>
              </a:spcBef>
              <a:spcAft>
                <a:spcPts val="0"/>
              </a:spcAft>
              <a:buSzPts val="1400"/>
              <a:buChar char="–"/>
              <a:defRPr/>
            </a:lvl2pPr>
            <a:lvl3pPr indent="-317500" lvl="2" marL="1371600" rtl="0" algn="l">
              <a:lnSpc>
                <a:spcPct val="90000"/>
              </a:lnSpc>
              <a:spcBef>
                <a:spcPts val="600"/>
              </a:spcBef>
              <a:spcAft>
                <a:spcPts val="0"/>
              </a:spcAft>
              <a:buSzPts val="1400"/>
              <a:buChar char="•"/>
              <a:defRPr/>
            </a:lvl3pPr>
            <a:lvl4pPr indent="-317500" lvl="3" marL="1828800" rtl="0" algn="l">
              <a:lnSpc>
                <a:spcPct val="90000"/>
              </a:lnSpc>
              <a:spcBef>
                <a:spcPts val="600"/>
              </a:spcBef>
              <a:spcAft>
                <a:spcPts val="0"/>
              </a:spcAft>
              <a:buSzPts val="1400"/>
              <a:buChar char="•"/>
              <a:defRPr/>
            </a:lvl4pPr>
            <a:lvl5pPr indent="-323850" lvl="4" marL="2286000" rtl="0" algn="l">
              <a:lnSpc>
                <a:spcPct val="90000"/>
              </a:lnSpc>
              <a:spcBef>
                <a:spcPts val="600"/>
              </a:spcBef>
              <a:spcAft>
                <a:spcPts val="0"/>
              </a:spcAft>
              <a:buSzPts val="1500"/>
              <a:buChar char="•"/>
              <a:defRPr/>
            </a:lvl5pPr>
            <a:lvl6pPr indent="-323850" lvl="5" marL="2743200" rtl="0" algn="l">
              <a:lnSpc>
                <a:spcPct val="90000"/>
              </a:lnSpc>
              <a:spcBef>
                <a:spcPts val="600"/>
              </a:spcBef>
              <a:spcAft>
                <a:spcPts val="0"/>
              </a:spcAft>
              <a:buSzPts val="1500"/>
              <a:buChar char="•"/>
              <a:defRPr/>
            </a:lvl6pPr>
            <a:lvl7pPr indent="-323850" lvl="6" marL="3200400" rtl="0" algn="l">
              <a:lnSpc>
                <a:spcPct val="90000"/>
              </a:lnSpc>
              <a:spcBef>
                <a:spcPts val="600"/>
              </a:spcBef>
              <a:spcAft>
                <a:spcPts val="0"/>
              </a:spcAft>
              <a:buSzPts val="1500"/>
              <a:buChar char="•"/>
              <a:defRPr/>
            </a:lvl7pPr>
            <a:lvl8pPr indent="-323850" lvl="7" marL="3657600" rtl="0" algn="l">
              <a:lnSpc>
                <a:spcPct val="90000"/>
              </a:lnSpc>
              <a:spcBef>
                <a:spcPts val="600"/>
              </a:spcBef>
              <a:spcAft>
                <a:spcPts val="0"/>
              </a:spcAft>
              <a:buSzPts val="1500"/>
              <a:buChar char="•"/>
              <a:defRPr/>
            </a:lvl8pPr>
            <a:lvl9pPr indent="-323850" lvl="8" marL="4114800" rtl="0" algn="l">
              <a:lnSpc>
                <a:spcPct val="90000"/>
              </a:lnSpc>
              <a:spcBef>
                <a:spcPts val="600"/>
              </a:spcBef>
              <a:spcAft>
                <a:spcPts val="0"/>
              </a:spcAft>
              <a:buSzPts val="1500"/>
              <a:buChar char="•"/>
              <a:defRPr/>
            </a:lvl9pPr>
          </a:lstStyle>
          <a:p/>
        </p:txBody>
      </p:sp>
      <p:sp>
        <p:nvSpPr>
          <p:cNvPr id="150" name="Google Shape;150;p24"/>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24"/>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24"/>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4056911"/>
            <a:ext cx="9144000" cy="1096862"/>
            <a:chOff x="0" y="4056912"/>
            <a:chExt cx="9144000" cy="1096862"/>
          </a:xfrm>
        </p:grpSpPr>
        <p:sp>
          <p:nvSpPr>
            <p:cNvPr id="52" name="Google Shape;52;p13"/>
            <p:cNvSpPr/>
            <p:nvPr/>
          </p:nvSpPr>
          <p:spPr>
            <a:xfrm rot="5400000">
              <a:off x="4119794" y="119293"/>
              <a:ext cx="904412"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53" name="Google Shape;53;p13"/>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grpSp>
        <p:nvGrpSpPr>
          <p:cNvPr id="54" name="Google Shape;54;p13"/>
          <p:cNvGrpSpPr/>
          <p:nvPr/>
        </p:nvGrpSpPr>
        <p:grpSpPr>
          <a:xfrm>
            <a:off x="-29" y="600413"/>
            <a:ext cx="797540" cy="393075"/>
            <a:chOff x="-34" y="452558"/>
            <a:chExt cx="914505" cy="524100"/>
          </a:xfrm>
        </p:grpSpPr>
        <p:sp>
          <p:nvSpPr>
            <p:cNvPr id="55" name="Google Shape;55;p13"/>
            <p:cNvSpPr/>
            <p:nvPr/>
          </p:nvSpPr>
          <p:spPr>
            <a:xfrm>
              <a:off x="591671" y="452558"/>
              <a:ext cx="322800" cy="5241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56" name="Google Shape;56;p13"/>
            <p:cNvSpPr/>
            <p:nvPr/>
          </p:nvSpPr>
          <p:spPr>
            <a:xfrm>
              <a:off x="215154" y="452558"/>
              <a:ext cx="322800" cy="524100"/>
            </a:xfrm>
            <a:prstGeom prst="roundRect">
              <a:avLst>
                <a:gd fmla="val 166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57" name="Google Shape;57;p13"/>
            <p:cNvSpPr/>
            <p:nvPr/>
          </p:nvSpPr>
          <p:spPr>
            <a:xfrm rot="5400000">
              <a:off x="-181384" y="633908"/>
              <a:ext cx="524100" cy="161400"/>
            </a:xfrm>
            <a:prstGeom prst="round2SameRect">
              <a:avLst>
                <a:gd fmla="val 29167" name="adj1"/>
                <a:gd fmla="val 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sp>
        <p:nvSpPr>
          <p:cNvPr id="58" name="Google Shape;58;p13"/>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700"/>
              <a:buFont typeface="Constantia"/>
              <a:buNone/>
              <a:defRPr b="0" i="0" sz="2700" u="none" cap="none" strike="noStrike">
                <a:solidFill>
                  <a:schemeClr val="dk1"/>
                </a:solidFill>
                <a:latin typeface="Constantia"/>
                <a:ea typeface="Constantia"/>
                <a:cs typeface="Constantia"/>
                <a:sym typeface="Constant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9" name="Google Shape;59;p13"/>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1400"/>
              </a:spcBef>
              <a:spcAft>
                <a:spcPts val="0"/>
              </a:spcAft>
              <a:buClr>
                <a:srgbClr val="669014"/>
              </a:buClr>
              <a:buSzPts val="2100"/>
              <a:buFont typeface="Arial"/>
              <a:buChar char="•"/>
              <a:defRPr b="0" i="0" sz="2100" u="none" cap="none" strike="noStrike">
                <a:solidFill>
                  <a:schemeClr val="dk1"/>
                </a:solidFill>
                <a:latin typeface="Constantia"/>
                <a:ea typeface="Constantia"/>
                <a:cs typeface="Constantia"/>
                <a:sym typeface="Constantia"/>
              </a:defRPr>
            </a:lvl1pPr>
            <a:lvl2pPr indent="-342900" lvl="1" marL="914400" marR="0" rtl="0" algn="l">
              <a:lnSpc>
                <a:spcPct val="90000"/>
              </a:lnSpc>
              <a:spcBef>
                <a:spcPts val="900"/>
              </a:spcBef>
              <a:spcAft>
                <a:spcPts val="0"/>
              </a:spcAft>
              <a:buClr>
                <a:srgbClr val="669014"/>
              </a:buClr>
              <a:buSzPts val="1800"/>
              <a:buFont typeface="Arial"/>
              <a:buChar char="–"/>
              <a:defRPr b="0" i="0" sz="1800" u="none" cap="none" strike="noStrike">
                <a:solidFill>
                  <a:schemeClr val="dk1"/>
                </a:solidFill>
                <a:latin typeface="Constantia"/>
                <a:ea typeface="Constantia"/>
                <a:cs typeface="Constantia"/>
                <a:sym typeface="Constantia"/>
              </a:defRPr>
            </a:lvl2pPr>
            <a:lvl3pPr indent="-323850" lvl="2" marL="1371600" marR="0" rtl="0" algn="l">
              <a:lnSpc>
                <a:spcPct val="90000"/>
              </a:lnSpc>
              <a:spcBef>
                <a:spcPts val="600"/>
              </a:spcBef>
              <a:spcAft>
                <a:spcPts val="0"/>
              </a:spcAft>
              <a:buClr>
                <a:srgbClr val="669014"/>
              </a:buClr>
              <a:buSzPts val="1500"/>
              <a:buFont typeface="Arial"/>
              <a:buChar char="•"/>
              <a:defRPr b="0" i="0" sz="1500" u="none" cap="none" strike="noStrike">
                <a:solidFill>
                  <a:schemeClr val="dk1"/>
                </a:solidFill>
                <a:latin typeface="Constantia"/>
                <a:ea typeface="Constantia"/>
                <a:cs typeface="Constantia"/>
                <a:sym typeface="Constantia"/>
              </a:defRPr>
            </a:lvl3pPr>
            <a:lvl4pPr indent="-323850" lvl="3" marL="1828800" marR="0" rtl="0" algn="l">
              <a:lnSpc>
                <a:spcPct val="90000"/>
              </a:lnSpc>
              <a:spcBef>
                <a:spcPts val="600"/>
              </a:spcBef>
              <a:spcAft>
                <a:spcPts val="0"/>
              </a:spcAft>
              <a:buClr>
                <a:srgbClr val="669014"/>
              </a:buClr>
              <a:buSzPts val="1500"/>
              <a:buFont typeface="Arial"/>
              <a:buChar char="•"/>
              <a:defRPr b="0" i="0" sz="1500" u="none" cap="none" strike="noStrike">
                <a:solidFill>
                  <a:schemeClr val="dk1"/>
                </a:solidFill>
                <a:latin typeface="Constantia"/>
                <a:ea typeface="Constantia"/>
                <a:cs typeface="Constantia"/>
                <a:sym typeface="Constantia"/>
              </a:defRPr>
            </a:lvl4pPr>
            <a:lvl5pPr indent="-323850" lvl="4" marL="2286000" marR="0" rtl="0" algn="l">
              <a:lnSpc>
                <a:spcPct val="90000"/>
              </a:lnSpc>
              <a:spcBef>
                <a:spcPts val="600"/>
              </a:spcBef>
              <a:spcAft>
                <a:spcPts val="0"/>
              </a:spcAft>
              <a:buClr>
                <a:srgbClr val="669014"/>
              </a:buClr>
              <a:buSzPts val="1500"/>
              <a:buFont typeface="Arial"/>
              <a:buChar char="•"/>
              <a:defRPr b="0" i="0" sz="1500" u="none" cap="none" strike="noStrike">
                <a:solidFill>
                  <a:schemeClr val="dk1"/>
                </a:solidFill>
                <a:latin typeface="Constantia"/>
                <a:ea typeface="Constantia"/>
                <a:cs typeface="Constantia"/>
                <a:sym typeface="Constantia"/>
              </a:defRPr>
            </a:lvl5pPr>
            <a:lvl6pPr indent="-323850" lvl="5" marL="2743200" marR="0" rtl="0" algn="l">
              <a:lnSpc>
                <a:spcPct val="90000"/>
              </a:lnSpc>
              <a:spcBef>
                <a:spcPts val="600"/>
              </a:spcBef>
              <a:spcAft>
                <a:spcPts val="0"/>
              </a:spcAft>
              <a:buClr>
                <a:schemeClr val="accent1"/>
              </a:buClr>
              <a:buSzPts val="1500"/>
              <a:buFont typeface="Arial"/>
              <a:buChar char="•"/>
              <a:defRPr b="0" i="0" sz="1500" u="none" cap="none" strike="noStrike">
                <a:solidFill>
                  <a:schemeClr val="dk1"/>
                </a:solidFill>
                <a:latin typeface="Constantia"/>
                <a:ea typeface="Constantia"/>
                <a:cs typeface="Constantia"/>
                <a:sym typeface="Constantia"/>
              </a:defRPr>
            </a:lvl6pPr>
            <a:lvl7pPr indent="-323850" lvl="6" marL="3200400" marR="0" rtl="0" algn="l">
              <a:lnSpc>
                <a:spcPct val="90000"/>
              </a:lnSpc>
              <a:spcBef>
                <a:spcPts val="600"/>
              </a:spcBef>
              <a:spcAft>
                <a:spcPts val="0"/>
              </a:spcAft>
              <a:buClr>
                <a:schemeClr val="accent1"/>
              </a:buClr>
              <a:buSzPts val="1500"/>
              <a:buFont typeface="Arial"/>
              <a:buChar char="•"/>
              <a:defRPr b="0" i="0" sz="1500" u="none" cap="none" strike="noStrike">
                <a:solidFill>
                  <a:schemeClr val="dk1"/>
                </a:solidFill>
                <a:latin typeface="Constantia"/>
                <a:ea typeface="Constantia"/>
                <a:cs typeface="Constantia"/>
                <a:sym typeface="Constantia"/>
              </a:defRPr>
            </a:lvl7pPr>
            <a:lvl8pPr indent="-323850" lvl="7" marL="3657600" marR="0" rtl="0" algn="l">
              <a:lnSpc>
                <a:spcPct val="90000"/>
              </a:lnSpc>
              <a:spcBef>
                <a:spcPts val="600"/>
              </a:spcBef>
              <a:spcAft>
                <a:spcPts val="0"/>
              </a:spcAft>
              <a:buClr>
                <a:schemeClr val="accent1"/>
              </a:buClr>
              <a:buSzPts val="1500"/>
              <a:buFont typeface="Arial"/>
              <a:buChar char="•"/>
              <a:defRPr b="0" i="0" sz="1500" u="none" cap="none" strike="noStrike">
                <a:solidFill>
                  <a:schemeClr val="dk1"/>
                </a:solidFill>
                <a:latin typeface="Constantia"/>
                <a:ea typeface="Constantia"/>
                <a:cs typeface="Constantia"/>
                <a:sym typeface="Constantia"/>
              </a:defRPr>
            </a:lvl8pPr>
            <a:lvl9pPr indent="-323850" lvl="8" marL="4114800" marR="0" rtl="0" algn="l">
              <a:lnSpc>
                <a:spcPct val="90000"/>
              </a:lnSpc>
              <a:spcBef>
                <a:spcPts val="600"/>
              </a:spcBef>
              <a:spcAft>
                <a:spcPts val="0"/>
              </a:spcAft>
              <a:buClr>
                <a:schemeClr val="accent1"/>
              </a:buClr>
              <a:buSzPts val="1500"/>
              <a:buFont typeface="Arial"/>
              <a:buChar char="•"/>
              <a:defRPr b="0" i="0" sz="1500" u="none" cap="none" strike="noStrike">
                <a:solidFill>
                  <a:schemeClr val="dk1"/>
                </a:solidFill>
                <a:latin typeface="Constantia"/>
                <a:ea typeface="Constantia"/>
                <a:cs typeface="Constantia"/>
                <a:sym typeface="Constantia"/>
              </a:defRPr>
            </a:lvl9pPr>
          </a:lstStyle>
          <a:p/>
        </p:txBody>
      </p:sp>
      <p:sp>
        <p:nvSpPr>
          <p:cNvPr id="60" name="Google Shape;60;p13"/>
          <p:cNvSpPr txBox="1"/>
          <p:nvPr>
            <p:ph idx="11" type="ftr"/>
          </p:nvPr>
        </p:nvSpPr>
        <p:spPr>
          <a:xfrm>
            <a:off x="914400" y="4836319"/>
            <a:ext cx="6217800" cy="135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100"/>
              <a:buNone/>
              <a:defRPr b="0" i="0" sz="9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9pPr>
          </a:lstStyle>
          <a:p/>
        </p:txBody>
      </p:sp>
      <p:sp>
        <p:nvSpPr>
          <p:cNvPr id="61" name="Google Shape;61;p13"/>
          <p:cNvSpPr txBox="1"/>
          <p:nvPr>
            <p:ph idx="10" type="dt"/>
          </p:nvPr>
        </p:nvSpPr>
        <p:spPr>
          <a:xfrm>
            <a:off x="7162800" y="4836319"/>
            <a:ext cx="1066800" cy="1356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100"/>
              <a:buNone/>
              <a:defRPr b="0" i="0" sz="9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100"/>
              <a:buNone/>
              <a:defRPr b="0" i="0" sz="1800" u="none" cap="none" strike="noStrike">
                <a:solidFill>
                  <a:schemeClr val="dk1"/>
                </a:solidFill>
                <a:latin typeface="Constantia"/>
                <a:ea typeface="Constantia"/>
                <a:cs typeface="Constantia"/>
                <a:sym typeface="Constantia"/>
              </a:defRPr>
            </a:lvl9pPr>
          </a:lstStyle>
          <a:p/>
        </p:txBody>
      </p:sp>
      <p:sp>
        <p:nvSpPr>
          <p:cNvPr id="62" name="Google Shape;62;p13"/>
          <p:cNvSpPr txBox="1"/>
          <p:nvPr>
            <p:ph idx="12" type="sldNum"/>
          </p:nvPr>
        </p:nvSpPr>
        <p:spPr>
          <a:xfrm>
            <a:off x="8305800" y="4836319"/>
            <a:ext cx="609600" cy="135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Constantia"/>
                <a:ea typeface="Constantia"/>
                <a:cs typeface="Constantia"/>
                <a:sym typeface="Constantia"/>
              </a:defRPr>
            </a:lvl1pPr>
            <a:lvl2pPr indent="0" lvl="1" marL="0" marR="0" rtl="0" algn="r">
              <a:spcBef>
                <a:spcPts val="0"/>
              </a:spcBef>
              <a:buNone/>
              <a:defRPr b="0" i="0" sz="900" u="none" cap="none" strike="noStrike">
                <a:solidFill>
                  <a:schemeClr val="dk1"/>
                </a:solidFill>
                <a:latin typeface="Constantia"/>
                <a:ea typeface="Constantia"/>
                <a:cs typeface="Constantia"/>
                <a:sym typeface="Constantia"/>
              </a:defRPr>
            </a:lvl2pPr>
            <a:lvl3pPr indent="0" lvl="2" marL="0" marR="0" rtl="0" algn="r">
              <a:spcBef>
                <a:spcPts val="0"/>
              </a:spcBef>
              <a:buNone/>
              <a:defRPr b="0" i="0" sz="900" u="none" cap="none" strike="noStrike">
                <a:solidFill>
                  <a:schemeClr val="dk1"/>
                </a:solidFill>
                <a:latin typeface="Constantia"/>
                <a:ea typeface="Constantia"/>
                <a:cs typeface="Constantia"/>
                <a:sym typeface="Constantia"/>
              </a:defRPr>
            </a:lvl3pPr>
            <a:lvl4pPr indent="0" lvl="3" marL="0" marR="0" rtl="0" algn="r">
              <a:spcBef>
                <a:spcPts val="0"/>
              </a:spcBef>
              <a:buNone/>
              <a:defRPr b="0" i="0" sz="900" u="none" cap="none" strike="noStrike">
                <a:solidFill>
                  <a:schemeClr val="dk1"/>
                </a:solidFill>
                <a:latin typeface="Constantia"/>
                <a:ea typeface="Constantia"/>
                <a:cs typeface="Constantia"/>
                <a:sym typeface="Constantia"/>
              </a:defRPr>
            </a:lvl4pPr>
            <a:lvl5pPr indent="0" lvl="4" marL="0" marR="0" rtl="0" algn="r">
              <a:spcBef>
                <a:spcPts val="0"/>
              </a:spcBef>
              <a:buNone/>
              <a:defRPr b="0" i="0" sz="900" u="none" cap="none" strike="noStrike">
                <a:solidFill>
                  <a:schemeClr val="dk1"/>
                </a:solidFill>
                <a:latin typeface="Constantia"/>
                <a:ea typeface="Constantia"/>
                <a:cs typeface="Constantia"/>
                <a:sym typeface="Constantia"/>
              </a:defRPr>
            </a:lvl5pPr>
            <a:lvl6pPr indent="0" lvl="5" marL="0" marR="0" rtl="0" algn="r">
              <a:spcBef>
                <a:spcPts val="0"/>
              </a:spcBef>
              <a:buNone/>
              <a:defRPr b="0" i="0" sz="900" u="none" cap="none" strike="noStrike">
                <a:solidFill>
                  <a:schemeClr val="dk1"/>
                </a:solidFill>
                <a:latin typeface="Constantia"/>
                <a:ea typeface="Constantia"/>
                <a:cs typeface="Constantia"/>
                <a:sym typeface="Constantia"/>
              </a:defRPr>
            </a:lvl6pPr>
            <a:lvl7pPr indent="0" lvl="6" marL="0" marR="0" rtl="0" algn="r">
              <a:spcBef>
                <a:spcPts val="0"/>
              </a:spcBef>
              <a:buNone/>
              <a:defRPr b="0" i="0" sz="900" u="none" cap="none" strike="noStrike">
                <a:solidFill>
                  <a:schemeClr val="dk1"/>
                </a:solidFill>
                <a:latin typeface="Constantia"/>
                <a:ea typeface="Constantia"/>
                <a:cs typeface="Constantia"/>
                <a:sym typeface="Constantia"/>
              </a:defRPr>
            </a:lvl7pPr>
            <a:lvl8pPr indent="0" lvl="7" marL="0" marR="0" rtl="0" algn="r">
              <a:spcBef>
                <a:spcPts val="0"/>
              </a:spcBef>
              <a:buNone/>
              <a:defRPr b="0" i="0" sz="900" u="none" cap="none" strike="noStrike">
                <a:solidFill>
                  <a:schemeClr val="dk1"/>
                </a:solidFill>
                <a:latin typeface="Constantia"/>
                <a:ea typeface="Constantia"/>
                <a:cs typeface="Constantia"/>
                <a:sym typeface="Constantia"/>
              </a:defRPr>
            </a:lvl8pPr>
            <a:lvl9pPr indent="0" lvl="8" marL="0" marR="0" rtl="0" algn="r">
              <a:spcBef>
                <a:spcPts val="0"/>
              </a:spcBef>
              <a:buNone/>
              <a:defRPr b="0" i="0" sz="9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1371600" y="271797"/>
            <a:ext cx="6858000" cy="12573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500"/>
              <a:buFont typeface="Constantia"/>
              <a:buNone/>
            </a:pPr>
            <a:r>
              <a:rPr lang="en"/>
              <a:t>Happy Tummy</a:t>
            </a:r>
            <a:endParaRPr/>
          </a:p>
        </p:txBody>
      </p:sp>
      <p:pic>
        <p:nvPicPr>
          <p:cNvPr id="158" name="Google Shape;158;p25"/>
          <p:cNvPicPr preferRelativeResize="0"/>
          <p:nvPr/>
        </p:nvPicPr>
        <p:blipFill>
          <a:blip r:embed="rId3">
            <a:alphaModFix/>
          </a:blip>
          <a:stretch>
            <a:fillRect/>
          </a:stretch>
        </p:blipFill>
        <p:spPr>
          <a:xfrm>
            <a:off x="8403238" y="4407742"/>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600">
                <a:latin typeface="Arial"/>
                <a:ea typeface="Arial"/>
                <a:cs typeface="Arial"/>
                <a:sym typeface="Arial"/>
              </a:rPr>
              <a:t>Future Implementations</a:t>
            </a:r>
            <a:endParaRPr sz="2000"/>
          </a:p>
        </p:txBody>
      </p:sp>
      <p:sp>
        <p:nvSpPr>
          <p:cNvPr id="226" name="Google Shape;226;p34"/>
          <p:cNvSpPr txBox="1"/>
          <p:nvPr>
            <p:ph idx="1" type="body"/>
          </p:nvPr>
        </p:nvSpPr>
        <p:spPr>
          <a:xfrm>
            <a:off x="416325" y="1369800"/>
            <a:ext cx="7813200" cy="3881100"/>
          </a:xfrm>
          <a:prstGeom prst="rect">
            <a:avLst/>
          </a:prstGeom>
          <a:noFill/>
          <a:ln>
            <a:noFill/>
          </a:ln>
        </p:spPr>
        <p:txBody>
          <a:bodyPr anchorCtr="0" anchor="t" bIns="45700" lIns="91425" spcFirstLastPara="1" rIns="91425" wrap="square" tIns="45700">
            <a:normAutofit/>
          </a:bodyPr>
          <a:lstStyle/>
          <a:p>
            <a:pPr indent="-247650" lvl="1" marL="571500" marR="0" rtl="0" algn="l">
              <a:lnSpc>
                <a:spcPct val="90000"/>
              </a:lnSpc>
              <a:spcBef>
                <a:spcPts val="1400"/>
              </a:spcBef>
              <a:spcAft>
                <a:spcPts val="0"/>
              </a:spcAft>
              <a:buSzPts val="1500"/>
              <a:buChar char="–"/>
            </a:pPr>
            <a:r>
              <a:rPr lang="en" sz="1500"/>
              <a:t>Payment Methods.</a:t>
            </a:r>
            <a:endParaRPr sz="1500"/>
          </a:p>
          <a:p>
            <a:pPr indent="-247650" lvl="1" marL="571500" marR="0" rtl="0" algn="l">
              <a:lnSpc>
                <a:spcPct val="90000"/>
              </a:lnSpc>
              <a:spcBef>
                <a:spcPts val="1400"/>
              </a:spcBef>
              <a:spcAft>
                <a:spcPts val="0"/>
              </a:spcAft>
              <a:buSzPts val="1500"/>
              <a:buChar char="–"/>
            </a:pPr>
            <a:r>
              <a:rPr lang="en" sz="1500"/>
              <a:t>Delivery Partners.</a:t>
            </a:r>
            <a:endParaRPr sz="1500"/>
          </a:p>
          <a:p>
            <a:pPr indent="-247650" lvl="1" marL="571500" marR="0" rtl="0" algn="l">
              <a:lnSpc>
                <a:spcPct val="90000"/>
              </a:lnSpc>
              <a:spcBef>
                <a:spcPts val="1400"/>
              </a:spcBef>
              <a:spcAft>
                <a:spcPts val="0"/>
              </a:spcAft>
              <a:buSzPts val="1500"/>
              <a:buChar char="–"/>
            </a:pPr>
            <a:r>
              <a:rPr lang="en" sz="1500"/>
              <a:t>Order Management based on Priority.</a:t>
            </a:r>
            <a:endParaRPr sz="1500"/>
          </a:p>
          <a:p>
            <a:pPr indent="-247650" lvl="1" marL="571500" marR="0" rtl="0" algn="l">
              <a:lnSpc>
                <a:spcPct val="90000"/>
              </a:lnSpc>
              <a:spcBef>
                <a:spcPts val="1400"/>
              </a:spcBef>
              <a:spcAft>
                <a:spcPts val="0"/>
              </a:spcAft>
              <a:buSzPts val="1500"/>
              <a:buChar char="–"/>
            </a:pPr>
            <a:r>
              <a:rPr lang="en" sz="1500"/>
              <a:t>Filter posts in Feed based on Location or Cuisine.</a:t>
            </a:r>
            <a:endParaRPr sz="1500"/>
          </a:p>
          <a:p>
            <a:pPr indent="-247650" lvl="1" marL="571500" marR="0" rtl="0" algn="l">
              <a:lnSpc>
                <a:spcPct val="90000"/>
              </a:lnSpc>
              <a:spcBef>
                <a:spcPts val="1400"/>
              </a:spcBef>
              <a:spcAft>
                <a:spcPts val="0"/>
              </a:spcAft>
              <a:buSzPts val="1500"/>
              <a:buChar char="–"/>
            </a:pPr>
            <a:r>
              <a:rPr lang="en" sz="1500"/>
              <a:t>Ability to Follow user profile.</a:t>
            </a:r>
            <a:endParaRPr sz="1500"/>
          </a:p>
          <a:p>
            <a:pPr indent="-247650" lvl="1" marL="571500" marR="0" rtl="0" algn="l">
              <a:lnSpc>
                <a:spcPct val="90000"/>
              </a:lnSpc>
              <a:spcBef>
                <a:spcPts val="1400"/>
              </a:spcBef>
              <a:spcAft>
                <a:spcPts val="0"/>
              </a:spcAft>
              <a:buSzPts val="1500"/>
              <a:buChar char="–"/>
            </a:pPr>
            <a:r>
              <a:rPr lang="en" sz="1500"/>
              <a:t>Ability to Track Order Status.</a:t>
            </a:r>
            <a:endParaRPr sz="1500"/>
          </a:p>
          <a:p>
            <a:pPr indent="-247650" lvl="1" marL="571500" marR="0" rtl="0" algn="l">
              <a:lnSpc>
                <a:spcPct val="90000"/>
              </a:lnSpc>
              <a:spcBef>
                <a:spcPts val="1400"/>
              </a:spcBef>
              <a:spcAft>
                <a:spcPts val="0"/>
              </a:spcAft>
              <a:buSzPts val="1500"/>
              <a:buChar char="–"/>
            </a:pPr>
            <a:r>
              <a:rPr lang="en" sz="1500"/>
              <a:t>Identify a recipe based on ingredients in hand</a:t>
            </a:r>
            <a:endParaRPr sz="1500"/>
          </a:p>
          <a:p>
            <a:pPr indent="-247650" lvl="1" marL="571500" marR="0" rtl="0" algn="l">
              <a:lnSpc>
                <a:spcPct val="90000"/>
              </a:lnSpc>
              <a:spcBef>
                <a:spcPts val="1400"/>
              </a:spcBef>
              <a:spcAft>
                <a:spcPts val="0"/>
              </a:spcAft>
              <a:buSzPts val="1500"/>
              <a:buChar char="–"/>
            </a:pPr>
            <a:r>
              <a:rPr lang="en" sz="1500"/>
              <a:t>The user can also order ingredients separately depending on what he/she desires.</a:t>
            </a:r>
            <a:endParaRPr sz="2000">
              <a:latin typeface="Arial"/>
              <a:ea typeface="Arial"/>
              <a:cs typeface="Arial"/>
              <a:sym typeface="Arial"/>
            </a:endParaRPr>
          </a:p>
          <a:p>
            <a:pPr indent="0" lvl="0" marL="0" marR="0" rtl="0" algn="l">
              <a:lnSpc>
                <a:spcPct val="90000"/>
              </a:lnSpc>
              <a:spcBef>
                <a:spcPts val="1400"/>
              </a:spcBef>
              <a:spcAft>
                <a:spcPts val="0"/>
              </a:spcAft>
              <a:buNone/>
            </a:pPr>
            <a:r>
              <a:t/>
            </a:r>
            <a:endParaRPr b="1" sz="1300"/>
          </a:p>
        </p:txBody>
      </p:sp>
      <p:pic>
        <p:nvPicPr>
          <p:cNvPr id="227" name="Google Shape;227;p34"/>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914400" y="1600050"/>
            <a:ext cx="7315200" cy="9717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Constantia"/>
              <a:buNone/>
            </a:pPr>
            <a:r>
              <a:rPr lang="en"/>
              <a:t>Thank you</a:t>
            </a:r>
            <a:endParaRPr sz="2000"/>
          </a:p>
        </p:txBody>
      </p:sp>
      <p:pic>
        <p:nvPicPr>
          <p:cNvPr id="233" name="Google Shape;233;p35"/>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Constantia"/>
              <a:buNone/>
            </a:pPr>
            <a:r>
              <a:rPr lang="en"/>
              <a:t>Table of Contents</a:t>
            </a:r>
            <a:endParaRPr/>
          </a:p>
        </p:txBody>
      </p:sp>
      <p:sp>
        <p:nvSpPr>
          <p:cNvPr id="164" name="Google Shape;164;p26"/>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a:bodyPr>
          <a:lstStyle/>
          <a:p>
            <a:pPr indent="-222250" lvl="0" marL="228600" rtl="0" algn="l">
              <a:lnSpc>
                <a:spcPct val="90000"/>
              </a:lnSpc>
              <a:spcBef>
                <a:spcPts val="0"/>
              </a:spcBef>
              <a:spcAft>
                <a:spcPts val="0"/>
              </a:spcAft>
              <a:buSzPts val="2100"/>
              <a:buChar char="•"/>
            </a:pPr>
            <a:r>
              <a:rPr lang="en"/>
              <a:t>Introduction</a:t>
            </a:r>
            <a:endParaRPr/>
          </a:p>
          <a:p>
            <a:pPr indent="-222250" lvl="0" marL="228600" rtl="0" algn="l">
              <a:lnSpc>
                <a:spcPct val="90000"/>
              </a:lnSpc>
              <a:spcBef>
                <a:spcPts val="1400"/>
              </a:spcBef>
              <a:spcAft>
                <a:spcPts val="0"/>
              </a:spcAft>
              <a:buSzPts val="2100"/>
              <a:buChar char="•"/>
            </a:pPr>
            <a:r>
              <a:rPr lang="en"/>
              <a:t>User Types &amp; </a:t>
            </a:r>
            <a:r>
              <a:rPr lang="en"/>
              <a:t>Functions</a:t>
            </a:r>
            <a:endParaRPr/>
          </a:p>
          <a:p>
            <a:pPr indent="-222250" lvl="0" marL="228600" rtl="0" algn="l">
              <a:lnSpc>
                <a:spcPct val="90000"/>
              </a:lnSpc>
              <a:spcBef>
                <a:spcPts val="1400"/>
              </a:spcBef>
              <a:spcAft>
                <a:spcPts val="0"/>
              </a:spcAft>
              <a:buSzPts val="2100"/>
              <a:buChar char="•"/>
            </a:pPr>
            <a:r>
              <a:rPr lang="en"/>
              <a:t>Front End Model</a:t>
            </a:r>
            <a:endParaRPr/>
          </a:p>
          <a:p>
            <a:pPr indent="-222250" lvl="0" marL="228600" rtl="0" algn="l">
              <a:lnSpc>
                <a:spcPct val="90000"/>
              </a:lnSpc>
              <a:spcBef>
                <a:spcPts val="1400"/>
              </a:spcBef>
              <a:spcAft>
                <a:spcPts val="0"/>
              </a:spcAft>
              <a:buSzPts val="2100"/>
              <a:buChar char="•"/>
            </a:pPr>
            <a:r>
              <a:rPr lang="en"/>
              <a:t>Tech Stack</a:t>
            </a:r>
            <a:endParaRPr/>
          </a:p>
          <a:p>
            <a:pPr indent="-222250" lvl="0" marL="228600" rtl="0" algn="l">
              <a:lnSpc>
                <a:spcPct val="90000"/>
              </a:lnSpc>
              <a:spcBef>
                <a:spcPts val="1400"/>
              </a:spcBef>
              <a:spcAft>
                <a:spcPts val="0"/>
              </a:spcAft>
              <a:buSzPts val="2100"/>
              <a:buChar char="•"/>
            </a:pPr>
            <a:r>
              <a:rPr lang="en"/>
              <a:t>Backend Model</a:t>
            </a:r>
            <a:endParaRPr/>
          </a:p>
          <a:p>
            <a:pPr indent="-222250" lvl="0" marL="228600" rtl="0" algn="l">
              <a:lnSpc>
                <a:spcPct val="90000"/>
              </a:lnSpc>
              <a:spcBef>
                <a:spcPts val="1400"/>
              </a:spcBef>
              <a:spcAft>
                <a:spcPts val="0"/>
              </a:spcAft>
              <a:buSzPts val="2100"/>
              <a:buChar char="•"/>
            </a:pPr>
            <a:r>
              <a:rPr lang="en"/>
              <a:t>Future Implementations</a:t>
            </a:r>
            <a:endParaRPr/>
          </a:p>
        </p:txBody>
      </p:sp>
      <p:pic>
        <p:nvPicPr>
          <p:cNvPr id="165" name="Google Shape;165;p26"/>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914400" y="190500"/>
            <a:ext cx="7315200" cy="892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Constantia"/>
              <a:buNone/>
            </a:pPr>
            <a:r>
              <a:rPr lang="en"/>
              <a:t>Introduction</a:t>
            </a:r>
            <a:endParaRPr/>
          </a:p>
        </p:txBody>
      </p:sp>
      <p:sp>
        <p:nvSpPr>
          <p:cNvPr id="171" name="Google Shape;171;p27"/>
          <p:cNvSpPr txBox="1"/>
          <p:nvPr>
            <p:ph idx="1" type="body"/>
          </p:nvPr>
        </p:nvSpPr>
        <p:spPr>
          <a:xfrm>
            <a:off x="914400" y="1086000"/>
            <a:ext cx="7315200" cy="3974700"/>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0"/>
              </a:spcBef>
              <a:spcAft>
                <a:spcPts val="0"/>
              </a:spcAft>
              <a:buNone/>
            </a:pPr>
            <a:r>
              <a:rPr b="1" lang="en" sz="1535"/>
              <a:t>What is Happy Tummy?</a:t>
            </a:r>
            <a:r>
              <a:rPr lang="en"/>
              <a:t>  </a:t>
            </a:r>
            <a:endParaRPr sz="1300"/>
          </a:p>
          <a:p>
            <a:pPr indent="0" lvl="0" marL="0" marR="0" rtl="0" algn="l">
              <a:lnSpc>
                <a:spcPct val="100000"/>
              </a:lnSpc>
              <a:spcBef>
                <a:spcPts val="0"/>
              </a:spcBef>
              <a:spcAft>
                <a:spcPts val="0"/>
              </a:spcAft>
              <a:buNone/>
            </a:pPr>
            <a:r>
              <a:rPr lang="en" sz="1400"/>
              <a:t>Happy Tummy is a web application that facilitates the user to shop for the best quality </a:t>
            </a:r>
            <a:r>
              <a:rPr lang="en" sz="1400"/>
              <a:t>ingredients</a:t>
            </a:r>
            <a:r>
              <a:rPr lang="en" sz="1400"/>
              <a:t> </a:t>
            </a:r>
            <a:r>
              <a:rPr lang="en" sz="1400"/>
              <a:t>for their own recipes or for any online recipes</a:t>
            </a:r>
            <a:r>
              <a:rPr lang="en" sz="1400"/>
              <a:t> worldwide </a:t>
            </a:r>
            <a:r>
              <a:rPr lang="en" sz="1400"/>
              <a:t>under a single web space</a:t>
            </a:r>
            <a:r>
              <a:rPr lang="en" sz="1400"/>
              <a:t>. It</a:t>
            </a:r>
            <a:r>
              <a:rPr lang="en" sz="1400"/>
              <a:t> offers an interactive service to the users  wherein the users will have an option to choose a wide variety of recipes from across the globe.</a:t>
            </a:r>
            <a:endParaRPr sz="1400"/>
          </a:p>
          <a:p>
            <a:pPr indent="0" lvl="0" marL="0" marR="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535"/>
              <a:t>Unique Features of  Happy Tummy:- </a:t>
            </a:r>
            <a:endParaRPr b="1" sz="1500"/>
          </a:p>
          <a:p>
            <a:pPr indent="-241300" lvl="1" marL="571500" marR="0" rtl="0" algn="l">
              <a:lnSpc>
                <a:spcPct val="100000"/>
              </a:lnSpc>
              <a:spcBef>
                <a:spcPts val="1400"/>
              </a:spcBef>
              <a:spcAft>
                <a:spcPts val="0"/>
              </a:spcAft>
              <a:buSzPts val="1400"/>
              <a:buChar char="–"/>
            </a:pPr>
            <a:r>
              <a:rPr lang="en" sz="1400"/>
              <a:t>Create Recipes: Users can create/build their own recipes with the ingredients listed on the application.</a:t>
            </a:r>
            <a:endParaRPr sz="1400"/>
          </a:p>
          <a:p>
            <a:pPr indent="-241300" lvl="1" marL="571500" marR="0" rtl="0" algn="l">
              <a:lnSpc>
                <a:spcPct val="100000"/>
              </a:lnSpc>
              <a:spcBef>
                <a:spcPts val="1400"/>
              </a:spcBef>
              <a:spcAft>
                <a:spcPts val="0"/>
              </a:spcAft>
              <a:buSzPts val="1400"/>
              <a:buChar char="–"/>
            </a:pPr>
            <a:r>
              <a:rPr lang="en" sz="1400"/>
              <a:t>Pre-existing Recipes: Back-end vendors will provide the recipes and the selected ingredients to the user.</a:t>
            </a:r>
            <a:endParaRPr sz="1400"/>
          </a:p>
          <a:p>
            <a:pPr indent="-241300" lvl="1" marL="571500" marR="0" rtl="0" algn="l">
              <a:lnSpc>
                <a:spcPct val="100000"/>
              </a:lnSpc>
              <a:spcBef>
                <a:spcPts val="1400"/>
              </a:spcBef>
              <a:spcAft>
                <a:spcPts val="0"/>
              </a:spcAft>
              <a:buSzPts val="1400"/>
              <a:buChar char="–"/>
            </a:pPr>
            <a:r>
              <a:rPr lang="en" sz="1400"/>
              <a:t>Feed - A page where users can post the recipes that they have created. This also lets other users to view, like and share the recipe. </a:t>
            </a:r>
            <a:endParaRPr sz="1900"/>
          </a:p>
        </p:txBody>
      </p:sp>
      <p:pic>
        <p:nvPicPr>
          <p:cNvPr id="172" name="Google Shape;172;p27"/>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Constantia"/>
              <a:buNone/>
            </a:pPr>
            <a:r>
              <a:rPr lang="en"/>
              <a:t>User Types &amp; Characteristics </a:t>
            </a:r>
            <a:endParaRPr/>
          </a:p>
        </p:txBody>
      </p:sp>
      <p:sp>
        <p:nvSpPr>
          <p:cNvPr id="178" name="Google Shape;178;p28"/>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400"/>
              </a:spcBef>
              <a:spcAft>
                <a:spcPts val="0"/>
              </a:spcAft>
              <a:buNone/>
            </a:pPr>
            <a:r>
              <a:rPr b="1" lang="en" sz="1300"/>
              <a:t>Registered Users</a:t>
            </a:r>
            <a:endParaRPr b="1" sz="1300"/>
          </a:p>
          <a:p>
            <a:pPr indent="-171450" lvl="0" marL="228600" marR="0" rtl="0" algn="l">
              <a:lnSpc>
                <a:spcPct val="90000"/>
              </a:lnSpc>
              <a:spcBef>
                <a:spcPts val="1400"/>
              </a:spcBef>
              <a:spcAft>
                <a:spcPts val="0"/>
              </a:spcAft>
              <a:buSzPts val="1300"/>
              <a:buChar char="•"/>
            </a:pPr>
            <a:r>
              <a:rPr lang="en" sz="1300"/>
              <a:t>Users who have an account created with registered address.</a:t>
            </a:r>
            <a:endParaRPr sz="1300"/>
          </a:p>
          <a:p>
            <a:pPr indent="-171450" lvl="0" marL="228600" marR="0" rtl="0" algn="l">
              <a:lnSpc>
                <a:spcPct val="90000"/>
              </a:lnSpc>
              <a:spcBef>
                <a:spcPts val="1400"/>
              </a:spcBef>
              <a:spcAft>
                <a:spcPts val="0"/>
              </a:spcAft>
              <a:buSzPts val="1300"/>
              <a:buChar char="•"/>
            </a:pPr>
            <a:r>
              <a:rPr lang="en" sz="1300"/>
              <a:t>Registered users will be allowed to view, create/select recipes and place orders.</a:t>
            </a:r>
            <a:endParaRPr sz="1300"/>
          </a:p>
          <a:p>
            <a:pPr indent="0" lvl="0" marL="0" marR="0" rtl="0" algn="l">
              <a:lnSpc>
                <a:spcPct val="90000"/>
              </a:lnSpc>
              <a:spcBef>
                <a:spcPts val="1400"/>
              </a:spcBef>
              <a:spcAft>
                <a:spcPts val="0"/>
              </a:spcAft>
              <a:buNone/>
            </a:pPr>
            <a:r>
              <a:rPr b="1" lang="en" sz="1300"/>
              <a:t>Unregistered Users</a:t>
            </a:r>
            <a:endParaRPr b="1" sz="1300"/>
          </a:p>
          <a:p>
            <a:pPr indent="-171450" lvl="0" marL="228600" marR="0" rtl="0" algn="l">
              <a:lnSpc>
                <a:spcPct val="90000"/>
              </a:lnSpc>
              <a:spcBef>
                <a:spcPts val="1400"/>
              </a:spcBef>
              <a:spcAft>
                <a:spcPts val="0"/>
              </a:spcAft>
              <a:buSzPts val="1300"/>
              <a:buChar char="•"/>
            </a:pPr>
            <a:r>
              <a:rPr lang="en" sz="1300"/>
              <a:t>Users who do not have an account &amp; known as guest users.</a:t>
            </a:r>
            <a:endParaRPr sz="1300"/>
          </a:p>
          <a:p>
            <a:pPr indent="-171450" lvl="0" marL="228600" marR="0" rtl="0" algn="l">
              <a:lnSpc>
                <a:spcPct val="90000"/>
              </a:lnSpc>
              <a:spcBef>
                <a:spcPts val="1400"/>
              </a:spcBef>
              <a:spcAft>
                <a:spcPts val="0"/>
              </a:spcAft>
              <a:buSzPts val="1300"/>
              <a:buChar char="•"/>
            </a:pPr>
            <a:r>
              <a:rPr lang="en" sz="1300"/>
              <a:t>These users will only be able to view recipes and cannot place orders.</a:t>
            </a:r>
            <a:endParaRPr sz="1300"/>
          </a:p>
          <a:p>
            <a:pPr indent="0" lvl="0" marL="0" marR="0" rtl="0" algn="l">
              <a:lnSpc>
                <a:spcPct val="90000"/>
              </a:lnSpc>
              <a:spcBef>
                <a:spcPts val="1400"/>
              </a:spcBef>
              <a:spcAft>
                <a:spcPts val="0"/>
              </a:spcAft>
              <a:buNone/>
            </a:pPr>
            <a:r>
              <a:rPr b="1" lang="en" sz="1300"/>
              <a:t>Admins</a:t>
            </a:r>
            <a:endParaRPr b="1" sz="1300"/>
          </a:p>
          <a:p>
            <a:pPr indent="-171450" lvl="0" marL="228600" marR="0" rtl="0" algn="l">
              <a:lnSpc>
                <a:spcPct val="90000"/>
              </a:lnSpc>
              <a:spcBef>
                <a:spcPts val="1400"/>
              </a:spcBef>
              <a:spcAft>
                <a:spcPts val="0"/>
              </a:spcAft>
              <a:buSzPts val="1300"/>
              <a:buChar char="•"/>
            </a:pPr>
            <a:r>
              <a:rPr lang="en" sz="1300"/>
              <a:t>Admin is authorized to monitor the orders &amp; modify the ingredients/recipes list</a:t>
            </a:r>
            <a:endParaRPr b="1" sz="1300"/>
          </a:p>
        </p:txBody>
      </p:sp>
      <p:pic>
        <p:nvPicPr>
          <p:cNvPr id="179" name="Google Shape;179;p28"/>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Constantia"/>
              <a:buNone/>
            </a:pPr>
            <a:r>
              <a:rPr lang="en"/>
              <a:t>User &amp; System Function</a:t>
            </a:r>
            <a:endParaRPr/>
          </a:p>
        </p:txBody>
      </p:sp>
      <p:sp>
        <p:nvSpPr>
          <p:cNvPr id="185" name="Google Shape;185;p29"/>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00000"/>
              </a:lnSpc>
              <a:spcBef>
                <a:spcPts val="0"/>
              </a:spcBef>
              <a:spcAft>
                <a:spcPts val="0"/>
              </a:spcAft>
              <a:buNone/>
            </a:pPr>
            <a:r>
              <a:rPr b="1" lang="en" sz="1300"/>
              <a:t>Customer Procedure (User Function):-</a:t>
            </a:r>
            <a:endParaRPr sz="1300"/>
          </a:p>
          <a:p>
            <a:pPr indent="-159067" lvl="0" marL="228600" marR="0" rtl="0" algn="l">
              <a:lnSpc>
                <a:spcPct val="90000"/>
              </a:lnSpc>
              <a:spcBef>
                <a:spcPts val="1400"/>
              </a:spcBef>
              <a:spcAft>
                <a:spcPts val="0"/>
              </a:spcAft>
              <a:buSzPct val="100000"/>
              <a:buChar char="•"/>
            </a:pPr>
            <a:r>
              <a:rPr lang="en" sz="1300"/>
              <a:t>Login/signup - Application requires customers to create an account before placing an order. If already signed up, customers can directly sign in</a:t>
            </a:r>
            <a:endParaRPr sz="1300"/>
          </a:p>
          <a:p>
            <a:pPr indent="-159067" lvl="0" marL="228600" marR="0" rtl="0" algn="l">
              <a:lnSpc>
                <a:spcPct val="90000"/>
              </a:lnSpc>
              <a:spcBef>
                <a:spcPts val="1400"/>
              </a:spcBef>
              <a:spcAft>
                <a:spcPts val="0"/>
              </a:spcAft>
              <a:buSzPct val="100000"/>
              <a:buChar char="•"/>
            </a:pPr>
            <a:r>
              <a:rPr lang="en" sz="1300"/>
              <a:t>After the customer has signed in, application allows the customer to do the following:</a:t>
            </a:r>
            <a:endParaRPr sz="1300"/>
          </a:p>
          <a:p>
            <a:pPr indent="-222567" lvl="1" marL="571500" marR="0" rtl="0" algn="l">
              <a:lnSpc>
                <a:spcPct val="90000"/>
              </a:lnSpc>
              <a:spcBef>
                <a:spcPts val="1400"/>
              </a:spcBef>
              <a:spcAft>
                <a:spcPts val="0"/>
              </a:spcAft>
              <a:buSzPct val="100000"/>
              <a:buChar char="–"/>
            </a:pPr>
            <a:r>
              <a:rPr lang="en" sz="1300"/>
              <a:t>Search for a recipe - Customers can search for a recipe in a </a:t>
            </a:r>
            <a:r>
              <a:rPr lang="en" sz="1300"/>
              <a:t>search</a:t>
            </a:r>
            <a:r>
              <a:rPr lang="en" sz="1300"/>
              <a:t> box using keywords which displays the recipes list as search results</a:t>
            </a:r>
            <a:endParaRPr sz="1300"/>
          </a:p>
          <a:p>
            <a:pPr indent="-222567" lvl="1" marL="571500" marR="0" rtl="0" algn="l">
              <a:lnSpc>
                <a:spcPct val="90000"/>
              </a:lnSpc>
              <a:spcBef>
                <a:spcPts val="1400"/>
              </a:spcBef>
              <a:spcAft>
                <a:spcPts val="0"/>
              </a:spcAft>
              <a:buSzPct val="100000"/>
              <a:buChar char="–"/>
            </a:pPr>
            <a:r>
              <a:rPr lang="en" sz="1300"/>
              <a:t>Select r</a:t>
            </a:r>
            <a:r>
              <a:rPr lang="en" sz="1300"/>
              <a:t>ecipe &amp; place an order</a:t>
            </a:r>
            <a:r>
              <a:rPr lang="en" sz="1300"/>
              <a:t> - The customer can look up for any recipe available on the web/search results  and place an order after selecting the required ingredients and servings. </a:t>
            </a:r>
            <a:endParaRPr sz="1300"/>
          </a:p>
          <a:p>
            <a:pPr indent="-222567" lvl="1" marL="571500" marR="0" rtl="0" algn="l">
              <a:lnSpc>
                <a:spcPct val="90000"/>
              </a:lnSpc>
              <a:spcBef>
                <a:spcPts val="1400"/>
              </a:spcBef>
              <a:spcAft>
                <a:spcPts val="0"/>
              </a:spcAft>
              <a:buSzPct val="100000"/>
              <a:buChar char="–"/>
            </a:pPr>
            <a:r>
              <a:rPr lang="en" sz="1300"/>
              <a:t>Create recipe &amp; place an order - Customers can create recipes by providing details such as recipe name, time required, description and ingredients.</a:t>
            </a:r>
            <a:endParaRPr sz="1300"/>
          </a:p>
          <a:p>
            <a:pPr indent="-222567" lvl="1" marL="571500" marR="0" rtl="0" algn="l">
              <a:lnSpc>
                <a:spcPct val="90000"/>
              </a:lnSpc>
              <a:spcBef>
                <a:spcPts val="1400"/>
              </a:spcBef>
              <a:spcAft>
                <a:spcPts val="0"/>
              </a:spcAft>
              <a:buSzPct val="100000"/>
              <a:buChar char="–"/>
            </a:pPr>
            <a:r>
              <a:rPr lang="en" sz="1300"/>
              <a:t>Feed - Customers created </a:t>
            </a:r>
            <a:r>
              <a:rPr lang="en" sz="1300"/>
              <a:t>recipes</a:t>
            </a:r>
            <a:r>
              <a:rPr lang="en" sz="1300"/>
              <a:t> can be posted onto the feed. And also recipes can be liked &amp; shared with each others.</a:t>
            </a:r>
            <a:endParaRPr sz="1300"/>
          </a:p>
          <a:p>
            <a:pPr indent="-222567" lvl="1" marL="571500" marR="0" rtl="0" algn="l">
              <a:lnSpc>
                <a:spcPct val="90000"/>
              </a:lnSpc>
              <a:spcBef>
                <a:spcPts val="1400"/>
              </a:spcBef>
              <a:spcAft>
                <a:spcPts val="0"/>
              </a:spcAft>
              <a:buSzPct val="100000"/>
              <a:buChar char="–"/>
            </a:pPr>
            <a:r>
              <a:rPr lang="en" sz="1300"/>
              <a:t>My order - Customers can view past &amp; current orders on this page.</a:t>
            </a:r>
            <a:endParaRPr sz="1300"/>
          </a:p>
          <a:p>
            <a:pPr indent="-222567" lvl="1" marL="571500" marR="0" rtl="0" algn="l">
              <a:lnSpc>
                <a:spcPct val="90000"/>
              </a:lnSpc>
              <a:spcBef>
                <a:spcPts val="1400"/>
              </a:spcBef>
              <a:spcAft>
                <a:spcPts val="0"/>
              </a:spcAft>
              <a:buSzPct val="100000"/>
              <a:buChar char="–"/>
            </a:pPr>
            <a:r>
              <a:rPr lang="en" sz="1300"/>
              <a:t>Customer guide - </a:t>
            </a:r>
            <a:r>
              <a:rPr lang="en" sz="1300"/>
              <a:t>FAQs are provided on the web app to enable the user to understand the working of the application better. There is an email support available for anyone who has questions other than the FAQs.</a:t>
            </a:r>
            <a:endParaRPr sz="1300"/>
          </a:p>
        </p:txBody>
      </p:sp>
      <p:pic>
        <p:nvPicPr>
          <p:cNvPr id="186" name="Google Shape;186;p29"/>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600">
                <a:latin typeface="Arial"/>
                <a:ea typeface="Arial"/>
                <a:cs typeface="Arial"/>
                <a:sym typeface="Arial"/>
              </a:rPr>
              <a:t>Frontend Model</a:t>
            </a:r>
            <a:endParaRPr sz="2000"/>
          </a:p>
        </p:txBody>
      </p:sp>
      <p:pic>
        <p:nvPicPr>
          <p:cNvPr id="192" name="Google Shape;192;p30"/>
          <p:cNvPicPr preferRelativeResize="0"/>
          <p:nvPr/>
        </p:nvPicPr>
        <p:blipFill>
          <a:blip r:embed="rId3">
            <a:alphaModFix/>
          </a:blip>
          <a:stretch>
            <a:fillRect/>
          </a:stretch>
        </p:blipFill>
        <p:spPr>
          <a:xfrm>
            <a:off x="8372612" y="4410769"/>
            <a:ext cx="664369" cy="650081"/>
          </a:xfrm>
          <a:prstGeom prst="rect">
            <a:avLst/>
          </a:prstGeom>
          <a:noFill/>
          <a:ln>
            <a:noFill/>
          </a:ln>
        </p:spPr>
      </p:pic>
      <p:pic>
        <p:nvPicPr>
          <p:cNvPr id="193" name="Google Shape;193;p30"/>
          <p:cNvPicPr preferRelativeResize="0"/>
          <p:nvPr/>
        </p:nvPicPr>
        <p:blipFill>
          <a:blip r:embed="rId4">
            <a:alphaModFix/>
          </a:blip>
          <a:stretch>
            <a:fillRect/>
          </a:stretch>
        </p:blipFill>
        <p:spPr>
          <a:xfrm>
            <a:off x="1098075" y="1117850"/>
            <a:ext cx="6455725" cy="31467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Constantia"/>
              <a:buNone/>
            </a:pPr>
            <a:r>
              <a:rPr lang="en"/>
              <a:t>Admin</a:t>
            </a:r>
            <a:r>
              <a:rPr lang="en"/>
              <a:t> &amp; System Function</a:t>
            </a:r>
            <a:endParaRPr sz="2000"/>
          </a:p>
        </p:txBody>
      </p:sp>
      <p:sp>
        <p:nvSpPr>
          <p:cNvPr id="199" name="Google Shape;199;p31"/>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lang="en" sz="1300"/>
              <a:t>Admin Functions</a:t>
            </a:r>
            <a:r>
              <a:rPr b="1" lang="en" sz="1300"/>
              <a:t>:-</a:t>
            </a:r>
            <a:endParaRPr sz="1300"/>
          </a:p>
          <a:p>
            <a:pPr indent="-234950" lvl="1" marL="571500" marR="0" rtl="0" algn="l">
              <a:lnSpc>
                <a:spcPct val="90000"/>
              </a:lnSpc>
              <a:spcBef>
                <a:spcPts val="1400"/>
              </a:spcBef>
              <a:spcAft>
                <a:spcPts val="0"/>
              </a:spcAft>
              <a:buSzPts val="1300"/>
              <a:buChar char="–"/>
            </a:pPr>
            <a:r>
              <a:rPr lang="en" sz="1300"/>
              <a:t>Admin can view list of all the ingredients, recipes and users/customers</a:t>
            </a:r>
            <a:endParaRPr sz="1300"/>
          </a:p>
          <a:p>
            <a:pPr indent="-234950" lvl="1" marL="571500" marR="0" rtl="0" algn="l">
              <a:lnSpc>
                <a:spcPct val="90000"/>
              </a:lnSpc>
              <a:spcBef>
                <a:spcPts val="1400"/>
              </a:spcBef>
              <a:spcAft>
                <a:spcPts val="0"/>
              </a:spcAft>
              <a:buSzPts val="1300"/>
              <a:buChar char="–"/>
            </a:pPr>
            <a:r>
              <a:rPr lang="en" sz="1300"/>
              <a:t>Ability to approve or decline the addition of a new recipe.</a:t>
            </a:r>
            <a:endParaRPr sz="1300"/>
          </a:p>
          <a:p>
            <a:pPr indent="-234950" lvl="1" marL="571500" marR="0" rtl="0" algn="l">
              <a:lnSpc>
                <a:spcPct val="90000"/>
              </a:lnSpc>
              <a:spcBef>
                <a:spcPts val="1400"/>
              </a:spcBef>
              <a:spcAft>
                <a:spcPts val="0"/>
              </a:spcAft>
              <a:buSzPts val="1300"/>
              <a:buChar char="–"/>
            </a:pPr>
            <a:r>
              <a:rPr lang="en" sz="1300"/>
              <a:t>Can modify the ingredients list based on availability or lack of a recipe.</a:t>
            </a:r>
            <a:endParaRPr sz="1650">
              <a:solidFill>
                <a:srgbClr val="FF0000"/>
              </a:solidFill>
              <a:latin typeface="Arial"/>
              <a:ea typeface="Arial"/>
              <a:cs typeface="Arial"/>
              <a:sym typeface="Arial"/>
            </a:endParaRPr>
          </a:p>
          <a:p>
            <a:pPr indent="0" lvl="0" marL="0" rtl="0" algn="l">
              <a:lnSpc>
                <a:spcPct val="100000"/>
              </a:lnSpc>
              <a:spcBef>
                <a:spcPts val="0"/>
              </a:spcBef>
              <a:spcAft>
                <a:spcPts val="0"/>
              </a:spcAft>
              <a:buNone/>
            </a:pPr>
            <a:r>
              <a:t/>
            </a:r>
            <a:endParaRPr sz="1650">
              <a:solidFill>
                <a:srgbClr val="FF0000"/>
              </a:solidFill>
              <a:latin typeface="Arial"/>
              <a:ea typeface="Arial"/>
              <a:cs typeface="Arial"/>
              <a:sym typeface="Arial"/>
            </a:endParaRPr>
          </a:p>
          <a:p>
            <a:pPr indent="0" lvl="0" marL="0" rtl="0" algn="l">
              <a:lnSpc>
                <a:spcPct val="100000"/>
              </a:lnSpc>
              <a:spcBef>
                <a:spcPts val="0"/>
              </a:spcBef>
              <a:spcAft>
                <a:spcPts val="0"/>
              </a:spcAft>
              <a:buNone/>
            </a:pPr>
            <a:r>
              <a:rPr b="1" lang="en" sz="1300"/>
              <a:t>Backend System Functions:- </a:t>
            </a:r>
            <a:endParaRPr b="1" sz="1300"/>
          </a:p>
          <a:p>
            <a:pPr indent="0" lvl="0" marL="0" rtl="0" algn="l">
              <a:lnSpc>
                <a:spcPct val="100000"/>
              </a:lnSpc>
              <a:spcBef>
                <a:spcPts val="0"/>
              </a:spcBef>
              <a:spcAft>
                <a:spcPts val="0"/>
              </a:spcAft>
              <a:buNone/>
            </a:pPr>
            <a:r>
              <a:t/>
            </a:r>
            <a:endParaRPr b="1" sz="1300"/>
          </a:p>
          <a:p>
            <a:pPr indent="0" lvl="0" marL="0" rtl="0" algn="l">
              <a:lnSpc>
                <a:spcPct val="100000"/>
              </a:lnSpc>
              <a:spcBef>
                <a:spcPts val="0"/>
              </a:spcBef>
              <a:spcAft>
                <a:spcPts val="0"/>
              </a:spcAft>
              <a:buClr>
                <a:schemeClr val="dk1"/>
              </a:buClr>
              <a:buSzPts val="1100"/>
              <a:buFont typeface="Arial"/>
              <a:buNone/>
            </a:pPr>
            <a:r>
              <a:rPr lang="en" sz="1300"/>
              <a:t>The backend server will feature a web crawler that will scrape certain specified reputable web/mobile apps for viable recipes and identify and isolate the ingredients and their corresponding quantities.</a:t>
            </a:r>
            <a:endParaRPr sz="1650">
              <a:solidFill>
                <a:srgbClr val="FF0000"/>
              </a:solidFill>
              <a:latin typeface="Arial"/>
              <a:ea typeface="Arial"/>
              <a:cs typeface="Arial"/>
              <a:sym typeface="Arial"/>
            </a:endParaRPr>
          </a:p>
        </p:txBody>
      </p:sp>
      <p:pic>
        <p:nvPicPr>
          <p:cNvPr id="200" name="Google Shape;200;p31"/>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Constantia"/>
              <a:buNone/>
            </a:pPr>
            <a:r>
              <a:rPr lang="en"/>
              <a:t>Tech Stack</a:t>
            </a:r>
            <a:endParaRPr sz="2000"/>
          </a:p>
        </p:txBody>
      </p:sp>
      <p:sp>
        <p:nvSpPr>
          <p:cNvPr id="206" name="Google Shape;206;p32"/>
          <p:cNvSpPr txBox="1"/>
          <p:nvPr>
            <p:ph idx="1" type="body"/>
          </p:nvPr>
        </p:nvSpPr>
        <p:spPr>
          <a:xfrm>
            <a:off x="914400" y="1200150"/>
            <a:ext cx="7315200" cy="342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400"/>
              </a:spcBef>
              <a:spcAft>
                <a:spcPts val="0"/>
              </a:spcAft>
              <a:buNone/>
            </a:pPr>
            <a:r>
              <a:rPr b="1" lang="en" sz="1300"/>
              <a:t>Hardware Specifications</a:t>
            </a:r>
            <a:endParaRPr b="1" sz="1300"/>
          </a:p>
          <a:p>
            <a:pPr indent="-234950" lvl="1" marL="571500" marR="0" rtl="0" algn="l">
              <a:lnSpc>
                <a:spcPct val="90000"/>
              </a:lnSpc>
              <a:spcBef>
                <a:spcPts val="1400"/>
              </a:spcBef>
              <a:spcAft>
                <a:spcPts val="0"/>
              </a:spcAft>
              <a:buSzPts val="1300"/>
              <a:buChar char="–"/>
            </a:pPr>
            <a:r>
              <a:rPr lang="en" sz="1300"/>
              <a:t>Server with an Intel Processor</a:t>
            </a:r>
            <a:endParaRPr sz="1300"/>
          </a:p>
          <a:p>
            <a:pPr indent="-234950" lvl="1" marL="571500" marR="0" rtl="0" algn="l">
              <a:lnSpc>
                <a:spcPct val="90000"/>
              </a:lnSpc>
              <a:spcBef>
                <a:spcPts val="1400"/>
              </a:spcBef>
              <a:spcAft>
                <a:spcPts val="0"/>
              </a:spcAft>
              <a:buSzPts val="1300"/>
              <a:buChar char="–"/>
            </a:pPr>
            <a:r>
              <a:rPr lang="en" sz="1300"/>
              <a:t>Sufficient RAM (&gt;=2GB)</a:t>
            </a:r>
            <a:endParaRPr sz="1300"/>
          </a:p>
          <a:p>
            <a:pPr indent="0" lvl="0" marL="0" marR="0" rtl="0" algn="l">
              <a:lnSpc>
                <a:spcPct val="90000"/>
              </a:lnSpc>
              <a:spcBef>
                <a:spcPts val="1400"/>
              </a:spcBef>
              <a:spcAft>
                <a:spcPts val="0"/>
              </a:spcAft>
              <a:buNone/>
            </a:pPr>
            <a:r>
              <a:rPr b="1" lang="en" sz="1300"/>
              <a:t>Software Specifications</a:t>
            </a:r>
            <a:endParaRPr b="1" sz="1300"/>
          </a:p>
          <a:p>
            <a:pPr indent="-234950" lvl="1" marL="571500" marR="0" rtl="0" algn="l">
              <a:lnSpc>
                <a:spcPct val="90000"/>
              </a:lnSpc>
              <a:spcBef>
                <a:spcPts val="1400"/>
              </a:spcBef>
              <a:spcAft>
                <a:spcPts val="0"/>
              </a:spcAft>
              <a:buSzPts val="1300"/>
              <a:buChar char="–"/>
            </a:pPr>
            <a:r>
              <a:rPr lang="en" sz="1300"/>
              <a:t>React Framework for the web app</a:t>
            </a:r>
            <a:endParaRPr sz="1300"/>
          </a:p>
          <a:p>
            <a:pPr indent="-234950" lvl="1" marL="571500" marR="0" rtl="0" algn="l">
              <a:lnSpc>
                <a:spcPct val="90000"/>
              </a:lnSpc>
              <a:spcBef>
                <a:spcPts val="1400"/>
              </a:spcBef>
              <a:spcAft>
                <a:spcPts val="0"/>
              </a:spcAft>
              <a:buSzPts val="1300"/>
              <a:buChar char="–"/>
            </a:pPr>
            <a:r>
              <a:rPr lang="en" sz="1300"/>
              <a:t>SQL as a database communication language</a:t>
            </a:r>
            <a:endParaRPr sz="1300"/>
          </a:p>
          <a:p>
            <a:pPr indent="-234950" lvl="1" marL="571500" marR="0" rtl="0" algn="l">
              <a:lnSpc>
                <a:spcPct val="90000"/>
              </a:lnSpc>
              <a:spcBef>
                <a:spcPts val="1400"/>
              </a:spcBef>
              <a:spcAft>
                <a:spcPts val="0"/>
              </a:spcAft>
              <a:buSzPts val="1300"/>
              <a:buChar char="–"/>
            </a:pPr>
            <a:r>
              <a:rPr lang="en" sz="1300"/>
              <a:t>Python for API and crawler development</a:t>
            </a:r>
            <a:endParaRPr sz="1300"/>
          </a:p>
          <a:p>
            <a:pPr indent="-234950" lvl="1" marL="571500" marR="0" rtl="0" algn="l">
              <a:lnSpc>
                <a:spcPct val="90000"/>
              </a:lnSpc>
              <a:spcBef>
                <a:spcPts val="1400"/>
              </a:spcBef>
              <a:spcAft>
                <a:spcPts val="0"/>
              </a:spcAft>
              <a:buSzPts val="1300"/>
              <a:buChar char="–"/>
            </a:pPr>
            <a:r>
              <a:rPr lang="en" sz="1300"/>
              <a:t>Django for the Backend</a:t>
            </a:r>
            <a:endParaRPr b="1" sz="1300"/>
          </a:p>
        </p:txBody>
      </p:sp>
      <p:pic>
        <p:nvPicPr>
          <p:cNvPr id="207" name="Google Shape;207;p32"/>
          <p:cNvPicPr preferRelativeResize="0"/>
          <p:nvPr/>
        </p:nvPicPr>
        <p:blipFill>
          <a:blip r:embed="rId3">
            <a:alphaModFix/>
          </a:blip>
          <a:stretch>
            <a:fillRect/>
          </a:stretch>
        </p:blipFill>
        <p:spPr>
          <a:xfrm>
            <a:off x="8372612" y="4410769"/>
            <a:ext cx="664369" cy="6500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914400" y="114300"/>
            <a:ext cx="7315200" cy="971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600">
                <a:latin typeface="Arial"/>
                <a:ea typeface="Arial"/>
                <a:cs typeface="Arial"/>
                <a:sym typeface="Arial"/>
              </a:rPr>
              <a:t>Backend Model</a:t>
            </a:r>
            <a:endParaRPr sz="2000"/>
          </a:p>
        </p:txBody>
      </p:sp>
      <p:pic>
        <p:nvPicPr>
          <p:cNvPr id="213" name="Google Shape;213;p33"/>
          <p:cNvPicPr preferRelativeResize="0"/>
          <p:nvPr/>
        </p:nvPicPr>
        <p:blipFill>
          <a:blip r:embed="rId3">
            <a:alphaModFix/>
          </a:blip>
          <a:stretch>
            <a:fillRect/>
          </a:stretch>
        </p:blipFill>
        <p:spPr>
          <a:xfrm>
            <a:off x="8372612" y="4410769"/>
            <a:ext cx="664369" cy="650081"/>
          </a:xfrm>
          <a:prstGeom prst="rect">
            <a:avLst/>
          </a:prstGeom>
          <a:noFill/>
          <a:ln>
            <a:noFill/>
          </a:ln>
        </p:spPr>
      </p:pic>
      <p:sp>
        <p:nvSpPr>
          <p:cNvPr id="214" name="Google Shape;214;p33"/>
          <p:cNvSpPr/>
          <p:nvPr/>
        </p:nvSpPr>
        <p:spPr>
          <a:xfrm>
            <a:off x="2122725" y="1520600"/>
            <a:ext cx="1765500" cy="8673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Server will periodically</a:t>
            </a:r>
            <a:endParaRPr sz="11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crawl certain verified</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websites for recipes</a:t>
            </a:r>
            <a:endParaRPr sz="1100">
              <a:solidFill>
                <a:schemeClr val="dk1"/>
              </a:solidFill>
              <a:latin typeface="Verdana"/>
              <a:ea typeface="Verdana"/>
              <a:cs typeface="Verdana"/>
              <a:sym typeface="Verdana"/>
            </a:endParaRPr>
          </a:p>
        </p:txBody>
      </p:sp>
      <p:sp>
        <p:nvSpPr>
          <p:cNvPr id="215" name="Google Shape;215;p33"/>
          <p:cNvSpPr/>
          <p:nvPr/>
        </p:nvSpPr>
        <p:spPr>
          <a:xfrm>
            <a:off x="4530500" y="1520600"/>
            <a:ext cx="1817100" cy="8673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Recipes will be selected</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p:txBody>
      </p:sp>
      <p:sp>
        <p:nvSpPr>
          <p:cNvPr id="216" name="Google Shape;216;p33"/>
          <p:cNvSpPr/>
          <p:nvPr/>
        </p:nvSpPr>
        <p:spPr>
          <a:xfrm>
            <a:off x="4572000" y="2963550"/>
            <a:ext cx="1817100" cy="8532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I</a:t>
            </a:r>
            <a:r>
              <a:rPr lang="en" sz="1000">
                <a:solidFill>
                  <a:schemeClr val="dk1"/>
                </a:solidFill>
                <a:latin typeface="Verdana"/>
                <a:ea typeface="Verdana"/>
                <a:cs typeface="Verdana"/>
                <a:sym typeface="Verdana"/>
              </a:rPr>
              <a:t>dentify the</a:t>
            </a:r>
            <a:endParaRPr sz="10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ingredients with their</a:t>
            </a:r>
            <a:endParaRPr sz="10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respective quantities</a:t>
            </a:r>
            <a:endParaRPr sz="10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for 1 serving</a:t>
            </a:r>
            <a:endParaRPr sz="1000">
              <a:solidFill>
                <a:schemeClr val="dk1"/>
              </a:solidFill>
              <a:latin typeface="Verdana"/>
              <a:ea typeface="Verdana"/>
              <a:cs typeface="Verdana"/>
              <a:sym typeface="Verdana"/>
            </a:endParaRPr>
          </a:p>
        </p:txBody>
      </p:sp>
      <p:sp>
        <p:nvSpPr>
          <p:cNvPr id="217" name="Google Shape;217;p33"/>
          <p:cNvSpPr/>
          <p:nvPr/>
        </p:nvSpPr>
        <p:spPr>
          <a:xfrm>
            <a:off x="2273100" y="2963550"/>
            <a:ext cx="1666200" cy="8532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Database will validate username and password.</a:t>
            </a:r>
            <a:endParaRPr sz="1000">
              <a:solidFill>
                <a:schemeClr val="dk1"/>
              </a:solidFill>
              <a:latin typeface="Verdana"/>
              <a:ea typeface="Verdana"/>
              <a:cs typeface="Verdana"/>
              <a:sym typeface="Verdana"/>
            </a:endParaRPr>
          </a:p>
        </p:txBody>
      </p:sp>
      <p:cxnSp>
        <p:nvCxnSpPr>
          <p:cNvPr id="218" name="Google Shape;218;p33"/>
          <p:cNvCxnSpPr>
            <a:stCxn id="214" idx="3"/>
            <a:endCxn id="215" idx="1"/>
          </p:cNvCxnSpPr>
          <p:nvPr/>
        </p:nvCxnSpPr>
        <p:spPr>
          <a:xfrm>
            <a:off x="3888225" y="1954250"/>
            <a:ext cx="642300" cy="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33"/>
          <p:cNvCxnSpPr>
            <a:stCxn id="215" idx="2"/>
            <a:endCxn id="216" idx="0"/>
          </p:cNvCxnSpPr>
          <p:nvPr/>
        </p:nvCxnSpPr>
        <p:spPr>
          <a:xfrm>
            <a:off x="5439050" y="2387900"/>
            <a:ext cx="41400" cy="5757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3"/>
          <p:cNvCxnSpPr>
            <a:stCxn id="216" idx="1"/>
            <a:endCxn id="217" idx="3"/>
          </p:cNvCxnSpPr>
          <p:nvPr/>
        </p:nvCxnSpPr>
        <p:spPr>
          <a:xfrm rot="10800000">
            <a:off x="3939300" y="3390150"/>
            <a:ext cx="632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oking 16x9">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