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34770" y="2431758"/>
            <a:ext cx="87456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Mess Attendance System</a:t>
            </a:r>
            <a:endParaRPr lang="en-US" sz="5400" b="1" cap="none" spc="0" dirty="0">
              <a:ln w="12700">
                <a:solidFill>
                  <a:schemeClr val="accent2">
                    <a:lumMod val="75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1666" y="446204"/>
            <a:ext cx="34384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Problems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3850" y="1802674"/>
            <a:ext cx="952282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Attendance problem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Identification of late student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Extra diet problem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Identification of unauthentic person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7355" y="472440"/>
            <a:ext cx="8702040" cy="25844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Technology+Component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6630" y="1676400"/>
            <a:ext cx="65074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Nodecu-8266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RF-card Reader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LCD Screen I2C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Buzzer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Charging module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Li-Ion Battery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Appscript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Googlesheet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Http/Https request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5277" y="302511"/>
            <a:ext cx="42483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029" y="1907177"/>
            <a:ext cx="9366068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sz="2000" dirty="0"/>
              <a:t>t will mark late person 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will send email to the late person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will mark attendance of breakfast, lunch and dinner.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Through </a:t>
            </a:r>
            <a:r>
              <a:rPr lang="en-US" sz="2000" dirty="0" err="1" smtClean="0"/>
              <a:t>Rf</a:t>
            </a:r>
            <a:r>
              <a:rPr lang="en-US" sz="2000" dirty="0" smtClean="0"/>
              <a:t>-</a:t>
            </a:r>
            <a:r>
              <a:rPr lang="en-US" sz="2000" dirty="0"/>
              <a:t>I</a:t>
            </a:r>
            <a:r>
              <a:rPr lang="en-US" sz="2000" dirty="0" smtClean="0"/>
              <a:t>d card it will make possible to identification of person with mess code through that it will become easy for munem to mark extra diet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will also identify authentic person 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578</Words>
  <Application>WPS Presentation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Vapor Trail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Diamond</dc:creator>
  <cp:lastModifiedBy>Diamond</cp:lastModifiedBy>
  <cp:revision>14</cp:revision>
  <dcterms:created xsi:type="dcterms:W3CDTF">2023-01-05T16:07:00Z</dcterms:created>
  <dcterms:modified xsi:type="dcterms:W3CDTF">2023-07-30T12:39:29Z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25BFF2AEA2804AA6B7FAFE0FB80B3937</vt:lpwstr>
  </property>
  <property fmtid="{D5CDD505-2E9C-101B-9397-08002B2CF9AE}" pid="3" name="KSOProductBuildVer">
    <vt:lpwstr>1033-11.2.0.11219</vt:lpwstr>
  </property>
</Properties>
</file>