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5" r:id="rId2"/>
  </p:sldMasterIdLst>
  <p:handoutMasterIdLst>
    <p:handoutMasterId r:id="rId4"/>
  </p:handoutMasterIdLst>
  <p:sldIdLst>
    <p:sldId id="256" r:id="rId3"/>
    <p:sldId id="257" r:id="rId22"/>
    <p:sldId id="258" r:id="rId23"/>
  </p:sldIdLst>
  <p:sldSz cx="12192000" cy="6858000"/>
  <p:notesSz cx="6858000" cy="9144000"/>
  <p:embeddedFontLst>
    <p:embeddedFont>
      <p:font typeface="Bungee Regular" pitchFamily="50" charset="0"/>
      <p:regular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Karma" panose="020B0604020202020204" charset="0"/>
      <p:regular r:id="rId10"/>
      <p:bold r:id="rId11"/>
    </p:embeddedFont>
    <p:embeddedFont>
      <p:font typeface="Raleway" pitchFamily="2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82C7A3-9007-42E5-BF8E-C3CA4C2BF8EC}" v="15" dt="2021-06-25T13:16:23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slide" Target="slides/slide2.xml"/><Relationship Id="rId23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Baker" userId="940ebafebf10937b" providerId="LiveId" clId="{E18EC5E2-B187-4316-A451-739A924599EB}"/>
    <pc:docChg chg="modMainMaster">
      <pc:chgData name="Adam Baker" userId="940ebafebf10937b" providerId="LiveId" clId="{E18EC5E2-B187-4316-A451-739A924599EB}" dt="2021-06-09T14:25:57.974" v="6" actId="13926"/>
      <pc:docMkLst>
        <pc:docMk/>
      </pc:docMkLst>
      <pc:sldMasterChg chg="modSldLayout sldLayoutOrd">
        <pc:chgData name="Adam Baker" userId="940ebafebf10937b" providerId="LiveId" clId="{E18EC5E2-B187-4316-A451-739A924599EB}" dt="2021-06-09T14:25:57.974" v="6" actId="13926"/>
        <pc:sldMasterMkLst>
          <pc:docMk/>
          <pc:sldMasterMk cId="3275835359" sldId="2147483648"/>
        </pc:sldMasterMkLst>
        <pc:sldLayoutChg chg="modSp mod">
          <pc:chgData name="Adam Baker" userId="940ebafebf10937b" providerId="LiveId" clId="{E18EC5E2-B187-4316-A451-739A924599EB}" dt="2021-06-09T14:25:57.974" v="6" actId="13926"/>
          <pc:sldLayoutMkLst>
            <pc:docMk/>
            <pc:sldMasterMk cId="3275835359" sldId="2147483648"/>
            <pc:sldLayoutMk cId="1365809976" sldId="2147483649"/>
          </pc:sldLayoutMkLst>
          <pc:spChg chg="mod">
            <ac:chgData name="Adam Baker" userId="940ebafebf10937b" providerId="LiveId" clId="{E18EC5E2-B187-4316-A451-739A924599EB}" dt="2021-06-09T14:25:57.974" v="6" actId="13926"/>
            <ac:spMkLst>
              <pc:docMk/>
              <pc:sldMasterMk cId="3275835359" sldId="2147483648"/>
              <pc:sldLayoutMk cId="1365809976" sldId="2147483649"/>
              <ac:spMk id="10" creationId="{65E48FBA-EEC1-4F51-8EE5-E09BC8E84805}"/>
            </ac:spMkLst>
          </pc:spChg>
        </pc:sldLayoutChg>
        <pc:sldLayoutChg chg="ord">
          <pc:chgData name="Adam Baker" userId="940ebafebf10937b" providerId="LiveId" clId="{E18EC5E2-B187-4316-A451-739A924599EB}" dt="2021-06-09T14:24:49.485" v="1" actId="20578"/>
          <pc:sldLayoutMkLst>
            <pc:docMk/>
            <pc:sldMasterMk cId="3275835359" sldId="2147483648"/>
            <pc:sldLayoutMk cId="3191253223" sldId="2147483665"/>
          </pc:sldLayoutMkLst>
        </pc:sldLayoutChg>
      </pc:sldMasterChg>
    </pc:docChg>
  </pc:docChgLst>
  <pc:docChgLst>
    <pc:chgData name="Adam Baker" userId="940ebafebf10937b" providerId="LiveId" clId="{F6271561-67B0-41B4-93A2-0F5C2306E7DE}"/>
    <pc:docChg chg="undo custSel modSld modMainMaster">
      <pc:chgData name="Adam Baker" userId="940ebafebf10937b" providerId="LiveId" clId="{F6271561-67B0-41B4-93A2-0F5C2306E7DE}" dt="2021-05-20T12:54:39.882" v="90" actId="20577"/>
      <pc:docMkLst>
        <pc:docMk/>
      </pc:docMkLst>
      <pc:sldChg chg="modSp mod">
        <pc:chgData name="Adam Baker" userId="940ebafebf10937b" providerId="LiveId" clId="{F6271561-67B0-41B4-93A2-0F5C2306E7DE}" dt="2021-05-20T12:54:34.704" v="89" actId="2711"/>
        <pc:sldMkLst>
          <pc:docMk/>
          <pc:sldMk cId="2918383456" sldId="257"/>
        </pc:sldMkLst>
        <pc:spChg chg="mod">
          <ac:chgData name="Adam Baker" userId="940ebafebf10937b" providerId="LiveId" clId="{F6271561-67B0-41B4-93A2-0F5C2306E7DE}" dt="2021-05-20T12:54:34.704" v="89" actId="2711"/>
          <ac:spMkLst>
            <pc:docMk/>
            <pc:sldMk cId="2918383456" sldId="257"/>
            <ac:spMk id="2" creationId="{623C969E-7301-4762-9808-EAFB41FB1F1E}"/>
          </ac:spMkLst>
        </pc:spChg>
      </pc:sldChg>
      <pc:sldMasterChg chg="addSldLayout modSldLayout">
        <pc:chgData name="Adam Baker" userId="940ebafebf10937b" providerId="LiveId" clId="{F6271561-67B0-41B4-93A2-0F5C2306E7DE}" dt="2021-05-20T12:54:39.882" v="90" actId="20577"/>
        <pc:sldMasterMkLst>
          <pc:docMk/>
          <pc:sldMasterMk cId="3275835359" sldId="2147483648"/>
        </pc:sldMasterMkLst>
        <pc:sldLayoutChg chg="addSp modSp mod">
          <pc:chgData name="Adam Baker" userId="940ebafebf10937b" providerId="LiveId" clId="{F6271561-67B0-41B4-93A2-0F5C2306E7DE}" dt="2021-05-20T12:52:51.284" v="42" actId="403"/>
          <pc:sldLayoutMkLst>
            <pc:docMk/>
            <pc:sldMasterMk cId="3275835359" sldId="2147483648"/>
            <pc:sldLayoutMk cId="1365809976" sldId="2147483649"/>
          </pc:sldLayoutMkLst>
          <pc:spChg chg="add mod">
            <ac:chgData name="Adam Baker" userId="940ebafebf10937b" providerId="LiveId" clId="{F6271561-67B0-41B4-93A2-0F5C2306E7DE}" dt="2021-05-20T12:52:51.284" v="42" actId="403"/>
            <ac:spMkLst>
              <pc:docMk/>
              <pc:sldMasterMk cId="3275835359" sldId="2147483648"/>
              <pc:sldLayoutMk cId="1365809976" sldId="2147483649"/>
              <ac:spMk id="6" creationId="{92BFE4A8-3748-4B45-9DB8-A58F7AC87A75}"/>
            </ac:spMkLst>
          </pc:spChg>
          <pc:spChg chg="mod">
            <ac:chgData name="Adam Baker" userId="940ebafebf10937b" providerId="LiveId" clId="{F6271561-67B0-41B4-93A2-0F5C2306E7DE}" dt="2021-05-20T12:52:23.020" v="0" actId="14100"/>
            <ac:spMkLst>
              <pc:docMk/>
              <pc:sldMasterMk cId="3275835359" sldId="2147483648"/>
              <pc:sldLayoutMk cId="1365809976" sldId="2147483649"/>
              <ac:spMk id="14" creationId="{F240DB62-5D41-4266-99D4-F1B21E545000}"/>
            </ac:spMkLst>
          </pc:spChg>
        </pc:sldLayoutChg>
        <pc:sldLayoutChg chg="addSp delSp modSp mod">
          <pc:chgData name="Adam Baker" userId="940ebafebf10937b" providerId="LiveId" clId="{F6271561-67B0-41B4-93A2-0F5C2306E7DE}" dt="2021-05-20T12:54:39.882" v="90" actId="20577"/>
          <pc:sldLayoutMkLst>
            <pc:docMk/>
            <pc:sldMasterMk cId="3275835359" sldId="2147483648"/>
            <pc:sldLayoutMk cId="3191253223" sldId="2147483665"/>
          </pc:sldLayoutMkLst>
          <pc:spChg chg="mod">
            <ac:chgData name="Adam Baker" userId="940ebafebf10937b" providerId="LiveId" clId="{F6271561-67B0-41B4-93A2-0F5C2306E7DE}" dt="2021-05-20T12:53:43.070" v="67" actId="20577"/>
            <ac:spMkLst>
              <pc:docMk/>
              <pc:sldMasterMk cId="3275835359" sldId="2147483648"/>
              <pc:sldLayoutMk cId="3191253223" sldId="2147483665"/>
              <ac:spMk id="3" creationId="{773AD13D-7279-4711-973A-8C38876546D6}"/>
            </ac:spMkLst>
          </pc:spChg>
          <pc:spChg chg="add mod">
            <ac:chgData name="Adam Baker" userId="940ebafebf10937b" providerId="LiveId" clId="{F6271561-67B0-41B4-93A2-0F5C2306E7DE}" dt="2021-05-20T12:54:39.882" v="90" actId="20577"/>
            <ac:spMkLst>
              <pc:docMk/>
              <pc:sldMasterMk cId="3275835359" sldId="2147483648"/>
              <pc:sldLayoutMk cId="3191253223" sldId="2147483665"/>
              <ac:spMk id="9" creationId="{31395A9A-4DF8-4E1C-B4C0-EC7A55745B91}"/>
            </ac:spMkLst>
          </pc:spChg>
          <pc:spChg chg="del mod">
            <ac:chgData name="Adam Baker" userId="940ebafebf10937b" providerId="LiveId" clId="{F6271561-67B0-41B4-93A2-0F5C2306E7DE}" dt="2021-05-20T12:53:57.902" v="68" actId="478"/>
            <ac:spMkLst>
              <pc:docMk/>
              <pc:sldMasterMk cId="3275835359" sldId="2147483648"/>
              <pc:sldLayoutMk cId="3191253223" sldId="2147483665"/>
              <ac:spMk id="11" creationId="{17E60CBC-1FA6-4937-B4DA-F3C4EDCBA1BC}"/>
            </ac:spMkLst>
          </pc:spChg>
        </pc:sldLayoutChg>
        <pc:sldLayoutChg chg="delSp modSp add mod modTransition">
          <pc:chgData name="Adam Baker" userId="940ebafebf10937b" providerId="LiveId" clId="{F6271561-67B0-41B4-93A2-0F5C2306E7DE}" dt="2021-05-20T12:53:15.834" v="45" actId="14100"/>
          <pc:sldLayoutMkLst>
            <pc:docMk/>
            <pc:sldMasterMk cId="3275835359" sldId="2147483648"/>
            <pc:sldLayoutMk cId="573697311" sldId="2147483666"/>
          </pc:sldLayoutMkLst>
          <pc:spChg chg="del">
            <ac:chgData name="Adam Baker" userId="940ebafebf10937b" providerId="LiveId" clId="{F6271561-67B0-41B4-93A2-0F5C2306E7DE}" dt="2021-05-20T12:53:12.058" v="44" actId="478"/>
            <ac:spMkLst>
              <pc:docMk/>
              <pc:sldMasterMk cId="3275835359" sldId="2147483648"/>
              <pc:sldLayoutMk cId="573697311" sldId="2147483666"/>
              <ac:spMk id="6" creationId="{92BFE4A8-3748-4B45-9DB8-A58F7AC87A75}"/>
            </ac:spMkLst>
          </pc:spChg>
          <pc:spChg chg="mod">
            <ac:chgData name="Adam Baker" userId="940ebafebf10937b" providerId="LiveId" clId="{F6271561-67B0-41B4-93A2-0F5C2306E7DE}" dt="2021-05-20T12:53:15.834" v="45" actId="14100"/>
            <ac:spMkLst>
              <pc:docMk/>
              <pc:sldMasterMk cId="3275835359" sldId="2147483648"/>
              <pc:sldLayoutMk cId="573697311" sldId="2147483666"/>
              <ac:spMk id="14" creationId="{F240DB62-5D41-4266-99D4-F1B21E545000}"/>
            </ac:spMkLst>
          </pc:spChg>
        </pc:sldLayoutChg>
      </pc:sldMasterChg>
    </pc:docChg>
  </pc:docChgLst>
  <pc:docChgLst>
    <pc:chgData name="Adam Baker" userId="940ebafebf10937b" providerId="LiveId" clId="{3C0C6C95-F278-419E-8515-8A0F61D5913E}"/>
    <pc:docChg chg="delSld modMainMaster">
      <pc:chgData name="Adam Baker" userId="940ebafebf10937b" providerId="LiveId" clId="{3C0C6C95-F278-419E-8515-8A0F61D5913E}" dt="2021-05-24T11:02:01.098" v="9" actId="14100"/>
      <pc:docMkLst>
        <pc:docMk/>
      </pc:docMkLst>
      <pc:sldChg chg="del">
        <pc:chgData name="Adam Baker" userId="940ebafebf10937b" providerId="LiveId" clId="{3C0C6C95-F278-419E-8515-8A0F61D5913E}" dt="2021-05-24T10:46:14.173" v="4" actId="47"/>
        <pc:sldMkLst>
          <pc:docMk/>
          <pc:sldMk cId="1070768992" sldId="256"/>
        </pc:sldMkLst>
      </pc:sldChg>
      <pc:sldChg chg="del">
        <pc:chgData name="Adam Baker" userId="940ebafebf10937b" providerId="LiveId" clId="{3C0C6C95-F278-419E-8515-8A0F61D5913E}" dt="2021-05-24T10:46:14.173" v="4" actId="47"/>
        <pc:sldMkLst>
          <pc:docMk/>
          <pc:sldMk cId="2918383456" sldId="257"/>
        </pc:sldMkLst>
      </pc:sldChg>
      <pc:sldMasterChg chg="modSldLayout">
        <pc:chgData name="Adam Baker" userId="940ebafebf10937b" providerId="LiveId" clId="{3C0C6C95-F278-419E-8515-8A0F61D5913E}" dt="2021-05-24T11:02:01.098" v="9" actId="14100"/>
        <pc:sldMasterMkLst>
          <pc:docMk/>
          <pc:sldMasterMk cId="3275835359" sldId="2147483648"/>
        </pc:sldMasterMkLst>
        <pc:sldLayoutChg chg="modSp mod">
          <pc:chgData name="Adam Baker" userId="940ebafebf10937b" providerId="LiveId" clId="{3C0C6C95-F278-419E-8515-8A0F61D5913E}" dt="2021-05-24T11:02:01.098" v="9" actId="14100"/>
          <pc:sldLayoutMkLst>
            <pc:docMk/>
            <pc:sldMasterMk cId="3275835359" sldId="2147483648"/>
            <pc:sldLayoutMk cId="1182904324" sldId="2147483661"/>
          </pc:sldLayoutMkLst>
          <pc:spChg chg="mod">
            <ac:chgData name="Adam Baker" userId="940ebafebf10937b" providerId="LiveId" clId="{3C0C6C95-F278-419E-8515-8A0F61D5913E}" dt="2021-05-24T11:02:01.098" v="9" actId="14100"/>
            <ac:spMkLst>
              <pc:docMk/>
              <pc:sldMasterMk cId="3275835359" sldId="2147483648"/>
              <pc:sldLayoutMk cId="1182904324" sldId="2147483661"/>
              <ac:spMk id="6" creationId="{E61987A1-27BF-41C1-AF5F-AA57970C5A92}"/>
            </ac:spMkLst>
          </pc:spChg>
          <pc:spChg chg="mod">
            <ac:chgData name="Adam Baker" userId="940ebafebf10937b" providerId="LiveId" clId="{3C0C6C95-F278-419E-8515-8A0F61D5913E}" dt="2021-05-24T11:01:58.187" v="8" actId="1076"/>
            <ac:spMkLst>
              <pc:docMk/>
              <pc:sldMasterMk cId="3275835359" sldId="2147483648"/>
              <pc:sldLayoutMk cId="1182904324" sldId="2147483661"/>
              <ac:spMk id="8" creationId="{6CDDBBE7-1CF0-45CF-8A1C-F611C8C7F595}"/>
            </ac:spMkLst>
          </pc:spChg>
          <pc:spChg chg="mod">
            <ac:chgData name="Adam Baker" userId="940ebafebf10937b" providerId="LiveId" clId="{3C0C6C95-F278-419E-8515-8A0F61D5913E}" dt="2021-05-24T11:01:55.145" v="7" actId="14100"/>
            <ac:spMkLst>
              <pc:docMk/>
              <pc:sldMasterMk cId="3275835359" sldId="2147483648"/>
              <pc:sldLayoutMk cId="1182904324" sldId="2147483661"/>
              <ac:spMk id="9" creationId="{F463076A-74E5-4A19-AD20-8ECB214B00F5}"/>
            </ac:spMkLst>
          </pc:spChg>
        </pc:sldLayoutChg>
      </pc:sldMasterChg>
    </pc:docChg>
  </pc:docChgLst>
  <pc:docChgLst>
    <pc:chgData name="Adam Baker" userId="940ebafebf10937b" providerId="LiveId" clId="{349D3D06-A71A-429B-B9BE-A7ED615BD9F5}"/>
    <pc:docChg chg="custSel modMainMaster">
      <pc:chgData name="Adam Baker" userId="940ebafebf10937b" providerId="LiveId" clId="{349D3D06-A71A-429B-B9BE-A7ED615BD9F5}" dt="2021-05-18T14:36:25.923" v="8" actId="1076"/>
      <pc:docMkLst>
        <pc:docMk/>
      </pc:docMkLst>
      <pc:sldMasterChg chg="modSldLayout">
        <pc:chgData name="Adam Baker" userId="940ebafebf10937b" providerId="LiveId" clId="{349D3D06-A71A-429B-B9BE-A7ED615BD9F5}" dt="2021-05-18T14:36:25.923" v="8" actId="1076"/>
        <pc:sldMasterMkLst>
          <pc:docMk/>
          <pc:sldMasterMk cId="3275835359" sldId="2147483648"/>
        </pc:sldMasterMkLst>
        <pc:sldLayoutChg chg="addSp delSp modSp mod">
          <pc:chgData name="Adam Baker" userId="940ebafebf10937b" providerId="LiveId" clId="{349D3D06-A71A-429B-B9BE-A7ED615BD9F5}" dt="2021-05-18T14:36:25.923" v="8" actId="1076"/>
          <pc:sldLayoutMkLst>
            <pc:docMk/>
            <pc:sldMasterMk cId="3275835359" sldId="2147483648"/>
            <pc:sldLayoutMk cId="3191253223" sldId="2147483665"/>
          </pc:sldLayoutMkLst>
          <pc:spChg chg="add del">
            <ac:chgData name="Adam Baker" userId="940ebafebf10937b" providerId="LiveId" clId="{349D3D06-A71A-429B-B9BE-A7ED615BD9F5}" dt="2021-05-18T14:35:58.493" v="5" actId="11529"/>
            <ac:spMkLst>
              <pc:docMk/>
              <pc:sldMasterMk cId="3275835359" sldId="2147483648"/>
              <pc:sldLayoutMk cId="3191253223" sldId="2147483665"/>
              <ac:spMk id="2" creationId="{73866F7C-F845-44DC-8793-A528AA3081D5}"/>
            </ac:spMkLst>
          </pc:spChg>
          <pc:spChg chg="add mod">
            <ac:chgData name="Adam Baker" userId="940ebafebf10937b" providerId="LiveId" clId="{349D3D06-A71A-429B-B9BE-A7ED615BD9F5}" dt="2021-05-18T14:36:01.209" v="6" actId="1076"/>
            <ac:spMkLst>
              <pc:docMk/>
              <pc:sldMasterMk cId="3275835359" sldId="2147483648"/>
              <pc:sldLayoutMk cId="3191253223" sldId="2147483665"/>
              <ac:spMk id="3" creationId="{773AD13D-7279-4711-973A-8C38876546D6}"/>
            </ac:spMkLst>
          </pc:spChg>
          <pc:spChg chg="del mod">
            <ac:chgData name="Adam Baker" userId="940ebafebf10937b" providerId="LiveId" clId="{349D3D06-A71A-429B-B9BE-A7ED615BD9F5}" dt="2021-05-18T14:35:48.040" v="2" actId="478"/>
            <ac:spMkLst>
              <pc:docMk/>
              <pc:sldMasterMk cId="3275835359" sldId="2147483648"/>
              <pc:sldLayoutMk cId="3191253223" sldId="2147483665"/>
              <ac:spMk id="6" creationId="{A2385C63-5CFC-4703-BECA-FC5350D2DB54}"/>
            </ac:spMkLst>
          </pc:spChg>
          <pc:spChg chg="add mod">
            <ac:chgData name="Adam Baker" userId="940ebafebf10937b" providerId="LiveId" clId="{349D3D06-A71A-429B-B9BE-A7ED615BD9F5}" dt="2021-05-18T14:35:52.898" v="4" actId="1076"/>
            <ac:spMkLst>
              <pc:docMk/>
              <pc:sldMasterMk cId="3275835359" sldId="2147483648"/>
              <pc:sldLayoutMk cId="3191253223" sldId="2147483665"/>
              <ac:spMk id="7" creationId="{84223DEC-2B6F-469E-B1AC-8ADF7AFEEC2F}"/>
            </ac:spMkLst>
          </pc:spChg>
          <pc:spChg chg="add mod">
            <ac:chgData name="Adam Baker" userId="940ebafebf10937b" providerId="LiveId" clId="{349D3D06-A71A-429B-B9BE-A7ED615BD9F5}" dt="2021-05-18T14:36:25.923" v="8" actId="1076"/>
            <ac:spMkLst>
              <pc:docMk/>
              <pc:sldMasterMk cId="3275835359" sldId="2147483648"/>
              <pc:sldLayoutMk cId="3191253223" sldId="2147483665"/>
              <ac:spMk id="11" creationId="{17E60CBC-1FA6-4937-B4DA-F3C4EDCBA1BC}"/>
            </ac:spMkLst>
          </pc:spChg>
          <pc:spChg chg="mod">
            <ac:chgData name="Adam Baker" userId="940ebafebf10937b" providerId="LiveId" clId="{349D3D06-A71A-429B-B9BE-A7ED615BD9F5}" dt="2021-05-18T14:35:42.974" v="0" actId="14100"/>
            <ac:spMkLst>
              <pc:docMk/>
              <pc:sldMasterMk cId="3275835359" sldId="2147483648"/>
              <pc:sldLayoutMk cId="3191253223" sldId="2147483665"/>
              <ac:spMk id="14" creationId="{F240DB62-5D41-4266-99D4-F1B21E545000}"/>
            </ac:spMkLst>
          </pc:spChg>
        </pc:sldLayoutChg>
      </pc:sldMasterChg>
    </pc:docChg>
  </pc:docChgLst>
  <pc:docChgLst>
    <pc:chgData name="Adam Baker" userId="940ebafebf10937b" providerId="LiveId" clId="{DE82C7A3-9007-42E5-BF8E-C3CA4C2BF8EC}"/>
    <pc:docChg chg="custSel addSld modMainMaster">
      <pc:chgData name="Adam Baker" userId="940ebafebf10937b" providerId="LiveId" clId="{DE82C7A3-9007-42E5-BF8E-C3CA4C2BF8EC}" dt="2021-06-25T13:16:23.173" v="38" actId="404"/>
      <pc:docMkLst>
        <pc:docMk/>
      </pc:docMkLst>
      <pc:sldChg chg="new">
        <pc:chgData name="Adam Baker" userId="940ebafebf10937b" providerId="LiveId" clId="{DE82C7A3-9007-42E5-BF8E-C3CA4C2BF8EC}" dt="2021-06-25T13:15:27.262" v="0" actId="680"/>
        <pc:sldMkLst>
          <pc:docMk/>
          <pc:sldMk cId="2693369918" sldId="256"/>
        </pc:sldMkLst>
      </pc:sldChg>
      <pc:sldMasterChg chg="delSldLayout modSldLayout">
        <pc:chgData name="Adam Baker" userId="940ebafebf10937b" providerId="LiveId" clId="{DE82C7A3-9007-42E5-BF8E-C3CA4C2BF8EC}" dt="2021-06-25T13:16:23.173" v="38" actId="404"/>
        <pc:sldMasterMkLst>
          <pc:docMk/>
          <pc:sldMasterMk cId="3275835359" sldId="2147483648"/>
        </pc:sldMasterMkLst>
        <pc:sldLayoutChg chg="del">
          <pc:chgData name="Adam Baker" userId="940ebafebf10937b" providerId="LiveId" clId="{DE82C7A3-9007-42E5-BF8E-C3CA4C2BF8EC}" dt="2021-06-25T13:15:37.221" v="1" actId="2696"/>
          <pc:sldLayoutMkLst>
            <pc:docMk/>
            <pc:sldMasterMk cId="3275835359" sldId="2147483648"/>
            <pc:sldLayoutMk cId="1365809976" sldId="2147483649"/>
          </pc:sldLayoutMkLst>
        </pc:sldLayoutChg>
        <pc:sldLayoutChg chg="del">
          <pc:chgData name="Adam Baker" userId="940ebafebf10937b" providerId="LiveId" clId="{DE82C7A3-9007-42E5-BF8E-C3CA4C2BF8EC}" dt="2021-06-25T13:15:45.762" v="4" actId="2696"/>
          <pc:sldLayoutMkLst>
            <pc:docMk/>
            <pc:sldMasterMk cId="3275835359" sldId="2147483648"/>
            <pc:sldLayoutMk cId="1182904324" sldId="2147483661"/>
          </pc:sldLayoutMkLst>
        </pc:sldLayoutChg>
        <pc:sldLayoutChg chg="del">
          <pc:chgData name="Adam Baker" userId="940ebafebf10937b" providerId="LiveId" clId="{DE82C7A3-9007-42E5-BF8E-C3CA4C2BF8EC}" dt="2021-06-25T13:15:45.751" v="3" actId="2696"/>
          <pc:sldLayoutMkLst>
            <pc:docMk/>
            <pc:sldMasterMk cId="3275835359" sldId="2147483648"/>
            <pc:sldLayoutMk cId="1254663159" sldId="2147483662"/>
          </pc:sldLayoutMkLst>
        </pc:sldLayoutChg>
        <pc:sldLayoutChg chg="del">
          <pc:chgData name="Adam Baker" userId="940ebafebf10937b" providerId="LiveId" clId="{DE82C7A3-9007-42E5-BF8E-C3CA4C2BF8EC}" dt="2021-06-25T13:15:45.775" v="6" actId="2696"/>
          <pc:sldLayoutMkLst>
            <pc:docMk/>
            <pc:sldMasterMk cId="3275835359" sldId="2147483648"/>
            <pc:sldLayoutMk cId="1187642462" sldId="2147483663"/>
          </pc:sldLayoutMkLst>
        </pc:sldLayoutChg>
        <pc:sldLayoutChg chg="del">
          <pc:chgData name="Adam Baker" userId="940ebafebf10937b" providerId="LiveId" clId="{DE82C7A3-9007-42E5-BF8E-C3CA4C2BF8EC}" dt="2021-06-25T13:15:45.768" v="5" actId="2696"/>
          <pc:sldLayoutMkLst>
            <pc:docMk/>
            <pc:sldMasterMk cId="3275835359" sldId="2147483648"/>
            <pc:sldLayoutMk cId="95481928" sldId="2147483664"/>
          </pc:sldLayoutMkLst>
        </pc:sldLayoutChg>
        <pc:sldLayoutChg chg="del">
          <pc:chgData name="Adam Baker" userId="940ebafebf10937b" providerId="LiveId" clId="{DE82C7A3-9007-42E5-BF8E-C3CA4C2BF8EC}" dt="2021-06-25T13:15:38.354" v="2" actId="2696"/>
          <pc:sldLayoutMkLst>
            <pc:docMk/>
            <pc:sldMasterMk cId="3275835359" sldId="2147483648"/>
            <pc:sldLayoutMk cId="3191253223" sldId="2147483665"/>
          </pc:sldLayoutMkLst>
        </pc:sldLayoutChg>
        <pc:sldLayoutChg chg="delSp modSp mod">
          <pc:chgData name="Adam Baker" userId="940ebafebf10937b" providerId="LiveId" clId="{DE82C7A3-9007-42E5-BF8E-C3CA4C2BF8EC}" dt="2021-06-25T13:16:23.173" v="38" actId="404"/>
          <pc:sldLayoutMkLst>
            <pc:docMk/>
            <pc:sldMasterMk cId="3275835359" sldId="2147483648"/>
            <pc:sldLayoutMk cId="573697311" sldId="2147483666"/>
          </pc:sldLayoutMkLst>
          <pc:spChg chg="mod">
            <ac:chgData name="Adam Baker" userId="940ebafebf10937b" providerId="LiveId" clId="{DE82C7A3-9007-42E5-BF8E-C3CA4C2BF8EC}" dt="2021-06-25T13:16:23.173" v="38" actId="404"/>
            <ac:spMkLst>
              <pc:docMk/>
              <pc:sldMasterMk cId="3275835359" sldId="2147483648"/>
              <pc:sldLayoutMk cId="573697311" sldId="2147483666"/>
              <ac:spMk id="10" creationId="{65E48FBA-EEC1-4F51-8EE5-E09BC8E84805}"/>
            </ac:spMkLst>
          </pc:spChg>
          <pc:spChg chg="mod">
            <ac:chgData name="Adam Baker" userId="940ebafebf10937b" providerId="LiveId" clId="{DE82C7A3-9007-42E5-BF8E-C3CA4C2BF8EC}" dt="2021-06-25T13:16:08.443" v="31" actId="1076"/>
            <ac:spMkLst>
              <pc:docMk/>
              <pc:sldMasterMk cId="3275835359" sldId="2147483648"/>
              <pc:sldLayoutMk cId="573697311" sldId="2147483666"/>
              <ac:spMk id="14" creationId="{F240DB62-5D41-4266-99D4-F1B21E545000}"/>
            </ac:spMkLst>
          </pc:spChg>
          <pc:spChg chg="mod">
            <ac:chgData name="Adam Baker" userId="940ebafebf10937b" providerId="LiveId" clId="{DE82C7A3-9007-42E5-BF8E-C3CA4C2BF8EC}" dt="2021-06-25T13:16:05.246" v="30" actId="14100"/>
            <ac:spMkLst>
              <pc:docMk/>
              <pc:sldMasterMk cId="3275835359" sldId="2147483648"/>
              <pc:sldLayoutMk cId="573697311" sldId="2147483666"/>
              <ac:spMk id="16" creationId="{A21B8C5D-145C-42A6-8E08-38AF7102BA0F}"/>
            </ac:spMkLst>
          </pc:spChg>
          <pc:spChg chg="del">
            <ac:chgData name="Adam Baker" userId="940ebafebf10937b" providerId="LiveId" clId="{DE82C7A3-9007-42E5-BF8E-C3CA4C2BF8EC}" dt="2021-06-25T13:15:55.545" v="17" actId="478"/>
            <ac:spMkLst>
              <pc:docMk/>
              <pc:sldMasterMk cId="3275835359" sldId="2147483648"/>
              <pc:sldLayoutMk cId="573697311" sldId="2147483666"/>
              <ac:spMk id="17" creationId="{87EADECA-DB7E-469C-BCD8-6CF87B5CC280}"/>
            </ac:spMkLst>
          </pc:spChg>
        </pc:sldLayoutChg>
      </pc:sldMasterChg>
    </pc:docChg>
  </pc:docChgLst>
  <pc:docChgLst>
    <pc:chgData name="Adam Baker" userId="940ebafebf10937b" providerId="LiveId" clId="{2BDA85DF-62BF-4056-9627-2C3308847F24}"/>
    <pc:docChg chg="addSld modSld">
      <pc:chgData name="Adam Baker" userId="940ebafebf10937b" providerId="LiveId" clId="{2BDA85DF-62BF-4056-9627-2C3308847F24}" dt="2021-02-01T16:21:45.266" v="1" actId="2711"/>
      <pc:docMkLst>
        <pc:docMk/>
      </pc:docMkLst>
      <pc:sldChg chg="modSp new mod">
        <pc:chgData name="Adam Baker" userId="940ebafebf10937b" providerId="LiveId" clId="{2BDA85DF-62BF-4056-9627-2C3308847F24}" dt="2021-02-01T16:21:45.266" v="1" actId="2711"/>
        <pc:sldMkLst>
          <pc:docMk/>
          <pc:sldMk cId="2918383456" sldId="257"/>
        </pc:sldMkLst>
        <pc:spChg chg="mod">
          <ac:chgData name="Adam Baker" userId="940ebafebf10937b" providerId="LiveId" clId="{2BDA85DF-62BF-4056-9627-2C3308847F24}" dt="2021-02-01T16:21:45.266" v="1" actId="2711"/>
          <ac:spMkLst>
            <pc:docMk/>
            <pc:sldMk cId="2918383456" sldId="257"/>
            <ac:spMk id="7" creationId="{D0849464-3153-4513-976F-8939412CC1C4}"/>
          </ac:spMkLst>
        </pc:spChg>
      </pc:sldChg>
    </pc:docChg>
  </pc:docChgLst>
  <pc:docChgLst>
    <pc:chgData name="Adam Baker" userId="940ebafebf10937b" providerId="LiveId" clId="{82EFF161-024F-41FE-BD65-EFFCFF49224B}"/>
    <pc:docChg chg="undo custSel modSld modMainMaster">
      <pc:chgData name="Adam Baker" userId="940ebafebf10937b" providerId="LiveId" clId="{82EFF161-024F-41FE-BD65-EFFCFF49224B}" dt="2020-10-28T17:14:46.598" v="420" actId="14100"/>
      <pc:docMkLst>
        <pc:docMk/>
      </pc:docMkLst>
      <pc:sldMasterChg chg="addSldLayout delSldLayout modSldLayout sldLayoutOrd">
        <pc:chgData name="Adam Baker" userId="940ebafebf10937b" providerId="LiveId" clId="{82EFF161-024F-41FE-BD65-EFFCFF49224B}" dt="2020-10-28T16:25:11.276" v="124" actId="2696"/>
        <pc:sldMasterMkLst>
          <pc:docMk/>
          <pc:sldMasterMk cId="3275835359" sldId="2147483648"/>
        </pc:sldMasterMkLst>
        <pc:sldLayoutChg chg="modSp mod">
          <pc:chgData name="Adam Baker" userId="940ebafebf10937b" providerId="LiveId" clId="{82EFF161-024F-41FE-BD65-EFFCFF49224B}" dt="2020-10-28T16:19:35.793" v="2" actId="404"/>
          <pc:sldLayoutMkLst>
            <pc:docMk/>
            <pc:sldMasterMk cId="3275835359" sldId="2147483648"/>
            <pc:sldLayoutMk cId="1365809976" sldId="2147483649"/>
          </pc:sldLayoutMkLst>
          <pc:spChg chg="mod">
            <ac:chgData name="Adam Baker" userId="940ebafebf10937b" providerId="LiveId" clId="{82EFF161-024F-41FE-BD65-EFFCFF49224B}" dt="2020-10-28T16:19:35.793" v="2" actId="404"/>
            <ac:spMkLst>
              <pc:docMk/>
              <pc:sldMasterMk cId="3275835359" sldId="2147483648"/>
              <pc:sldLayoutMk cId="1365809976" sldId="2147483649"/>
              <ac:spMk id="10" creationId="{65E48FBA-EEC1-4F51-8EE5-E09BC8E84805}"/>
            </ac:spMkLst>
          </pc:spChg>
        </pc:sldLayoutChg>
        <pc:sldLayoutChg chg="del">
          <pc:chgData name="Adam Baker" userId="940ebafebf10937b" providerId="LiveId" clId="{82EFF161-024F-41FE-BD65-EFFCFF49224B}" dt="2020-10-28T16:25:06.068" v="119" actId="2696"/>
          <pc:sldLayoutMkLst>
            <pc:docMk/>
            <pc:sldMasterMk cId="3275835359" sldId="2147483648"/>
            <pc:sldLayoutMk cId="2270825889" sldId="2147483650"/>
          </pc:sldLayoutMkLst>
        </pc:sldLayoutChg>
        <pc:sldLayoutChg chg="del">
          <pc:chgData name="Adam Baker" userId="940ebafebf10937b" providerId="LiveId" clId="{82EFF161-024F-41FE-BD65-EFFCFF49224B}" dt="2020-10-28T16:25:06.610" v="120" actId="2696"/>
          <pc:sldLayoutMkLst>
            <pc:docMk/>
            <pc:sldMasterMk cId="3275835359" sldId="2147483648"/>
            <pc:sldLayoutMk cId="1153502107" sldId="2147483651"/>
          </pc:sldLayoutMkLst>
        </pc:sldLayoutChg>
        <pc:sldLayoutChg chg="del">
          <pc:chgData name="Adam Baker" userId="940ebafebf10937b" providerId="LiveId" clId="{82EFF161-024F-41FE-BD65-EFFCFF49224B}" dt="2020-10-28T16:25:07.085" v="121" actId="2696"/>
          <pc:sldLayoutMkLst>
            <pc:docMk/>
            <pc:sldMasterMk cId="3275835359" sldId="2147483648"/>
            <pc:sldLayoutMk cId="922353555" sldId="2147483652"/>
          </pc:sldLayoutMkLst>
        </pc:sldLayoutChg>
        <pc:sldLayoutChg chg="del">
          <pc:chgData name="Adam Baker" userId="940ebafebf10937b" providerId="LiveId" clId="{82EFF161-024F-41FE-BD65-EFFCFF49224B}" dt="2020-10-28T16:25:07.610" v="122" actId="2696"/>
          <pc:sldLayoutMkLst>
            <pc:docMk/>
            <pc:sldMasterMk cId="3275835359" sldId="2147483648"/>
            <pc:sldLayoutMk cId="901680336" sldId="2147483653"/>
          </pc:sldLayoutMkLst>
        </pc:sldLayoutChg>
        <pc:sldLayoutChg chg="del">
          <pc:chgData name="Adam Baker" userId="940ebafebf10937b" providerId="LiveId" clId="{82EFF161-024F-41FE-BD65-EFFCFF49224B}" dt="2020-10-28T16:25:08.553" v="123" actId="2696"/>
          <pc:sldLayoutMkLst>
            <pc:docMk/>
            <pc:sldMasterMk cId="3275835359" sldId="2147483648"/>
            <pc:sldLayoutMk cId="2589933640" sldId="2147483654"/>
          </pc:sldLayoutMkLst>
        </pc:sldLayoutChg>
        <pc:sldLayoutChg chg="del">
          <pc:chgData name="Adam Baker" userId="940ebafebf10937b" providerId="LiveId" clId="{82EFF161-024F-41FE-BD65-EFFCFF49224B}" dt="2020-10-28T16:25:11.276" v="124" actId="2696"/>
          <pc:sldLayoutMkLst>
            <pc:docMk/>
            <pc:sldMasterMk cId="3275835359" sldId="2147483648"/>
            <pc:sldLayoutMk cId="1760165664" sldId="2147483660"/>
          </pc:sldLayoutMkLst>
        </pc:sldLayoutChg>
        <pc:sldLayoutChg chg="addSp delSp modSp add mod modTransition">
          <pc:chgData name="Adam Baker" userId="940ebafebf10937b" providerId="LiveId" clId="{82EFF161-024F-41FE-BD65-EFFCFF49224B}" dt="2020-10-28T16:21:34.287" v="40" actId="1076"/>
          <pc:sldLayoutMkLst>
            <pc:docMk/>
            <pc:sldMasterMk cId="3275835359" sldId="2147483648"/>
            <pc:sldLayoutMk cId="1182904324" sldId="2147483661"/>
          </pc:sldLayoutMkLst>
          <pc:spChg chg="add mod">
            <ac:chgData name="Adam Baker" userId="940ebafebf10937b" providerId="LiveId" clId="{82EFF161-024F-41FE-BD65-EFFCFF49224B}" dt="2020-10-28T16:20:58.923" v="33" actId="14100"/>
            <ac:spMkLst>
              <pc:docMk/>
              <pc:sldMasterMk cId="3275835359" sldId="2147483648"/>
              <pc:sldLayoutMk cId="1182904324" sldId="2147483661"/>
              <ac:spMk id="6" creationId="{E61987A1-27BF-41C1-AF5F-AA57970C5A92}"/>
            </ac:spMkLst>
          </pc:spChg>
          <pc:spChg chg="add del mod">
            <ac:chgData name="Adam Baker" userId="940ebafebf10937b" providerId="LiveId" clId="{82EFF161-024F-41FE-BD65-EFFCFF49224B}" dt="2020-10-28T16:21:07.042" v="35" actId="478"/>
            <ac:spMkLst>
              <pc:docMk/>
              <pc:sldMasterMk cId="3275835359" sldId="2147483648"/>
              <pc:sldLayoutMk cId="1182904324" sldId="2147483661"/>
              <ac:spMk id="7" creationId="{660DD28D-A8E0-4B3A-8B6F-0F9F03A52B70}"/>
            </ac:spMkLst>
          </pc:spChg>
          <pc:spChg chg="add mod">
            <ac:chgData name="Adam Baker" userId="940ebafebf10937b" providerId="LiveId" clId="{82EFF161-024F-41FE-BD65-EFFCFF49224B}" dt="2020-10-28T16:21:21.425" v="38" actId="1076"/>
            <ac:spMkLst>
              <pc:docMk/>
              <pc:sldMasterMk cId="3275835359" sldId="2147483648"/>
              <pc:sldLayoutMk cId="1182904324" sldId="2147483661"/>
              <ac:spMk id="8" creationId="{6CDDBBE7-1CF0-45CF-8A1C-F611C8C7F595}"/>
            </ac:spMkLst>
          </pc:spChg>
          <pc:spChg chg="add mod">
            <ac:chgData name="Adam Baker" userId="940ebafebf10937b" providerId="LiveId" clId="{82EFF161-024F-41FE-BD65-EFFCFF49224B}" dt="2020-10-28T16:21:34.287" v="40" actId="1076"/>
            <ac:spMkLst>
              <pc:docMk/>
              <pc:sldMasterMk cId="3275835359" sldId="2147483648"/>
              <pc:sldLayoutMk cId="1182904324" sldId="2147483661"/>
              <ac:spMk id="9" creationId="{F463076A-74E5-4A19-AD20-8ECB214B00F5}"/>
            </ac:spMkLst>
          </pc:spChg>
          <pc:spChg chg="del">
            <ac:chgData name="Adam Baker" userId="940ebafebf10937b" providerId="LiveId" clId="{82EFF161-024F-41FE-BD65-EFFCFF49224B}" dt="2020-10-28T16:20:40.678" v="4" actId="478"/>
            <ac:spMkLst>
              <pc:docMk/>
              <pc:sldMasterMk cId="3275835359" sldId="2147483648"/>
              <pc:sldLayoutMk cId="1182904324" sldId="2147483661"/>
              <ac:spMk id="14" creationId="{F240DB62-5D41-4266-99D4-F1B21E545000}"/>
            </ac:spMkLst>
          </pc:spChg>
        </pc:sldLayoutChg>
        <pc:sldLayoutChg chg="addSp modSp mod ord">
          <pc:chgData name="Adam Baker" userId="940ebafebf10937b" providerId="LiveId" clId="{82EFF161-024F-41FE-BD65-EFFCFF49224B}" dt="2020-10-28T16:22:23.427" v="44" actId="1076"/>
          <pc:sldLayoutMkLst>
            <pc:docMk/>
            <pc:sldMasterMk cId="3275835359" sldId="2147483648"/>
            <pc:sldLayoutMk cId="1254663159" sldId="2147483662"/>
          </pc:sldLayoutMkLst>
          <pc:spChg chg="add mod">
            <ac:chgData name="Adam Baker" userId="940ebafebf10937b" providerId="LiveId" clId="{82EFF161-024F-41FE-BD65-EFFCFF49224B}" dt="2020-10-28T16:22:23.427" v="44" actId="1076"/>
            <ac:spMkLst>
              <pc:docMk/>
              <pc:sldMasterMk cId="3275835359" sldId="2147483648"/>
              <pc:sldLayoutMk cId="1254663159" sldId="2147483662"/>
              <ac:spMk id="6" creationId="{A2385C63-5CFC-4703-BECA-FC5350D2DB54}"/>
            </ac:spMkLst>
          </pc:spChg>
          <pc:spChg chg="mod">
            <ac:chgData name="Adam Baker" userId="940ebafebf10937b" providerId="LiveId" clId="{82EFF161-024F-41FE-BD65-EFFCFF49224B}" dt="2020-10-28T16:22:11.166" v="42" actId="14100"/>
            <ac:spMkLst>
              <pc:docMk/>
              <pc:sldMasterMk cId="3275835359" sldId="2147483648"/>
              <pc:sldLayoutMk cId="1254663159" sldId="2147483662"/>
              <ac:spMk id="14" creationId="{F240DB62-5D41-4266-99D4-F1B21E545000}"/>
            </ac:spMkLst>
          </pc:spChg>
        </pc:sldLayoutChg>
        <pc:sldLayoutChg chg="addSp modSp add mod ord modTransition">
          <pc:chgData name="Adam Baker" userId="940ebafebf10937b" providerId="LiveId" clId="{82EFF161-024F-41FE-BD65-EFFCFF49224B}" dt="2020-10-28T16:23:53.044" v="76" actId="20577"/>
          <pc:sldLayoutMkLst>
            <pc:docMk/>
            <pc:sldMasterMk cId="3275835359" sldId="2147483648"/>
            <pc:sldLayoutMk cId="1187642462" sldId="2147483663"/>
          </pc:sldLayoutMkLst>
          <pc:spChg chg="add mod">
            <ac:chgData name="Adam Baker" userId="940ebafebf10937b" providerId="LiveId" clId="{82EFF161-024F-41FE-BD65-EFFCFF49224B}" dt="2020-10-28T16:23:39.556" v="64" actId="403"/>
            <ac:spMkLst>
              <pc:docMk/>
              <pc:sldMasterMk cId="3275835359" sldId="2147483648"/>
              <pc:sldLayoutMk cId="1187642462" sldId="2147483663"/>
              <ac:spMk id="6" creationId="{4C58F8F3-C1B8-466B-84EA-0328BD69D94C}"/>
            </ac:spMkLst>
          </pc:spChg>
          <pc:spChg chg="mod">
            <ac:chgData name="Adam Baker" userId="940ebafebf10937b" providerId="LiveId" clId="{82EFF161-024F-41FE-BD65-EFFCFF49224B}" dt="2020-10-28T16:22:42.380" v="48" actId="14100"/>
            <ac:spMkLst>
              <pc:docMk/>
              <pc:sldMasterMk cId="3275835359" sldId="2147483648"/>
              <pc:sldLayoutMk cId="1187642462" sldId="2147483663"/>
              <ac:spMk id="14" creationId="{F240DB62-5D41-4266-99D4-F1B21E545000}"/>
            </ac:spMkLst>
          </pc:spChg>
          <pc:spChg chg="mod">
            <ac:chgData name="Adam Baker" userId="940ebafebf10937b" providerId="LiveId" clId="{82EFF161-024F-41FE-BD65-EFFCFF49224B}" dt="2020-10-28T16:23:53.044" v="76" actId="20577"/>
            <ac:spMkLst>
              <pc:docMk/>
              <pc:sldMasterMk cId="3275835359" sldId="2147483648"/>
              <pc:sldLayoutMk cId="1187642462" sldId="2147483663"/>
              <ac:spMk id="16" creationId="{A21B8C5D-145C-42A6-8E08-38AF7102BA0F}"/>
            </ac:spMkLst>
          </pc:spChg>
        </pc:sldLayoutChg>
        <pc:sldLayoutChg chg="modSp add mod modTransition">
          <pc:chgData name="Adam Baker" userId="940ebafebf10937b" providerId="LiveId" clId="{82EFF161-024F-41FE-BD65-EFFCFF49224B}" dt="2020-10-28T16:24:49.494" v="118" actId="403"/>
          <pc:sldLayoutMkLst>
            <pc:docMk/>
            <pc:sldMasterMk cId="3275835359" sldId="2147483648"/>
            <pc:sldLayoutMk cId="95481928" sldId="2147483664"/>
          </pc:sldLayoutMkLst>
          <pc:spChg chg="mod">
            <ac:chgData name="Adam Baker" userId="940ebafebf10937b" providerId="LiveId" clId="{82EFF161-024F-41FE-BD65-EFFCFF49224B}" dt="2020-10-28T16:24:41.796" v="113" actId="403"/>
            <ac:spMkLst>
              <pc:docMk/>
              <pc:sldMasterMk cId="3275835359" sldId="2147483648"/>
              <pc:sldLayoutMk cId="95481928" sldId="2147483664"/>
              <ac:spMk id="6" creationId="{4C58F8F3-C1B8-466B-84EA-0328BD69D94C}"/>
            </ac:spMkLst>
          </pc:spChg>
          <pc:spChg chg="mod">
            <ac:chgData name="Adam Baker" userId="940ebafebf10937b" providerId="LiveId" clId="{82EFF161-024F-41FE-BD65-EFFCFF49224B}" dt="2020-10-28T16:24:49.494" v="118" actId="403"/>
            <ac:spMkLst>
              <pc:docMk/>
              <pc:sldMasterMk cId="3275835359" sldId="2147483648"/>
              <pc:sldLayoutMk cId="95481928" sldId="2147483664"/>
              <ac:spMk id="10" creationId="{65E48FBA-EEC1-4F51-8EE5-E09BC8E84805}"/>
            </ac:spMkLst>
          </pc:spChg>
        </pc:sldLayoutChg>
      </pc:sldMasterChg>
      <pc:sldMasterChg chg="addSldLayout delSldLayout modSldLayout sldLayoutOrd">
        <pc:chgData name="Adam Baker" userId="940ebafebf10937b" providerId="LiveId" clId="{82EFF161-024F-41FE-BD65-EFFCFF49224B}" dt="2020-10-28T17:14:46.598" v="420" actId="14100"/>
        <pc:sldMasterMkLst>
          <pc:docMk/>
          <pc:sldMasterMk cId="2445359069" sldId="2147483655"/>
        </pc:sldMasterMkLst>
        <pc:sldLayoutChg chg="addSp delSp modSp mod setBg">
          <pc:chgData name="Adam Baker" userId="940ebafebf10937b" providerId="LiveId" clId="{82EFF161-024F-41FE-BD65-EFFCFF49224B}" dt="2020-10-28T16:40:52.684" v="159" actId="1076"/>
          <pc:sldLayoutMkLst>
            <pc:docMk/>
            <pc:sldMasterMk cId="2445359069" sldId="2147483655"/>
            <pc:sldLayoutMk cId="4044619395" sldId="2147483656"/>
          </pc:sldLayoutMkLst>
          <pc:spChg chg="add mod ord">
            <ac:chgData name="Adam Baker" userId="940ebafebf10937b" providerId="LiveId" clId="{82EFF161-024F-41FE-BD65-EFFCFF49224B}" dt="2020-10-28T16:40:48.016" v="158" actId="1076"/>
            <ac:spMkLst>
              <pc:docMk/>
              <pc:sldMasterMk cId="2445359069" sldId="2147483655"/>
              <pc:sldLayoutMk cId="4044619395" sldId="2147483656"/>
              <ac:spMk id="3" creationId="{AFA3213E-E59E-4144-A9AB-A37914AC6FEA}"/>
            </ac:spMkLst>
          </pc:spChg>
          <pc:spChg chg="del">
            <ac:chgData name="Adam Baker" userId="940ebafebf10937b" providerId="LiveId" clId="{82EFF161-024F-41FE-BD65-EFFCFF49224B}" dt="2020-10-28T16:25:26.844" v="125" actId="478"/>
            <ac:spMkLst>
              <pc:docMk/>
              <pc:sldMasterMk cId="2445359069" sldId="2147483655"/>
              <pc:sldLayoutMk cId="4044619395" sldId="2147483656"/>
              <ac:spMk id="8" creationId="{D40D3A0E-130E-4856-B378-C76214EBDB94}"/>
            </ac:spMkLst>
          </pc:spChg>
          <pc:spChg chg="mod">
            <ac:chgData name="Adam Baker" userId="940ebafebf10937b" providerId="LiveId" clId="{82EFF161-024F-41FE-BD65-EFFCFF49224B}" dt="2020-10-28T16:37:41.025" v="128" actId="1076"/>
            <ac:spMkLst>
              <pc:docMk/>
              <pc:sldMasterMk cId="2445359069" sldId="2147483655"/>
              <pc:sldLayoutMk cId="4044619395" sldId="2147483656"/>
              <ac:spMk id="11" creationId="{C37F2E0F-619F-4D36-BCCB-83B23386AA18}"/>
            </ac:spMkLst>
          </pc:spChg>
          <pc:spChg chg="mod">
            <ac:chgData name="Adam Baker" userId="940ebafebf10937b" providerId="LiveId" clId="{82EFF161-024F-41FE-BD65-EFFCFF49224B}" dt="2020-10-28T16:40:52.684" v="159" actId="1076"/>
            <ac:spMkLst>
              <pc:docMk/>
              <pc:sldMasterMk cId="2445359069" sldId="2147483655"/>
              <pc:sldLayoutMk cId="4044619395" sldId="2147483656"/>
              <ac:spMk id="13" creationId="{AF02CCB4-A67D-473C-B327-1921EB890238}"/>
            </ac:spMkLst>
          </pc:spChg>
          <pc:spChg chg="mod">
            <ac:chgData name="Adam Baker" userId="940ebafebf10937b" providerId="LiveId" clId="{82EFF161-024F-41FE-BD65-EFFCFF49224B}" dt="2020-10-28T16:40:45.939" v="156" actId="1076"/>
            <ac:spMkLst>
              <pc:docMk/>
              <pc:sldMasterMk cId="2445359069" sldId="2147483655"/>
              <pc:sldLayoutMk cId="4044619395" sldId="2147483656"/>
              <ac:spMk id="14" creationId="{0A457643-F602-44D8-9BDA-8FFF31731D38}"/>
            </ac:spMkLst>
          </pc:spChg>
          <pc:picChg chg="add mod">
            <ac:chgData name="Adam Baker" userId="940ebafebf10937b" providerId="LiveId" clId="{82EFF161-024F-41FE-BD65-EFFCFF49224B}" dt="2020-10-28T16:38:31.330" v="140" actId="1076"/>
            <ac:picMkLst>
              <pc:docMk/>
              <pc:sldMasterMk cId="2445359069" sldId="2147483655"/>
              <pc:sldLayoutMk cId="4044619395" sldId="2147483656"/>
              <ac:picMk id="2" creationId="{F2F10C8B-BE13-4E4E-84D7-6181B522FF42}"/>
            </ac:picMkLst>
          </pc:picChg>
          <pc:picChg chg="del">
            <ac:chgData name="Adam Baker" userId="940ebafebf10937b" providerId="LiveId" clId="{82EFF161-024F-41FE-BD65-EFFCFF49224B}" dt="2020-10-28T16:37:33.499" v="126" actId="478"/>
            <ac:picMkLst>
              <pc:docMk/>
              <pc:sldMasterMk cId="2445359069" sldId="2147483655"/>
              <pc:sldLayoutMk cId="4044619395" sldId="2147483656"/>
              <ac:picMk id="10" creationId="{F5D9EE07-E8EB-4E7B-B6EF-416145D95E3E}"/>
            </ac:picMkLst>
          </pc:picChg>
        </pc:sldLayoutChg>
        <pc:sldLayoutChg chg="addSp delSp modSp mod setBg">
          <pc:chgData name="Adam Baker" userId="940ebafebf10937b" providerId="LiveId" clId="{82EFF161-024F-41FE-BD65-EFFCFF49224B}" dt="2020-10-28T17:13:38.344" v="391" actId="242"/>
          <pc:sldLayoutMkLst>
            <pc:docMk/>
            <pc:sldMasterMk cId="2445359069" sldId="2147483655"/>
            <pc:sldLayoutMk cId="257927944" sldId="2147483657"/>
          </pc:sldLayoutMkLst>
          <pc:spChg chg="add del mod">
            <ac:chgData name="Adam Baker" userId="940ebafebf10937b" providerId="LiveId" clId="{82EFF161-024F-41FE-BD65-EFFCFF49224B}" dt="2020-10-28T17:00:32.295" v="172" actId="478"/>
            <ac:spMkLst>
              <pc:docMk/>
              <pc:sldMasterMk cId="2445359069" sldId="2147483655"/>
              <pc:sldLayoutMk cId="257927944" sldId="2147483657"/>
              <ac:spMk id="3" creationId="{827AB3BC-CD7F-4CCB-AD2D-9258CCE6FB9D}"/>
            </ac:spMkLst>
          </pc:spChg>
          <pc:spChg chg="del">
            <ac:chgData name="Adam Baker" userId="940ebafebf10937b" providerId="LiveId" clId="{82EFF161-024F-41FE-BD65-EFFCFF49224B}" dt="2020-10-28T16:48:43.473" v="161" actId="478"/>
            <ac:spMkLst>
              <pc:docMk/>
              <pc:sldMasterMk cId="2445359069" sldId="2147483655"/>
              <pc:sldLayoutMk cId="257927944" sldId="2147483657"/>
              <ac:spMk id="4" creationId="{CF1E39E9-602D-4336-A8A7-909AB76C99B4}"/>
            </ac:spMkLst>
          </pc:spChg>
          <pc:spChg chg="del">
            <ac:chgData name="Adam Baker" userId="940ebafebf10937b" providerId="LiveId" clId="{82EFF161-024F-41FE-BD65-EFFCFF49224B}" dt="2020-10-28T16:48:43.473" v="161" actId="478"/>
            <ac:spMkLst>
              <pc:docMk/>
              <pc:sldMasterMk cId="2445359069" sldId="2147483655"/>
              <pc:sldLayoutMk cId="257927944" sldId="2147483657"/>
              <ac:spMk id="5" creationId="{D7E0CEEB-C2AF-4555-A1BD-0E77D5FFBF63}"/>
            </ac:spMkLst>
          </pc:spChg>
          <pc:spChg chg="del">
            <ac:chgData name="Adam Baker" userId="940ebafebf10937b" providerId="LiveId" clId="{82EFF161-024F-41FE-BD65-EFFCFF49224B}" dt="2020-10-28T16:48:43.473" v="161" actId="478"/>
            <ac:spMkLst>
              <pc:docMk/>
              <pc:sldMasterMk cId="2445359069" sldId="2147483655"/>
              <pc:sldLayoutMk cId="257927944" sldId="2147483657"/>
              <ac:spMk id="6" creationId="{AD0D4412-738F-408B-81D0-EDA3F377154E}"/>
            </ac:spMkLst>
          </pc:spChg>
          <pc:spChg chg="add del mod ord">
            <ac:chgData name="Adam Baker" userId="940ebafebf10937b" providerId="LiveId" clId="{82EFF161-024F-41FE-BD65-EFFCFF49224B}" dt="2020-10-28T17:05:34.551" v="200" actId="1036"/>
            <ac:spMkLst>
              <pc:docMk/>
              <pc:sldMasterMk cId="2445359069" sldId="2147483655"/>
              <pc:sldLayoutMk cId="257927944" sldId="2147483657"/>
              <ac:spMk id="12" creationId="{263D8F3E-FC48-40DD-AD8E-376035FF81BC}"/>
            </ac:spMkLst>
          </pc:spChg>
          <pc:spChg chg="add del">
            <ac:chgData name="Adam Baker" userId="940ebafebf10937b" providerId="LiveId" clId="{82EFF161-024F-41FE-BD65-EFFCFF49224B}" dt="2020-10-28T17:06:55.019" v="205" actId="11529"/>
            <ac:spMkLst>
              <pc:docMk/>
              <pc:sldMasterMk cId="2445359069" sldId="2147483655"/>
              <pc:sldLayoutMk cId="257927944" sldId="2147483657"/>
              <ac:spMk id="13" creationId="{A4635D19-1816-4935-88D3-2B185F1ED4C1}"/>
            </ac:spMkLst>
          </pc:spChg>
          <pc:spChg chg="add mod">
            <ac:chgData name="Adam Baker" userId="940ebafebf10937b" providerId="LiveId" clId="{82EFF161-024F-41FE-BD65-EFFCFF49224B}" dt="2020-10-28T17:07:56.082" v="230" actId="1076"/>
            <ac:spMkLst>
              <pc:docMk/>
              <pc:sldMasterMk cId="2445359069" sldId="2147483655"/>
              <pc:sldLayoutMk cId="257927944" sldId="2147483657"/>
              <ac:spMk id="14" creationId="{0DDA984B-C8DB-4449-8270-4FE41E29690C}"/>
            </ac:spMkLst>
          </pc:spChg>
          <pc:spChg chg="add mod">
            <ac:chgData name="Adam Baker" userId="940ebafebf10937b" providerId="LiveId" clId="{82EFF161-024F-41FE-BD65-EFFCFF49224B}" dt="2020-10-28T17:08:29.506" v="238" actId="20577"/>
            <ac:spMkLst>
              <pc:docMk/>
              <pc:sldMasterMk cId="2445359069" sldId="2147483655"/>
              <pc:sldLayoutMk cId="257927944" sldId="2147483657"/>
              <ac:spMk id="15" creationId="{BC33F35C-ACE4-4D63-8E31-1EBE6454AAF2}"/>
            </ac:spMkLst>
          </pc:spChg>
          <pc:spChg chg="add del">
            <ac:chgData name="Adam Baker" userId="940ebafebf10937b" providerId="LiveId" clId="{82EFF161-024F-41FE-BD65-EFFCFF49224B}" dt="2020-10-28T17:08:50.174" v="239" actId="11529"/>
            <ac:spMkLst>
              <pc:docMk/>
              <pc:sldMasterMk cId="2445359069" sldId="2147483655"/>
              <pc:sldLayoutMk cId="257927944" sldId="2147483657"/>
              <ac:spMk id="16" creationId="{8809F72A-DD0B-4D33-943E-338389035159}"/>
            </ac:spMkLst>
          </pc:spChg>
          <pc:spChg chg="add del mod">
            <ac:chgData name="Adam Baker" userId="940ebafebf10937b" providerId="LiveId" clId="{82EFF161-024F-41FE-BD65-EFFCFF49224B}" dt="2020-10-28T17:08:50.368" v="240" actId="478"/>
            <ac:spMkLst>
              <pc:docMk/>
              <pc:sldMasterMk cId="2445359069" sldId="2147483655"/>
              <pc:sldLayoutMk cId="257927944" sldId="2147483657"/>
              <ac:spMk id="17" creationId="{690464B3-812B-44AC-8E52-48080F29F957}"/>
            </ac:spMkLst>
          </pc:spChg>
          <pc:spChg chg="add mod">
            <ac:chgData name="Adam Baker" userId="940ebafebf10937b" providerId="LiveId" clId="{82EFF161-024F-41FE-BD65-EFFCFF49224B}" dt="2020-10-28T17:11:30.051" v="303" actId="1076"/>
            <ac:spMkLst>
              <pc:docMk/>
              <pc:sldMasterMk cId="2445359069" sldId="2147483655"/>
              <pc:sldLayoutMk cId="257927944" sldId="2147483657"/>
              <ac:spMk id="18" creationId="{6FD0015D-D216-432D-87AF-8F35D58E149F}"/>
            </ac:spMkLst>
          </pc:spChg>
          <pc:spChg chg="add mod">
            <ac:chgData name="Adam Baker" userId="940ebafebf10937b" providerId="LiveId" clId="{82EFF161-024F-41FE-BD65-EFFCFF49224B}" dt="2020-10-28T17:11:30.051" v="303" actId="1076"/>
            <ac:spMkLst>
              <pc:docMk/>
              <pc:sldMasterMk cId="2445359069" sldId="2147483655"/>
              <pc:sldLayoutMk cId="257927944" sldId="2147483657"/>
              <ac:spMk id="19" creationId="{2B8588F6-5D64-428A-865D-5F74A291B099}"/>
            </ac:spMkLst>
          </pc:spChg>
          <pc:spChg chg="add mod">
            <ac:chgData name="Adam Baker" userId="940ebafebf10937b" providerId="LiveId" clId="{82EFF161-024F-41FE-BD65-EFFCFF49224B}" dt="2020-10-28T17:11:30.051" v="303" actId="1076"/>
            <ac:spMkLst>
              <pc:docMk/>
              <pc:sldMasterMk cId="2445359069" sldId="2147483655"/>
              <pc:sldLayoutMk cId="257927944" sldId="2147483657"/>
              <ac:spMk id="20" creationId="{86ABFB31-A86F-46BB-8B0D-7CB73B30A0D1}"/>
            </ac:spMkLst>
          </pc:spChg>
          <pc:spChg chg="add del mod">
            <ac:chgData name="Adam Baker" userId="940ebafebf10937b" providerId="LiveId" clId="{82EFF161-024F-41FE-BD65-EFFCFF49224B}" dt="2020-10-28T17:12:41.907" v="312" actId="478"/>
            <ac:spMkLst>
              <pc:docMk/>
              <pc:sldMasterMk cId="2445359069" sldId="2147483655"/>
              <pc:sldLayoutMk cId="257927944" sldId="2147483657"/>
              <ac:spMk id="21" creationId="{17099AB8-6BEA-4E48-87D3-BDFE2EE95603}"/>
            </ac:spMkLst>
          </pc:spChg>
          <pc:spChg chg="add del">
            <ac:chgData name="Adam Baker" userId="940ebafebf10937b" providerId="LiveId" clId="{82EFF161-024F-41FE-BD65-EFFCFF49224B}" dt="2020-10-28T17:12:45.569" v="313" actId="11529"/>
            <ac:spMkLst>
              <pc:docMk/>
              <pc:sldMasterMk cId="2445359069" sldId="2147483655"/>
              <pc:sldLayoutMk cId="257927944" sldId="2147483657"/>
              <ac:spMk id="22" creationId="{7CDE2008-BBCF-4802-B5A5-BF1FFA8BD654}"/>
            </ac:spMkLst>
          </pc:spChg>
          <pc:spChg chg="add mod">
            <ac:chgData name="Adam Baker" userId="940ebafebf10937b" providerId="LiveId" clId="{82EFF161-024F-41FE-BD65-EFFCFF49224B}" dt="2020-10-28T17:13:38.344" v="391" actId="242"/>
            <ac:spMkLst>
              <pc:docMk/>
              <pc:sldMasterMk cId="2445359069" sldId="2147483655"/>
              <pc:sldLayoutMk cId="257927944" sldId="2147483657"/>
              <ac:spMk id="23" creationId="{EEF8FC24-C5F0-47FA-A19A-34047DD95EC6}"/>
            </ac:spMkLst>
          </pc:spChg>
          <pc:picChg chg="add del mod">
            <ac:chgData name="Adam Baker" userId="940ebafebf10937b" providerId="LiveId" clId="{82EFF161-024F-41FE-BD65-EFFCFF49224B}" dt="2020-10-28T17:01:30.905" v="174" actId="478"/>
            <ac:picMkLst>
              <pc:docMk/>
              <pc:sldMasterMk cId="2445359069" sldId="2147483655"/>
              <pc:sldLayoutMk cId="257927944" sldId="2147483657"/>
              <ac:picMk id="2" creationId="{7BC78FAC-7E49-4901-A131-18EFE31FDF01}"/>
            </ac:picMkLst>
          </pc:picChg>
          <pc:picChg chg="del">
            <ac:chgData name="Adam Baker" userId="940ebafebf10937b" providerId="LiveId" clId="{82EFF161-024F-41FE-BD65-EFFCFF49224B}" dt="2020-10-28T16:46:02.113" v="160" actId="478"/>
            <ac:picMkLst>
              <pc:docMk/>
              <pc:sldMasterMk cId="2445359069" sldId="2147483655"/>
              <pc:sldLayoutMk cId="257927944" sldId="2147483657"/>
              <ac:picMk id="8" creationId="{8B80527F-C5EA-4BFE-A167-5F272F057B46}"/>
            </ac:picMkLst>
          </pc:picChg>
          <pc:picChg chg="add">
            <ac:chgData name="Adam Baker" userId="940ebafebf10937b" providerId="LiveId" clId="{82EFF161-024F-41FE-BD65-EFFCFF49224B}" dt="2020-10-28T17:00:19.355" v="170" actId="22"/>
            <ac:picMkLst>
              <pc:docMk/>
              <pc:sldMasterMk cId="2445359069" sldId="2147483655"/>
              <pc:sldLayoutMk cId="257927944" sldId="2147483657"/>
              <ac:picMk id="10" creationId="{F5555F93-AB69-4CE4-A27E-4D7CEF42E5CA}"/>
            </ac:picMkLst>
          </pc:picChg>
        </pc:sldLayoutChg>
        <pc:sldLayoutChg chg="addSp modSp add mod modTransition setBg">
          <pc:chgData name="Adam Baker" userId="940ebafebf10937b" providerId="LiveId" clId="{82EFF161-024F-41FE-BD65-EFFCFF49224B}" dt="2020-10-28T17:13:43.594" v="392"/>
          <pc:sldLayoutMkLst>
            <pc:docMk/>
            <pc:sldMasterMk cId="2445359069" sldId="2147483655"/>
            <pc:sldLayoutMk cId="2227087674" sldId="2147483658"/>
          </pc:sldLayoutMkLst>
          <pc:spChg chg="add mod">
            <ac:chgData name="Adam Baker" userId="940ebafebf10937b" providerId="LiveId" clId="{82EFF161-024F-41FE-BD65-EFFCFF49224B}" dt="2020-10-28T17:12:13.431" v="304"/>
            <ac:spMkLst>
              <pc:docMk/>
              <pc:sldMasterMk cId="2445359069" sldId="2147483655"/>
              <pc:sldLayoutMk cId="2227087674" sldId="2147483658"/>
              <ac:spMk id="4" creationId="{90146F67-57B6-4BE9-A436-A0FB0C2AD3F9}"/>
            </ac:spMkLst>
          </pc:spChg>
          <pc:spChg chg="add mod">
            <ac:chgData name="Adam Baker" userId="940ebafebf10937b" providerId="LiveId" clId="{82EFF161-024F-41FE-BD65-EFFCFF49224B}" dt="2020-10-28T17:12:13.431" v="304"/>
            <ac:spMkLst>
              <pc:docMk/>
              <pc:sldMasterMk cId="2445359069" sldId="2147483655"/>
              <pc:sldLayoutMk cId="2227087674" sldId="2147483658"/>
              <ac:spMk id="5" creationId="{B035F9E6-E850-4677-8989-A8B549B840D3}"/>
            </ac:spMkLst>
          </pc:spChg>
          <pc:spChg chg="add mod">
            <ac:chgData name="Adam Baker" userId="940ebafebf10937b" providerId="LiveId" clId="{82EFF161-024F-41FE-BD65-EFFCFF49224B}" dt="2020-10-28T17:12:13.431" v="304"/>
            <ac:spMkLst>
              <pc:docMk/>
              <pc:sldMasterMk cId="2445359069" sldId="2147483655"/>
              <pc:sldLayoutMk cId="2227087674" sldId="2147483658"/>
              <ac:spMk id="6" creationId="{5B6FFBE8-4AE8-498F-94CE-B6D8294A9491}"/>
            </ac:spMkLst>
          </pc:spChg>
          <pc:spChg chg="add mod">
            <ac:chgData name="Adam Baker" userId="940ebafebf10937b" providerId="LiveId" clId="{82EFF161-024F-41FE-BD65-EFFCFF49224B}" dt="2020-10-28T17:12:13.431" v="304"/>
            <ac:spMkLst>
              <pc:docMk/>
              <pc:sldMasterMk cId="2445359069" sldId="2147483655"/>
              <pc:sldLayoutMk cId="2227087674" sldId="2147483658"/>
              <ac:spMk id="7" creationId="{1B57072D-1B80-42C5-BEDC-B69C16BB44FC}"/>
            </ac:spMkLst>
          </pc:spChg>
          <pc:spChg chg="add mod">
            <ac:chgData name="Adam Baker" userId="940ebafebf10937b" providerId="LiveId" clId="{82EFF161-024F-41FE-BD65-EFFCFF49224B}" dt="2020-10-28T17:12:13.431" v="304"/>
            <ac:spMkLst>
              <pc:docMk/>
              <pc:sldMasterMk cId="2445359069" sldId="2147483655"/>
              <pc:sldLayoutMk cId="2227087674" sldId="2147483658"/>
              <ac:spMk id="8" creationId="{19A5B1A5-D770-43E7-B686-36B149004D1E}"/>
            </ac:spMkLst>
          </pc:spChg>
          <pc:spChg chg="add mod">
            <ac:chgData name="Adam Baker" userId="940ebafebf10937b" providerId="LiveId" clId="{82EFF161-024F-41FE-BD65-EFFCFF49224B}" dt="2020-10-28T17:13:43.594" v="392"/>
            <ac:spMkLst>
              <pc:docMk/>
              <pc:sldMasterMk cId="2445359069" sldId="2147483655"/>
              <pc:sldLayoutMk cId="2227087674" sldId="2147483658"/>
              <ac:spMk id="9" creationId="{8A41D9DA-DE6A-4014-9E23-379F1962C446}"/>
            </ac:spMkLst>
          </pc:spChg>
          <pc:spChg chg="mod">
            <ac:chgData name="Adam Baker" userId="940ebafebf10937b" providerId="LiveId" clId="{82EFF161-024F-41FE-BD65-EFFCFF49224B}" dt="2020-10-28T17:05:57.116" v="204" actId="207"/>
            <ac:spMkLst>
              <pc:docMk/>
              <pc:sldMasterMk cId="2445359069" sldId="2147483655"/>
              <pc:sldLayoutMk cId="2227087674" sldId="2147483658"/>
              <ac:spMk id="12" creationId="{263D8F3E-FC48-40DD-AD8E-376035FF81BC}"/>
            </ac:spMkLst>
          </pc:spChg>
        </pc:sldLayoutChg>
        <pc:sldLayoutChg chg="del">
          <pc:chgData name="Adam Baker" userId="940ebafebf10937b" providerId="LiveId" clId="{82EFF161-024F-41FE-BD65-EFFCFF49224B}" dt="2020-10-28T16:48:49.499" v="163" actId="2696"/>
          <pc:sldLayoutMkLst>
            <pc:docMk/>
            <pc:sldMasterMk cId="2445359069" sldId="2147483655"/>
            <pc:sldLayoutMk cId="3293466508" sldId="2147483658"/>
          </pc:sldLayoutMkLst>
        </pc:sldLayoutChg>
        <pc:sldLayoutChg chg="addSp delSp modSp add mod ord modTransition">
          <pc:chgData name="Adam Baker" userId="940ebafebf10937b" providerId="LiveId" clId="{82EFF161-024F-41FE-BD65-EFFCFF49224B}" dt="2020-10-28T17:14:28.209" v="410" actId="20577"/>
          <pc:sldLayoutMkLst>
            <pc:docMk/>
            <pc:sldMasterMk cId="2445359069" sldId="2147483655"/>
            <pc:sldLayoutMk cId="211720015" sldId="2147483659"/>
          </pc:sldLayoutMkLst>
          <pc:spChg chg="add mod">
            <ac:chgData name="Adam Baker" userId="940ebafebf10937b" providerId="LiveId" clId="{82EFF161-024F-41FE-BD65-EFFCFF49224B}" dt="2020-10-28T17:14:21.064" v="399"/>
            <ac:spMkLst>
              <pc:docMk/>
              <pc:sldMasterMk cId="2445359069" sldId="2147483655"/>
              <pc:sldLayoutMk cId="211720015" sldId="2147483659"/>
              <ac:spMk id="11" creationId="{04B592FE-0561-41AC-B972-E0BC39171731}"/>
            </ac:spMkLst>
          </pc:spChg>
          <pc:spChg chg="mod ord">
            <ac:chgData name="Adam Baker" userId="940ebafebf10937b" providerId="LiveId" clId="{82EFF161-024F-41FE-BD65-EFFCFF49224B}" dt="2020-10-28T17:14:08.313" v="398" actId="171"/>
            <ac:spMkLst>
              <pc:docMk/>
              <pc:sldMasterMk cId="2445359069" sldId="2147483655"/>
              <pc:sldLayoutMk cId="211720015" sldId="2147483659"/>
              <ac:spMk id="12" creationId="{263D8F3E-FC48-40DD-AD8E-376035FF81BC}"/>
            </ac:spMkLst>
          </pc:spChg>
          <pc:spChg chg="add mod">
            <ac:chgData name="Adam Baker" userId="940ebafebf10937b" providerId="LiveId" clId="{82EFF161-024F-41FE-BD65-EFFCFF49224B}" dt="2020-10-28T17:14:28.209" v="410" actId="20577"/>
            <ac:spMkLst>
              <pc:docMk/>
              <pc:sldMasterMk cId="2445359069" sldId="2147483655"/>
              <pc:sldLayoutMk cId="211720015" sldId="2147483659"/>
              <ac:spMk id="13" creationId="{EC28031F-AA10-4DD9-9AC9-30A831217785}"/>
            </ac:spMkLst>
          </pc:spChg>
          <pc:spChg chg="del">
            <ac:chgData name="Adam Baker" userId="940ebafebf10937b" providerId="LiveId" clId="{82EFF161-024F-41FE-BD65-EFFCFF49224B}" dt="2020-10-28T17:14:03.235" v="396" actId="478"/>
            <ac:spMkLst>
              <pc:docMk/>
              <pc:sldMasterMk cId="2445359069" sldId="2147483655"/>
              <pc:sldLayoutMk cId="211720015" sldId="2147483659"/>
              <ac:spMk id="14" creationId="{0DDA984B-C8DB-4449-8270-4FE41E29690C}"/>
            </ac:spMkLst>
          </pc:spChg>
          <pc:spChg chg="del">
            <ac:chgData name="Adam Baker" userId="940ebafebf10937b" providerId="LiveId" clId="{82EFF161-024F-41FE-BD65-EFFCFF49224B}" dt="2020-10-28T17:14:03.235" v="396" actId="478"/>
            <ac:spMkLst>
              <pc:docMk/>
              <pc:sldMasterMk cId="2445359069" sldId="2147483655"/>
              <pc:sldLayoutMk cId="211720015" sldId="2147483659"/>
              <ac:spMk id="15" creationId="{BC33F35C-ACE4-4D63-8E31-1EBE6454AAF2}"/>
            </ac:spMkLst>
          </pc:spChg>
          <pc:spChg chg="add mod">
            <ac:chgData name="Adam Baker" userId="940ebafebf10937b" providerId="LiveId" clId="{82EFF161-024F-41FE-BD65-EFFCFF49224B}" dt="2020-10-28T17:14:21.064" v="399"/>
            <ac:spMkLst>
              <pc:docMk/>
              <pc:sldMasterMk cId="2445359069" sldId="2147483655"/>
              <pc:sldLayoutMk cId="211720015" sldId="2147483659"/>
              <ac:spMk id="16" creationId="{7CD2421E-D5BC-4A69-8524-9E70B5EA5269}"/>
            </ac:spMkLst>
          </pc:spChg>
          <pc:spChg chg="del">
            <ac:chgData name="Adam Baker" userId="940ebafebf10937b" providerId="LiveId" clId="{82EFF161-024F-41FE-BD65-EFFCFF49224B}" dt="2020-10-28T17:14:03.235" v="396" actId="478"/>
            <ac:spMkLst>
              <pc:docMk/>
              <pc:sldMasterMk cId="2445359069" sldId="2147483655"/>
              <pc:sldLayoutMk cId="211720015" sldId="2147483659"/>
              <ac:spMk id="18" creationId="{6FD0015D-D216-432D-87AF-8F35D58E149F}"/>
            </ac:spMkLst>
          </pc:spChg>
          <pc:spChg chg="del">
            <ac:chgData name="Adam Baker" userId="940ebafebf10937b" providerId="LiveId" clId="{82EFF161-024F-41FE-BD65-EFFCFF49224B}" dt="2020-10-28T17:14:03.235" v="396" actId="478"/>
            <ac:spMkLst>
              <pc:docMk/>
              <pc:sldMasterMk cId="2445359069" sldId="2147483655"/>
              <pc:sldLayoutMk cId="211720015" sldId="2147483659"/>
              <ac:spMk id="19" creationId="{2B8588F6-5D64-428A-865D-5F74A291B099}"/>
            </ac:spMkLst>
          </pc:spChg>
          <pc:spChg chg="del">
            <ac:chgData name="Adam Baker" userId="940ebafebf10937b" providerId="LiveId" clId="{82EFF161-024F-41FE-BD65-EFFCFF49224B}" dt="2020-10-28T17:14:03.235" v="396" actId="478"/>
            <ac:spMkLst>
              <pc:docMk/>
              <pc:sldMasterMk cId="2445359069" sldId="2147483655"/>
              <pc:sldLayoutMk cId="211720015" sldId="2147483659"/>
              <ac:spMk id="20" creationId="{86ABFB31-A86F-46BB-8B0D-7CB73B30A0D1}"/>
            </ac:spMkLst>
          </pc:spChg>
          <pc:spChg chg="del">
            <ac:chgData name="Adam Baker" userId="940ebafebf10937b" providerId="LiveId" clId="{82EFF161-024F-41FE-BD65-EFFCFF49224B}" dt="2020-10-28T17:13:58.203" v="395" actId="478"/>
            <ac:spMkLst>
              <pc:docMk/>
              <pc:sldMasterMk cId="2445359069" sldId="2147483655"/>
              <pc:sldLayoutMk cId="211720015" sldId="2147483659"/>
              <ac:spMk id="23" creationId="{EEF8FC24-C5F0-47FA-A19A-34047DD95EC6}"/>
            </ac:spMkLst>
          </pc:spChg>
        </pc:sldLayoutChg>
        <pc:sldLayoutChg chg="del">
          <pc:chgData name="Adam Baker" userId="940ebafebf10937b" providerId="LiveId" clId="{82EFF161-024F-41FE-BD65-EFFCFF49224B}" dt="2020-10-28T16:48:50.056" v="164" actId="2696"/>
          <pc:sldLayoutMkLst>
            <pc:docMk/>
            <pc:sldMasterMk cId="2445359069" sldId="2147483655"/>
            <pc:sldLayoutMk cId="1222714892" sldId="2147483659"/>
          </pc:sldLayoutMkLst>
        </pc:sldLayoutChg>
        <pc:sldLayoutChg chg="addSp delSp modSp add mod modTransition">
          <pc:chgData name="Adam Baker" userId="940ebafebf10937b" providerId="LiveId" clId="{82EFF161-024F-41FE-BD65-EFFCFF49224B}" dt="2020-10-28T17:14:46.598" v="420" actId="14100"/>
          <pc:sldLayoutMkLst>
            <pc:docMk/>
            <pc:sldMasterMk cId="2445359069" sldId="2147483655"/>
            <pc:sldLayoutMk cId="1045935807" sldId="2147483660"/>
          </pc:sldLayoutMkLst>
          <pc:spChg chg="add mod ord">
            <ac:chgData name="Adam Baker" userId="940ebafebf10937b" providerId="LiveId" clId="{82EFF161-024F-41FE-BD65-EFFCFF49224B}" dt="2020-10-28T17:14:46.598" v="420" actId="14100"/>
            <ac:spMkLst>
              <pc:docMk/>
              <pc:sldMasterMk cId="2445359069" sldId="2147483655"/>
              <pc:sldLayoutMk cId="1045935807" sldId="2147483660"/>
              <ac:spMk id="2" creationId="{73F6CB8D-FB8A-4A11-87A5-AAAEA3DD7476}"/>
            </ac:spMkLst>
          </pc:spChg>
          <pc:spChg chg="del">
            <ac:chgData name="Adam Baker" userId="940ebafebf10937b" providerId="LiveId" clId="{82EFF161-024F-41FE-BD65-EFFCFF49224B}" dt="2020-10-28T17:14:40.988" v="412" actId="478"/>
            <ac:spMkLst>
              <pc:docMk/>
              <pc:sldMasterMk cId="2445359069" sldId="2147483655"/>
              <pc:sldLayoutMk cId="1045935807" sldId="2147483660"/>
              <ac:spMk id="12" creationId="{263D8F3E-FC48-40DD-AD8E-376035FF81BC}"/>
            </ac:spMkLst>
          </pc:spChg>
        </pc:sldLayoutChg>
      </pc:sldMaster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1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88787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Chocolate</c:v>
                </c:pt>
                <c:pt idx="1">
                  <c:v>Vanilla</c:v>
                </c:pt>
                <c:pt idx="2">
                  <c:v>Strawberry</c:v>
                </c:pt>
                <c:pt idx="3">
                  <c:v>I don't like ice-cream</c:v>
                </c:pt>
                <c:pt idx="4">
                  <c:v>Other (please specify)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0.4</c:v>
                </c:pt>
                <c:pt idx="1">
                  <c:v>0.3</c:v>
                </c:pt>
                <c:pt idx="2">
                  <c:v>0.15</c:v>
                </c:pt>
                <c:pt idx="3">
                  <c:v>0.45</c:v>
                </c:pt>
                <c:pt idx="4">
                  <c:v>0.78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200" b="0">
                  <a:solidFill>
                    <a:srgbClr val="000000"/>
                  </a:solidFill>
                </a:defRPr>
              </a:pPr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majorTickMark val="out"/>
        <c:minorTickMark val="none"/>
        <c:tickLblPos val="low"/>
        <c:spPr/>
        <c:txPr>
          <a:bodyPr/>
          <a:lstStyle/>
          <a:p>
            <a:pPr>
              <a:defRPr sz="1200" b="0">
                <a:solidFill>
                  <a:srgbClr val="000000"/>
                </a:solidFill>
              </a:defRPr>
            </a:pPr>
          </a:p>
        </c:txPr>
        <c:crossAx val="-2113994440"/>
        <c:crosses val="autoZero"/>
        <c:auto val="1"/>
        <c:lblAlgn val="ctr"/>
        <c:noMultiLvlLbl val="0"/>
      </c:catAx>
      <c:valAx>
        <c:axId val="-2113994440"/>
        <c:scaling/>
        <c:delete val="0"/>
        <c:axPos val="b"/>
        <c:numFmt formatCode="0%" sourceLinked="0"/>
        <c:majorTickMark val="out"/>
        <c:minorTickMark val="none"/>
        <c:tickLblPos val="nextTo"/>
        <c:spPr/>
        <c:txPr>
          <a:bodyPr/>
          <a:lstStyle/>
          <a:p>
            <a:pPr>
              <a:defRPr sz="1200" b="0">
                <a:solidFill>
                  <a:srgbClr val="000000"/>
                </a:solidFill>
              </a:defRPr>
            </a:pPr>
          </a:p>
        </c:txPr>
        <c:crossAx val="-2068027336"/>
        <c:crosses val="max"/>
      </c:valAx>
    </c:plotArea>
    <c:legend>
      <c:legendPos val="b"/>
      <c:overlay val="0"/>
      <c:txPr>
        <a:bodyPr/>
        <a:lstStyle/>
        <a:p>
          <a:pPr>
            <a:defRPr sz="1200" b="0">
              <a:solidFill>
                <a:srgbClr val="000000"/>
              </a:solidFill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"/>
  <c:chart>
    <c:autoTitleDeleted val="1"/>
    <c:plotArea>
      <c:pieChart>
        <c:varyColors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spPr>
              <a:solidFill>
                <a:srgbClr val="E88787"/>
              </a:solidFill>
            </c:spPr>
          </c:dPt>
          <c:dPt>
            <c:idx val="1"/>
            <c:spPr>
              <a:solidFill>
                <a:srgbClr val="EA86BA"/>
              </a:solidFill>
            </c:spPr>
          </c:dPt>
          <c:dPt>
            <c:idx val="2"/>
            <c:spPr>
              <a:solidFill>
                <a:srgbClr val="DB85ED"/>
              </a:solidFill>
            </c:spPr>
          </c:dPt>
          <c:dPt>
            <c:idx val="3"/>
            <c:spPr>
              <a:solidFill>
                <a:srgbClr val="9484EF"/>
              </a:solidFill>
            </c:spPr>
          </c:dPt>
          <c:dPt>
            <c:idx val="4"/>
            <c:spPr>
              <a:solidFill>
                <a:srgbClr val="84CEEF"/>
              </a:solidFill>
            </c:spPr>
          </c:dPt>
          <c:cat>
            <c:strRef>
              <c:f>Sheet1!$A$2:$A$6</c:f>
              <c:strCache>
                <c:ptCount val="5"/>
                <c:pt idx="0">
                  <c:v>Chocolate</c:v>
                </c:pt>
                <c:pt idx="1">
                  <c:v>Vanilla</c:v>
                </c:pt>
                <c:pt idx="2">
                  <c:v>Strawberry</c:v>
                </c:pt>
                <c:pt idx="3">
                  <c:v>I don't like ice-cream</c:v>
                </c:pt>
                <c:pt idx="4">
                  <c:v>Other (please specify)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0.4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0.15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200" b="0">
                  <a:solidFill>
                    <a:srgbClr val="000000"/>
                  </a:solidFill>
                </a:defRPr>
              </a:pPr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  <c:txPr>
        <a:bodyPr/>
        <a:lstStyle/>
        <a:p>
          <a:pPr>
            <a:defRPr sz="1200" b="0">
              <a:solidFill>
                <a:srgbClr val="000000"/>
              </a:solidFill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B4304BB-6F3A-4F09-BF66-4677F5B65B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07A31-BE2C-48E3-B85E-54BA4C6E86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DF98C-32C7-4DCD-8CE4-8442E7C55CEA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072EB-4724-40A9-8375-4B412E8456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4E8DA-DE45-4523-830E-516616928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D38FA-F0A6-44F9-BD8B-9333B60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27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E48FBA-EEC1-4F51-8EE5-E09BC8E848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199" y="378096"/>
            <a:ext cx="9481458" cy="95540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400" b="0">
                <a:latin typeface="Bungee Regular" pitchFamily="50" charset="0"/>
                <a:cs typeface="Karma" panose="02000000000000000000" pitchFamily="2" charset="0"/>
              </a:defRPr>
            </a:lvl1pPr>
            <a:lvl2pPr>
              <a:buNone/>
              <a:defRPr b="1">
                <a:latin typeface="Karma" panose="02000000000000000000" pitchFamily="2" charset="0"/>
                <a:cs typeface="Karma" panose="02000000000000000000" pitchFamily="2" charset="0"/>
              </a:defRPr>
            </a:lvl2pPr>
            <a:lvl3pPr>
              <a:buNone/>
              <a:defRPr b="1">
                <a:latin typeface="Karma" panose="02000000000000000000" pitchFamily="2" charset="0"/>
                <a:cs typeface="Karma" panose="02000000000000000000" pitchFamily="2" charset="0"/>
              </a:defRPr>
            </a:lvl3pPr>
            <a:lvl4pPr>
              <a:buNone/>
              <a:defRPr b="1">
                <a:latin typeface="Karma" panose="02000000000000000000" pitchFamily="2" charset="0"/>
                <a:cs typeface="Karma" panose="02000000000000000000" pitchFamily="2" charset="0"/>
              </a:defRPr>
            </a:lvl4pPr>
            <a:lvl5pPr>
              <a:buNone/>
              <a:defRPr b="1">
                <a:latin typeface="Karma" panose="02000000000000000000" pitchFamily="2" charset="0"/>
                <a:cs typeface="Karma" panose="02000000000000000000" pitchFamily="2" charset="0"/>
              </a:defRPr>
            </a:lvl5pPr>
          </a:lstStyle>
          <a:p>
            <a:pPr lvl="0"/>
            <a:r>
              <a:rPr lang="en-US" dirty="0"/>
              <a:t>{question}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240DB62-5D41-4266-99D4-F1B21E5450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333501"/>
            <a:ext cx="10515600" cy="4741088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Raleway" pitchFamily="2" charset="0"/>
              </a:defRPr>
            </a:lvl1pPr>
            <a:lvl2pPr>
              <a:buNone/>
              <a:defRPr sz="1600">
                <a:latin typeface="Raleway" pitchFamily="2" charset="0"/>
              </a:defRPr>
            </a:lvl2pPr>
            <a:lvl3pPr>
              <a:buNone/>
              <a:defRPr sz="1400">
                <a:latin typeface="Raleway" pitchFamily="2" charset="0"/>
              </a:defRPr>
            </a:lvl3pPr>
            <a:lvl4pPr>
              <a:buNone/>
              <a:defRPr sz="1200">
                <a:latin typeface="Raleway" pitchFamily="2" charset="0"/>
              </a:defRPr>
            </a:lvl4pPr>
            <a:lvl5pPr>
              <a:buNone/>
              <a:defRPr sz="1200">
                <a:latin typeface="Raleway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1B8C5D-145C-42A6-8E08-38AF7102BA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191249"/>
            <a:ext cx="10515599" cy="66675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spcBef>
                <a:spcPts val="0"/>
              </a:spcBef>
              <a:buNone/>
              <a:defRPr sz="1000">
                <a:latin typeface="Raleway" pitchFamily="2" charset="0"/>
              </a:defRPr>
            </a:lvl1pPr>
            <a:lvl2pPr>
              <a:buNone/>
              <a:defRPr>
                <a:latin typeface="Raleway" pitchFamily="2" charset="0"/>
              </a:defRPr>
            </a:lvl2pPr>
            <a:lvl3pPr>
              <a:buNone/>
              <a:defRPr>
                <a:latin typeface="Raleway" pitchFamily="2" charset="0"/>
              </a:defRPr>
            </a:lvl3pPr>
            <a:lvl4pPr>
              <a:buNone/>
              <a:defRPr>
                <a:latin typeface="Raleway" pitchFamily="2" charset="0"/>
              </a:defRPr>
            </a:lvl4pPr>
            <a:lvl5pPr>
              <a:buNone/>
              <a:defRPr>
                <a:latin typeface="Raleway" pitchFamily="2" charset="0"/>
              </a:defRPr>
            </a:lvl5pPr>
          </a:lstStyle>
          <a:p>
            <a:pPr lvl="0"/>
            <a:r>
              <a:rPr lang="en-US" dirty="0"/>
              <a:t>{base}</a:t>
            </a:r>
          </a:p>
        </p:txBody>
      </p:sp>
    </p:spTree>
    <p:extLst>
      <p:ext uri="{BB962C8B-B14F-4D97-AF65-F5344CB8AC3E}">
        <p14:creationId xmlns:p14="http://schemas.microsoft.com/office/powerpoint/2010/main" val="57369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A3213E-E59E-4144-A9AB-A37914AC6FE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F2E0F-619F-4D36-BCCB-83B23386AA18}"/>
              </a:ext>
            </a:extLst>
          </p:cNvPr>
          <p:cNvSpPr/>
          <p:nvPr userDrawn="1"/>
        </p:nvSpPr>
        <p:spPr>
          <a:xfrm>
            <a:off x="1262742" y="1156062"/>
            <a:ext cx="9666515" cy="4545875"/>
          </a:xfrm>
          <a:prstGeom prst="rect">
            <a:avLst/>
          </a:prstGeom>
          <a:noFill/>
          <a:ln w="222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F02CCB4-A67D-473C-B327-1921EB8902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69526" y="3115468"/>
            <a:ext cx="4056063" cy="627062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1">
                <a:solidFill>
                  <a:schemeClr val="bg1"/>
                </a:solidFill>
                <a:latin typeface="+mj-lt"/>
                <a:cs typeface="Karma" panose="02000000000000000000" pitchFamily="2" charset="0"/>
              </a:defRPr>
            </a:lvl1pPr>
            <a:lvl2pPr>
              <a:buNone/>
              <a:defRPr b="1">
                <a:latin typeface="Karma" panose="02000000000000000000" pitchFamily="2" charset="0"/>
                <a:cs typeface="Karma" panose="02000000000000000000" pitchFamily="2" charset="0"/>
              </a:defRPr>
            </a:lvl2pPr>
            <a:lvl3pPr>
              <a:buNone/>
              <a:defRPr b="1">
                <a:latin typeface="Karma" panose="02000000000000000000" pitchFamily="2" charset="0"/>
                <a:cs typeface="Karma" panose="02000000000000000000" pitchFamily="2" charset="0"/>
              </a:defRPr>
            </a:lvl3pPr>
            <a:lvl4pPr>
              <a:buNone/>
              <a:defRPr b="1">
                <a:latin typeface="Karma" panose="02000000000000000000" pitchFamily="2" charset="0"/>
                <a:cs typeface="Karma" panose="02000000000000000000" pitchFamily="2" charset="0"/>
              </a:defRPr>
            </a:lvl4pPr>
            <a:lvl5pPr>
              <a:buNone/>
              <a:defRPr b="1">
                <a:latin typeface="Karma" panose="02000000000000000000" pitchFamily="2" charset="0"/>
                <a:cs typeface="Karma" panose="02000000000000000000" pitchFamily="2" charset="0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0A457643-F602-44D8-9BDA-8FFF31731D3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4987" y="5003290"/>
            <a:ext cx="5225143" cy="627062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200" b="1">
                <a:solidFill>
                  <a:schemeClr val="bg1"/>
                </a:solidFill>
                <a:latin typeface="Raleway" pitchFamily="2" charset="0"/>
                <a:cs typeface="Karma" panose="02000000000000000000" pitchFamily="2" charset="0"/>
              </a:defRPr>
            </a:lvl1pPr>
            <a:lvl2pPr>
              <a:buNone/>
              <a:defRPr b="1">
                <a:latin typeface="Karma" panose="02000000000000000000" pitchFamily="2" charset="0"/>
                <a:cs typeface="Karma" panose="02000000000000000000" pitchFamily="2" charset="0"/>
              </a:defRPr>
            </a:lvl2pPr>
            <a:lvl3pPr>
              <a:buNone/>
              <a:defRPr b="1">
                <a:latin typeface="Karma" panose="02000000000000000000" pitchFamily="2" charset="0"/>
                <a:cs typeface="Karma" panose="02000000000000000000" pitchFamily="2" charset="0"/>
              </a:defRPr>
            </a:lvl3pPr>
            <a:lvl4pPr>
              <a:buNone/>
              <a:defRPr b="1">
                <a:latin typeface="Karma" panose="02000000000000000000" pitchFamily="2" charset="0"/>
                <a:cs typeface="Karma" panose="02000000000000000000" pitchFamily="2" charset="0"/>
              </a:defRPr>
            </a:lvl4pPr>
            <a:lvl5pPr>
              <a:buNone/>
              <a:defRPr b="1">
                <a:latin typeface="Karma" panose="02000000000000000000" pitchFamily="2" charset="0"/>
                <a:cs typeface="Karma" panose="02000000000000000000" pitchFamily="2" charset="0"/>
              </a:defRPr>
            </a:lvl5pPr>
          </a:lstStyle>
          <a:p>
            <a:pPr lvl="0"/>
            <a:r>
              <a:rPr lang="en-US" dirty="0"/>
              <a:t>Project name and date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F10C8B-BE13-4E4E-84D7-6181B522FF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469" y="0"/>
            <a:ext cx="1149531" cy="114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19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63D8F3E-FC48-40DD-AD8E-376035FF81BC}"/>
              </a:ext>
            </a:extLst>
          </p:cNvPr>
          <p:cNvSpPr/>
          <p:nvPr userDrawn="1"/>
        </p:nvSpPr>
        <p:spPr>
          <a:xfrm>
            <a:off x="0" y="0"/>
            <a:ext cx="4600135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222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555F93-AB69-4CE4-A27E-4D7CEF42E5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469" y="0"/>
            <a:ext cx="1149531" cy="1149531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DDA984B-C8DB-4449-8270-4FE41E2969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8948" y="346165"/>
            <a:ext cx="3762238" cy="457200"/>
          </a:xfrm>
          <a:prstGeom prst="rect">
            <a:avLst/>
          </a:prstGeom>
        </p:spPr>
        <p:txBody>
          <a:bodyPr anchor="ctr"/>
          <a:lstStyle>
            <a:lvl1pPr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2pPr>
            <a:lvl3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3pPr>
            <a:lvl4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4pPr>
            <a:lvl5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GB" dirty="0"/>
              <a:t>Project Title</a:t>
            </a:r>
            <a:endParaRPr lang="en-US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BC33F35C-ACE4-4D63-8E31-1EBE6454AA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8948" y="6054635"/>
            <a:ext cx="3762238" cy="457200"/>
          </a:xfrm>
          <a:prstGeom prst="rect">
            <a:avLst/>
          </a:prstGeom>
        </p:spPr>
        <p:txBody>
          <a:bodyPr anchor="ctr"/>
          <a:lstStyle>
            <a:lvl1pPr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2pPr>
            <a:lvl3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3pPr>
            <a:lvl4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4pPr>
            <a:lvl5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GB" dirty="0"/>
              <a:t>Date</a:t>
            </a:r>
            <a:endParaRPr lang="en-US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FD0015D-D216-432D-87AF-8F35D58E14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8948" y="2893423"/>
            <a:ext cx="3762238" cy="457200"/>
          </a:xfrm>
          <a:prstGeom prst="rect">
            <a:avLst/>
          </a:prstGeom>
        </p:spPr>
        <p:txBody>
          <a:bodyPr anchor="ctr"/>
          <a:lstStyle>
            <a:lvl1pPr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  <a:latin typeface="+mn-lt"/>
              </a:defRPr>
            </a:lvl1pPr>
            <a:lvl2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2pPr>
            <a:lvl3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3pPr>
            <a:lvl4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4pPr>
            <a:lvl5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GB" dirty="0"/>
              <a:t>Project lead name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2B8588F6-5D64-428A-865D-5F74A291B0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948" y="3200400"/>
            <a:ext cx="3762238" cy="457200"/>
          </a:xfrm>
          <a:prstGeom prst="rect">
            <a:avLst/>
          </a:prstGeom>
        </p:spPr>
        <p:txBody>
          <a:bodyPr anchor="ctr"/>
          <a:lstStyle>
            <a:lvl1pPr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  <a:latin typeface="+mn-lt"/>
              </a:defRPr>
            </a:lvl1pPr>
            <a:lvl2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2pPr>
            <a:lvl3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3pPr>
            <a:lvl4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4pPr>
            <a:lvl5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GB" dirty="0"/>
              <a:t>Project lead email</a:t>
            </a:r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6ABFB31-A86F-46BB-8B0D-7CB73B30A0D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8948" y="3507377"/>
            <a:ext cx="3762238" cy="457200"/>
          </a:xfrm>
          <a:prstGeom prst="rect">
            <a:avLst/>
          </a:prstGeom>
        </p:spPr>
        <p:txBody>
          <a:bodyPr anchor="ctr"/>
          <a:lstStyle>
            <a:lvl1pPr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  <a:latin typeface="+mn-lt"/>
              </a:defRPr>
            </a:lvl1pPr>
            <a:lvl2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2pPr>
            <a:lvl3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3pPr>
            <a:lvl4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4pPr>
            <a:lvl5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GB" dirty="0"/>
              <a:t>Project lead contact number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EF8FC24-C5F0-47FA-A19A-34047DD95E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52919" y="1835150"/>
            <a:ext cx="5289550" cy="3644900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Project details including: </a:t>
            </a:r>
          </a:p>
          <a:p>
            <a:pPr lvl="0"/>
            <a:r>
              <a:rPr lang="en-US" dirty="0"/>
              <a:t>Markets</a:t>
            </a:r>
          </a:p>
          <a:p>
            <a:pPr lvl="0"/>
            <a:r>
              <a:rPr lang="en-US" dirty="0"/>
              <a:t>Sample information</a:t>
            </a:r>
          </a:p>
          <a:p>
            <a:pPr lvl="0"/>
            <a:r>
              <a:rPr lang="en-US" dirty="0"/>
              <a:t>Fieldwork dates</a:t>
            </a:r>
          </a:p>
        </p:txBody>
      </p:sp>
    </p:spTree>
    <p:extLst>
      <p:ext uri="{BB962C8B-B14F-4D97-AF65-F5344CB8AC3E}">
        <p14:creationId xmlns:p14="http://schemas.microsoft.com/office/powerpoint/2010/main" val="257927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63D8F3E-FC48-40DD-AD8E-376035FF81BC}"/>
              </a:ext>
            </a:extLst>
          </p:cNvPr>
          <p:cNvSpPr/>
          <p:nvPr userDrawn="1"/>
        </p:nvSpPr>
        <p:spPr>
          <a:xfrm>
            <a:off x="0" y="0"/>
            <a:ext cx="4600135" cy="68580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222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555F93-AB69-4CE4-A27E-4D7CEF42E5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469" y="0"/>
            <a:ext cx="1149531" cy="1149531"/>
          </a:xfrm>
          <a:prstGeom prst="rect">
            <a:avLst/>
          </a:prstGeom>
        </p:spPr>
      </p:pic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90146F67-57B6-4BE9-A436-A0FB0C2AD3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8948" y="346165"/>
            <a:ext cx="3762238" cy="457200"/>
          </a:xfrm>
          <a:prstGeom prst="rect">
            <a:avLst/>
          </a:prstGeom>
        </p:spPr>
        <p:txBody>
          <a:bodyPr anchor="ctr"/>
          <a:lstStyle>
            <a:lvl1pPr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2pPr>
            <a:lvl3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3pPr>
            <a:lvl4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4pPr>
            <a:lvl5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GB" dirty="0"/>
              <a:t>Project Title</a:t>
            </a:r>
            <a:endParaRPr lang="en-US" dirty="0"/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B035F9E6-E850-4677-8989-A8B549B840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8948" y="6054635"/>
            <a:ext cx="3762238" cy="457200"/>
          </a:xfrm>
          <a:prstGeom prst="rect">
            <a:avLst/>
          </a:prstGeom>
        </p:spPr>
        <p:txBody>
          <a:bodyPr anchor="ctr"/>
          <a:lstStyle>
            <a:lvl1pPr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2pPr>
            <a:lvl3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3pPr>
            <a:lvl4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4pPr>
            <a:lvl5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GB" dirty="0"/>
              <a:t>Date</a:t>
            </a:r>
            <a:endParaRPr lang="en-US" dirty="0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5B6FFBE8-4AE8-498F-94CE-B6D8294A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8948" y="2893423"/>
            <a:ext cx="3762238" cy="457200"/>
          </a:xfrm>
          <a:prstGeom prst="rect">
            <a:avLst/>
          </a:prstGeom>
        </p:spPr>
        <p:txBody>
          <a:bodyPr anchor="ctr"/>
          <a:lstStyle>
            <a:lvl1pPr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  <a:latin typeface="+mn-lt"/>
              </a:defRPr>
            </a:lvl1pPr>
            <a:lvl2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2pPr>
            <a:lvl3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3pPr>
            <a:lvl4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4pPr>
            <a:lvl5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GB" dirty="0"/>
              <a:t>Project lead name</a:t>
            </a:r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1B57072D-1B80-42C5-BEDC-B69C16BB44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948" y="3200400"/>
            <a:ext cx="3762238" cy="457200"/>
          </a:xfrm>
          <a:prstGeom prst="rect">
            <a:avLst/>
          </a:prstGeom>
        </p:spPr>
        <p:txBody>
          <a:bodyPr anchor="ctr"/>
          <a:lstStyle>
            <a:lvl1pPr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  <a:latin typeface="+mn-lt"/>
              </a:defRPr>
            </a:lvl1pPr>
            <a:lvl2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2pPr>
            <a:lvl3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3pPr>
            <a:lvl4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4pPr>
            <a:lvl5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GB" dirty="0"/>
              <a:t>Project lead email</a:t>
            </a:r>
            <a:endParaRPr lang="en-US" dirty="0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19A5B1A5-D770-43E7-B686-36B149004D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8948" y="3507377"/>
            <a:ext cx="3762238" cy="457200"/>
          </a:xfrm>
          <a:prstGeom prst="rect">
            <a:avLst/>
          </a:prstGeom>
        </p:spPr>
        <p:txBody>
          <a:bodyPr anchor="ctr"/>
          <a:lstStyle>
            <a:lvl1pPr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  <a:latin typeface="+mn-lt"/>
              </a:defRPr>
            </a:lvl1pPr>
            <a:lvl2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2pPr>
            <a:lvl3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3pPr>
            <a:lvl4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4pPr>
            <a:lvl5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GB" dirty="0"/>
              <a:t>Project lead contact number</a:t>
            </a:r>
            <a:endParaRPr lang="en-US" dirty="0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8A41D9DA-DE6A-4014-9E23-379F1962C44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52919" y="1835150"/>
            <a:ext cx="5289550" cy="3644900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Project details including: </a:t>
            </a:r>
          </a:p>
          <a:p>
            <a:pPr lvl="0"/>
            <a:r>
              <a:rPr lang="en-US" dirty="0"/>
              <a:t>Markets</a:t>
            </a:r>
          </a:p>
          <a:p>
            <a:pPr lvl="0"/>
            <a:r>
              <a:rPr lang="en-US" dirty="0"/>
              <a:t>Sample information</a:t>
            </a:r>
          </a:p>
          <a:p>
            <a:pPr lvl="0"/>
            <a:r>
              <a:rPr lang="en-US" dirty="0"/>
              <a:t>Fieldwork dates</a:t>
            </a:r>
          </a:p>
        </p:txBody>
      </p:sp>
    </p:spTree>
    <p:extLst>
      <p:ext uri="{BB962C8B-B14F-4D97-AF65-F5344CB8AC3E}">
        <p14:creationId xmlns:p14="http://schemas.microsoft.com/office/powerpoint/2010/main" val="2227087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63D8F3E-FC48-40DD-AD8E-376035FF81B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222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555F93-AB69-4CE4-A27E-4D7CEF42E5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469" y="0"/>
            <a:ext cx="1149531" cy="114953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B592FE-0561-41AC-B972-E0BC39171731}"/>
              </a:ext>
            </a:extLst>
          </p:cNvPr>
          <p:cNvSpPr/>
          <p:nvPr userDrawn="1"/>
        </p:nvSpPr>
        <p:spPr>
          <a:xfrm>
            <a:off x="1262742" y="1156062"/>
            <a:ext cx="9666515" cy="4545875"/>
          </a:xfrm>
          <a:prstGeom prst="rect">
            <a:avLst/>
          </a:prstGeom>
          <a:noFill/>
          <a:ln w="222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C28031F-AA10-4DD9-9AC9-30A8312177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69526" y="3115468"/>
            <a:ext cx="4056063" cy="627062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1">
                <a:solidFill>
                  <a:schemeClr val="bg1"/>
                </a:solidFill>
                <a:latin typeface="+mj-lt"/>
                <a:cs typeface="Karma" panose="02000000000000000000" pitchFamily="2" charset="0"/>
              </a:defRPr>
            </a:lvl1pPr>
            <a:lvl2pPr>
              <a:buNone/>
              <a:defRPr b="1">
                <a:latin typeface="Karma" panose="02000000000000000000" pitchFamily="2" charset="0"/>
                <a:cs typeface="Karma" panose="02000000000000000000" pitchFamily="2" charset="0"/>
              </a:defRPr>
            </a:lvl2pPr>
            <a:lvl3pPr>
              <a:buNone/>
              <a:defRPr b="1">
                <a:latin typeface="Karma" panose="02000000000000000000" pitchFamily="2" charset="0"/>
                <a:cs typeface="Karma" panose="02000000000000000000" pitchFamily="2" charset="0"/>
              </a:defRPr>
            </a:lvl3pPr>
            <a:lvl4pPr>
              <a:buNone/>
              <a:defRPr b="1">
                <a:latin typeface="Karma" panose="02000000000000000000" pitchFamily="2" charset="0"/>
                <a:cs typeface="Karma" panose="02000000000000000000" pitchFamily="2" charset="0"/>
              </a:defRPr>
            </a:lvl4pPr>
            <a:lvl5pPr>
              <a:buNone/>
              <a:defRPr b="1">
                <a:latin typeface="Karma" panose="02000000000000000000" pitchFamily="2" charset="0"/>
                <a:cs typeface="Karma" panose="02000000000000000000" pitchFamily="2" charset="0"/>
              </a:defRPr>
            </a:lvl5pPr>
          </a:lstStyle>
          <a:p>
            <a:pPr lvl="0"/>
            <a:r>
              <a:rPr lang="en-US" dirty="0"/>
              <a:t>New section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7CD2421E-D5BC-4A69-8524-9E70B5EA52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4987" y="5003290"/>
            <a:ext cx="5225143" cy="627062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200" b="1">
                <a:solidFill>
                  <a:schemeClr val="bg1"/>
                </a:solidFill>
                <a:latin typeface="Raleway" pitchFamily="2" charset="0"/>
                <a:cs typeface="Karma" panose="02000000000000000000" pitchFamily="2" charset="0"/>
              </a:defRPr>
            </a:lvl1pPr>
            <a:lvl2pPr>
              <a:buNone/>
              <a:defRPr b="1">
                <a:latin typeface="Karma" panose="02000000000000000000" pitchFamily="2" charset="0"/>
                <a:cs typeface="Karma" panose="02000000000000000000" pitchFamily="2" charset="0"/>
              </a:defRPr>
            </a:lvl2pPr>
            <a:lvl3pPr>
              <a:buNone/>
              <a:defRPr b="1">
                <a:latin typeface="Karma" panose="02000000000000000000" pitchFamily="2" charset="0"/>
                <a:cs typeface="Karma" panose="02000000000000000000" pitchFamily="2" charset="0"/>
              </a:defRPr>
            </a:lvl3pPr>
            <a:lvl4pPr>
              <a:buNone/>
              <a:defRPr b="1">
                <a:latin typeface="Karma" panose="02000000000000000000" pitchFamily="2" charset="0"/>
                <a:cs typeface="Karma" panose="02000000000000000000" pitchFamily="2" charset="0"/>
              </a:defRPr>
            </a:lvl4pPr>
            <a:lvl5pPr>
              <a:buNone/>
              <a:defRPr b="1">
                <a:latin typeface="Karma" panose="02000000000000000000" pitchFamily="2" charset="0"/>
                <a:cs typeface="Karma" panose="02000000000000000000" pitchFamily="2" charset="0"/>
              </a:defRPr>
            </a:lvl5pPr>
          </a:lstStyle>
          <a:p>
            <a:pPr lvl="0"/>
            <a:r>
              <a:rPr lang="en-US" dirty="0"/>
              <a:t>Project name and date</a:t>
            </a:r>
          </a:p>
        </p:txBody>
      </p:sp>
    </p:spTree>
    <p:extLst>
      <p:ext uri="{BB962C8B-B14F-4D97-AF65-F5344CB8AC3E}">
        <p14:creationId xmlns:p14="http://schemas.microsoft.com/office/powerpoint/2010/main" val="211720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F6CB8D-FB8A-4A11-87A5-AAAEA3DD74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222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555F93-AB69-4CE4-A27E-4D7CEF42E5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469" y="0"/>
            <a:ext cx="1149531" cy="114953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B592FE-0561-41AC-B972-E0BC39171731}"/>
              </a:ext>
            </a:extLst>
          </p:cNvPr>
          <p:cNvSpPr/>
          <p:nvPr userDrawn="1"/>
        </p:nvSpPr>
        <p:spPr>
          <a:xfrm>
            <a:off x="1262742" y="1156062"/>
            <a:ext cx="9666515" cy="4545875"/>
          </a:xfrm>
          <a:prstGeom prst="rect">
            <a:avLst/>
          </a:prstGeom>
          <a:noFill/>
          <a:ln w="222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C28031F-AA10-4DD9-9AC9-30A8312177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69526" y="3115468"/>
            <a:ext cx="4056063" cy="627062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1">
                <a:solidFill>
                  <a:schemeClr val="bg1"/>
                </a:solidFill>
                <a:latin typeface="+mj-lt"/>
                <a:cs typeface="Karma" panose="02000000000000000000" pitchFamily="2" charset="0"/>
              </a:defRPr>
            </a:lvl1pPr>
            <a:lvl2pPr>
              <a:buNone/>
              <a:defRPr b="1">
                <a:latin typeface="Karma" panose="02000000000000000000" pitchFamily="2" charset="0"/>
                <a:cs typeface="Karma" panose="02000000000000000000" pitchFamily="2" charset="0"/>
              </a:defRPr>
            </a:lvl2pPr>
            <a:lvl3pPr>
              <a:buNone/>
              <a:defRPr b="1">
                <a:latin typeface="Karma" panose="02000000000000000000" pitchFamily="2" charset="0"/>
                <a:cs typeface="Karma" panose="02000000000000000000" pitchFamily="2" charset="0"/>
              </a:defRPr>
            </a:lvl3pPr>
            <a:lvl4pPr>
              <a:buNone/>
              <a:defRPr b="1">
                <a:latin typeface="Karma" panose="02000000000000000000" pitchFamily="2" charset="0"/>
                <a:cs typeface="Karma" panose="02000000000000000000" pitchFamily="2" charset="0"/>
              </a:defRPr>
            </a:lvl4pPr>
            <a:lvl5pPr>
              <a:buNone/>
              <a:defRPr b="1">
                <a:latin typeface="Karma" panose="02000000000000000000" pitchFamily="2" charset="0"/>
                <a:cs typeface="Karma" panose="02000000000000000000" pitchFamily="2" charset="0"/>
              </a:defRPr>
            </a:lvl5pPr>
          </a:lstStyle>
          <a:p>
            <a:pPr lvl="0"/>
            <a:r>
              <a:rPr lang="en-US" dirty="0"/>
              <a:t>New section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7CD2421E-D5BC-4A69-8524-9E70B5EA52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4987" y="5003290"/>
            <a:ext cx="5225143" cy="627062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200" b="1">
                <a:solidFill>
                  <a:schemeClr val="bg1"/>
                </a:solidFill>
                <a:latin typeface="Raleway" pitchFamily="2" charset="0"/>
                <a:cs typeface="Karma" panose="02000000000000000000" pitchFamily="2" charset="0"/>
              </a:defRPr>
            </a:lvl1pPr>
            <a:lvl2pPr>
              <a:buNone/>
              <a:defRPr b="1">
                <a:latin typeface="Karma" panose="02000000000000000000" pitchFamily="2" charset="0"/>
                <a:cs typeface="Karma" panose="02000000000000000000" pitchFamily="2" charset="0"/>
              </a:defRPr>
            </a:lvl2pPr>
            <a:lvl3pPr>
              <a:buNone/>
              <a:defRPr b="1">
                <a:latin typeface="Karma" panose="02000000000000000000" pitchFamily="2" charset="0"/>
                <a:cs typeface="Karma" panose="02000000000000000000" pitchFamily="2" charset="0"/>
              </a:defRPr>
            </a:lvl3pPr>
            <a:lvl4pPr>
              <a:buNone/>
              <a:defRPr b="1">
                <a:latin typeface="Karma" panose="02000000000000000000" pitchFamily="2" charset="0"/>
                <a:cs typeface="Karma" panose="02000000000000000000" pitchFamily="2" charset="0"/>
              </a:defRPr>
            </a:lvl4pPr>
            <a:lvl5pPr>
              <a:buNone/>
              <a:defRPr b="1">
                <a:latin typeface="Karma" panose="02000000000000000000" pitchFamily="2" charset="0"/>
                <a:cs typeface="Karma" panose="02000000000000000000" pitchFamily="2" charset="0"/>
              </a:defRPr>
            </a:lvl5pPr>
          </a:lstStyle>
          <a:p>
            <a:pPr lvl="0"/>
            <a:r>
              <a:rPr lang="en-US" dirty="0"/>
              <a:t>Project name and date</a:t>
            </a:r>
          </a:p>
        </p:txBody>
      </p:sp>
    </p:spTree>
    <p:extLst>
      <p:ext uri="{BB962C8B-B14F-4D97-AF65-F5344CB8AC3E}">
        <p14:creationId xmlns:p14="http://schemas.microsoft.com/office/powerpoint/2010/main" val="1045935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B74FF1-0999-41FA-85F1-46832BCD8A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028" y="91440"/>
            <a:ext cx="1149531" cy="114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3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35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F7C53D-D230-461C-829A-A39B329C4E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2AAA6-7903-44CF-B8A7-A6560D2130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369918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Which flavour of ice-cream is your favourite?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3" sz="quarter"/>
          </p:nvPr>
        </p:nvGraphicFramePr>
        <p:xfrm>
          <a:off x="838200" y="1333501"/>
          <a:ext cx="10515600" cy="474108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All respondents: Total=100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Which flavour of ice-cream is your favourite?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3" sz="quarter"/>
          </p:nvPr>
        </p:nvGraphicFramePr>
        <p:xfrm>
          <a:off x="838200" y="1333501"/>
          <a:ext cx="10515600" cy="474108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All respondents: Total=100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wesome TV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8787"/>
      </a:accent1>
      <a:accent2>
        <a:srgbClr val="EA86BA"/>
      </a:accent2>
      <a:accent3>
        <a:srgbClr val="DB85ED"/>
      </a:accent3>
      <a:accent4>
        <a:srgbClr val="9484EF"/>
      </a:accent4>
      <a:accent5>
        <a:srgbClr val="84CEEF"/>
      </a:accent5>
      <a:accent6>
        <a:srgbClr val="84F1C5"/>
      </a:accent6>
      <a:hlink>
        <a:srgbClr val="0563C1"/>
      </a:hlink>
      <a:folHlink>
        <a:srgbClr val="954F72"/>
      </a:folHlink>
    </a:clrScheme>
    <a:fontScheme name="Custom 22">
      <a:majorFont>
        <a:latin typeface="Bungee Regular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Awesome TV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8787"/>
      </a:accent1>
      <a:accent2>
        <a:srgbClr val="EA86BA"/>
      </a:accent2>
      <a:accent3>
        <a:srgbClr val="DB85ED"/>
      </a:accent3>
      <a:accent4>
        <a:srgbClr val="9484EF"/>
      </a:accent4>
      <a:accent5>
        <a:srgbClr val="84CEEF"/>
      </a:accent5>
      <a:accent6>
        <a:srgbClr val="84F1C5"/>
      </a:accent6>
      <a:hlink>
        <a:srgbClr val="0563C1"/>
      </a:hlink>
      <a:folHlink>
        <a:srgbClr val="954F72"/>
      </a:folHlink>
    </a:clrScheme>
    <a:fontScheme name="Custom 22">
      <a:majorFont>
        <a:latin typeface="Bungee Regular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Bungee Regular</vt:lpstr>
      <vt:lpstr>Karma</vt:lpstr>
      <vt:lpstr>Raleway</vt:lpstr>
      <vt:lpstr>Arial</vt:lpstr>
      <vt:lpstr>Calibri</vt:lpstr>
      <vt:lpstr>Office Theme</vt:lpstr>
      <vt:lpstr>Custom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Baker</dc:creator>
  <cp:lastModifiedBy>Adam Baker</cp:lastModifiedBy>
  <cp:revision>8</cp:revision>
  <dcterms:created xsi:type="dcterms:W3CDTF">2020-10-20T10:30:05Z</dcterms:created>
  <dcterms:modified xsi:type="dcterms:W3CDTF">2021-06-25T13:16:29Z</dcterms:modified>
</cp:coreProperties>
</file>