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2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3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0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31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4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9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D6C2-32C4-46F4-ACF7-6D6E4DB68861}" type="datetimeFigureOut">
              <a:rPr lang="en-IN" smtClean="0"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EC94-A1A0-4757-888A-8714BE14F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2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 t="25523" r="6463" b="62348"/>
          <a:stretch/>
        </p:blipFill>
        <p:spPr>
          <a:xfrm>
            <a:off x="2381251" y="1619250"/>
            <a:ext cx="5494387" cy="14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0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3</cp:revision>
  <dcterms:created xsi:type="dcterms:W3CDTF">2020-09-03T03:49:19Z</dcterms:created>
  <dcterms:modified xsi:type="dcterms:W3CDTF">2020-09-03T03:56:21Z</dcterms:modified>
</cp:coreProperties>
</file>