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3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3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9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7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4ECA-D1CA-47C0-A7D7-38ACBE7ECC9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A419-8285-48ED-98D7-35C277FBC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MetroPos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场景设定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41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建筑类型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按功能区分：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zh-CN" altLang="en-US" dirty="0" smtClean="0"/>
              <a:t>生活建筑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能进行买卖补给，能进行生活化活动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zh-CN" altLang="en-US" dirty="0" smtClean="0"/>
              <a:t>战斗建筑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能作为战斗场景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zh-CN" altLang="en-US" dirty="0" smtClean="0"/>
              <a:t>任务建筑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有可互动物品，或</a:t>
            </a:r>
            <a:r>
              <a:rPr lang="en-US" altLang="zh-CN" dirty="0" err="1" smtClean="0"/>
              <a:t>npc</a:t>
            </a:r>
            <a:r>
              <a:rPr lang="zh-CN" altLang="en-US" dirty="0" smtClean="0"/>
              <a:t>，或能触发任务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·</a:t>
            </a:r>
            <a:r>
              <a:rPr lang="zh-CN" altLang="en-US" dirty="0" smtClean="0"/>
              <a:t>空建筑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不能进入，仅作为装饰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30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城镇结构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UnderCity</a:t>
            </a:r>
            <a:r>
              <a:rPr lang="zh-CN" altLang="en-US" dirty="0" smtClean="0"/>
              <a:t>下城区</a:t>
            </a:r>
            <a:endParaRPr lang="en-US" altLang="zh-CN" dirty="0" smtClean="0"/>
          </a:p>
          <a:p>
            <a:r>
              <a:rPr lang="en-US" altLang="zh-CN" dirty="0" err="1" smtClean="0"/>
              <a:t>MetroPosCity</a:t>
            </a:r>
            <a:r>
              <a:rPr lang="zh-CN" altLang="en-US" dirty="0" smtClean="0"/>
              <a:t>都会区</a:t>
            </a:r>
            <a:endParaRPr lang="en-US" altLang="zh-CN" dirty="0" smtClean="0"/>
          </a:p>
          <a:p>
            <a:r>
              <a:rPr lang="en-US" altLang="zh-CN" dirty="0" err="1" smtClean="0"/>
              <a:t>HallaCity</a:t>
            </a:r>
            <a:r>
              <a:rPr lang="zh-CN" altLang="en-US" dirty="0" smtClean="0"/>
              <a:t>菁英区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02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UnderCity</a:t>
            </a:r>
            <a:r>
              <a:rPr lang="zh-CN" altLang="en-US" dirty="0" smtClean="0"/>
              <a:t>下城区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主要建筑：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96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MetroPos</vt:lpstr>
      <vt:lpstr>建筑类型</vt:lpstr>
      <vt:lpstr>城镇结构</vt:lpstr>
      <vt:lpstr>UnderCity下城区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MetroPos</dc:title>
  <dc:creator>L J</dc:creator>
  <cp:lastModifiedBy>L J</cp:lastModifiedBy>
  <cp:revision>2</cp:revision>
  <dcterms:created xsi:type="dcterms:W3CDTF">2018-11-13T10:21:01Z</dcterms:created>
  <dcterms:modified xsi:type="dcterms:W3CDTF">2018-11-13T10:38:51Z</dcterms:modified>
</cp:coreProperties>
</file>