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6bgo25lZGrMPsC4ivIqaY8zTX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49803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6.png"/><Relationship Id="rId13" Type="http://schemas.openxmlformats.org/officeDocument/2006/relationships/image" Target="../media/image3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389120" y="5361238"/>
            <a:ext cx="3413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이동욱, 이홍민, 조영민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2384" y="2188201"/>
            <a:ext cx="5027231" cy="179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4169842" y="2659557"/>
            <a:ext cx="38523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기능 시연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3135895" y="2922628"/>
            <a:ext cx="628088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경청해주셔서 감사합니다.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-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770196" y="144110"/>
            <a:ext cx="26516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125485" y="5445336"/>
            <a:ext cx="35123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2891927" y="1578558"/>
            <a:ext cx="5442571" cy="4198941"/>
            <a:chOff x="2891927" y="1721062"/>
            <a:chExt cx="5442571" cy="4198941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2891927" y="1721062"/>
              <a:ext cx="544257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01. </a:t>
              </a:r>
              <a:r>
                <a:rPr b="1" lang="ko-KR" sz="3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기획 의도</a:t>
              </a:r>
              <a:endParaRPr b="1" sz="5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2891927" y="4996673"/>
              <a:ext cx="544257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04. </a:t>
              </a:r>
              <a:r>
                <a:rPr b="1" lang="ko-KR" sz="3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 시연</a:t>
              </a:r>
              <a:endParaRPr b="1" sz="5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2891927" y="2812932"/>
              <a:ext cx="544257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02. </a:t>
              </a:r>
              <a:r>
                <a:rPr b="1" lang="ko-KR" sz="3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환경 및 기술</a:t>
              </a:r>
              <a:endParaRPr b="1" sz="5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2891927" y="3904802"/>
              <a:ext cx="544257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03. </a:t>
              </a:r>
              <a:r>
                <a:rPr b="1" lang="ko-KR" sz="3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설명</a:t>
              </a:r>
              <a:endParaRPr b="1" sz="5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802309" y="2659557"/>
            <a:ext cx="658738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프로젝트 기획 의도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125485" y="5445336"/>
            <a:ext cx="35123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1"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3278876" y="217193"/>
            <a:ext cx="5634249" cy="1200329"/>
            <a:chOff x="3819245" y="188165"/>
            <a:chExt cx="4699852" cy="1200329"/>
          </a:xfrm>
        </p:grpSpPr>
        <p:sp>
          <p:nvSpPr>
            <p:cNvPr id="113" name="Google Shape;113;p4"/>
            <p:cNvSpPr/>
            <p:nvPr/>
          </p:nvSpPr>
          <p:spPr>
            <a:xfrm>
              <a:off x="5064238" y="188165"/>
              <a:ext cx="345485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b="1" lang="ko-KR" sz="36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기획 의도</a:t>
              </a:r>
              <a:endParaRPr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3819245" y="188165"/>
              <a:ext cx="89572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4"/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설명을 입력하세요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204407" y="1834230"/>
            <a:ext cx="978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인터넷 음악사이트를 모티브 삼아</a:t>
            </a:r>
            <a:endParaRPr sz="40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인디 음악을 중심으로 </a:t>
            </a:r>
            <a:endParaRPr sz="40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뮤직 플랫폼을 </a:t>
            </a:r>
            <a:endParaRPr sz="40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구성해보기 위하여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8125485" y="5445336"/>
            <a:ext cx="35123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1"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25" y="3581605"/>
            <a:ext cx="21240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6600" y="3277905"/>
            <a:ext cx="2447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550" y="4943405"/>
            <a:ext cx="23241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750" y="4662280"/>
            <a:ext cx="22669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450" y="1683930"/>
            <a:ext cx="959353" cy="83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4225" y="6034974"/>
            <a:ext cx="2953025" cy="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1771" y="0"/>
            <a:ext cx="12213771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3063566" y="2683307"/>
            <a:ext cx="606486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개발환경 및 기술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8125485" y="5445336"/>
            <a:ext cx="3512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49803"/>
          </a:scheme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4192887" y="125225"/>
            <a:ext cx="4413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환경 및 기술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3" y="1772998"/>
            <a:ext cx="1972488" cy="110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35" y="3143682"/>
            <a:ext cx="2522102" cy="12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2109" y="1469631"/>
            <a:ext cx="1544971" cy="154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1360" y="1563591"/>
            <a:ext cx="1186338" cy="131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37131" y="2884156"/>
            <a:ext cx="2029172" cy="112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58773" y="3927652"/>
            <a:ext cx="2258015" cy="2169272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60234" y="3447066"/>
            <a:ext cx="2596670" cy="134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29646" y="2946207"/>
            <a:ext cx="1165965" cy="116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04033" y="2097776"/>
            <a:ext cx="2687967" cy="135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4381" y="1651143"/>
            <a:ext cx="2187258" cy="1358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974463" y="6130319"/>
            <a:ext cx="17634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MVC</a:t>
            </a:r>
            <a:endParaRPr b="1"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237612" y="1683380"/>
            <a:ext cx="2187258" cy="135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41536" y="4670824"/>
            <a:ext cx="1575863" cy="1575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9539765" y="884856"/>
            <a:ext cx="16022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628172" y="867929"/>
            <a:ext cx="16022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732062" y="858468"/>
            <a:ext cx="11863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/>
          </a:p>
        </p:txBody>
      </p:sp>
      <p:cxnSp>
        <p:nvCxnSpPr>
          <p:cNvPr id="153" name="Google Shape;153;p6"/>
          <p:cNvCxnSpPr/>
          <p:nvPr/>
        </p:nvCxnSpPr>
        <p:spPr>
          <a:xfrm>
            <a:off x="4192887" y="867929"/>
            <a:ext cx="0" cy="59702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6"/>
          <p:cNvCxnSpPr/>
          <p:nvPr/>
        </p:nvCxnSpPr>
        <p:spPr>
          <a:xfrm>
            <a:off x="8237612" y="860931"/>
            <a:ext cx="0" cy="599706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6"/>
          <p:cNvSpPr txBox="1"/>
          <p:nvPr/>
        </p:nvSpPr>
        <p:spPr>
          <a:xfrm>
            <a:off x="8291740" y="5385959"/>
            <a:ext cx="3512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 b="1" sz="4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-21771" y="-1"/>
            <a:ext cx="12213771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3519490" y="2659557"/>
            <a:ext cx="51530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프로젝트 설명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8125485" y="5445336"/>
            <a:ext cx="35123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1"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8" name="Google Shape;168;p8"/>
          <p:cNvGrpSpPr/>
          <p:nvPr/>
        </p:nvGrpSpPr>
        <p:grpSpPr>
          <a:xfrm>
            <a:off x="3002281" y="188165"/>
            <a:ext cx="6187437" cy="830997"/>
            <a:chOff x="2716099" y="188165"/>
            <a:chExt cx="6187437" cy="830997"/>
          </a:xfrm>
        </p:grpSpPr>
        <p:sp>
          <p:nvSpPr>
            <p:cNvPr id="169" name="Google Shape;169;p8"/>
            <p:cNvSpPr/>
            <p:nvPr/>
          </p:nvSpPr>
          <p:spPr>
            <a:xfrm>
              <a:off x="4559247" y="188165"/>
              <a:ext cx="43442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데이터베이스 설계</a:t>
              </a:r>
              <a:endPara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2716099" y="188165"/>
              <a:ext cx="168781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03-1</a:t>
              </a:r>
              <a:endPara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8"/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설명을 입력하세요</a:t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731" y="1185828"/>
            <a:ext cx="8178539" cy="511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Google Shape;178;p9"/>
          <p:cNvGrpSpPr/>
          <p:nvPr/>
        </p:nvGrpSpPr>
        <p:grpSpPr>
          <a:xfrm>
            <a:off x="3668150" y="188165"/>
            <a:ext cx="4855699" cy="830997"/>
            <a:chOff x="2731339" y="188165"/>
            <a:chExt cx="4855699" cy="830997"/>
          </a:xfrm>
        </p:grpSpPr>
        <p:sp>
          <p:nvSpPr>
            <p:cNvPr id="179" name="Google Shape;179;p9"/>
            <p:cNvSpPr/>
            <p:nvPr/>
          </p:nvSpPr>
          <p:spPr>
            <a:xfrm>
              <a:off x="4812467" y="188165"/>
              <a:ext cx="27745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기능 리스트</a:t>
              </a:r>
              <a:endParaRPr/>
            </a:p>
          </p:txBody>
        </p:sp>
        <p:sp>
          <p:nvSpPr>
            <p:cNvPr id="180" name="Google Shape;180;p9"/>
            <p:cNvSpPr txBox="1"/>
            <p:nvPr/>
          </p:nvSpPr>
          <p:spPr>
            <a:xfrm>
              <a:off x="2731339" y="188165"/>
              <a:ext cx="168781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03-2</a:t>
              </a:r>
              <a:endPara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9"/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설명을 입력하세요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842408" y="1019162"/>
            <a:ext cx="781374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테이블별 CRUD 기능</a:t>
            </a:r>
            <a:endParaRPr/>
          </a:p>
          <a:p>
            <a:pPr indent="-252000" lvl="1" marL="79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 관리(music)</a:t>
            </a:r>
            <a:endParaRPr/>
          </a:p>
          <a:p>
            <a:pPr indent="-252000" lvl="1" marL="79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관리(member)</a:t>
            </a:r>
            <a:endParaRPr/>
          </a:p>
          <a:p>
            <a:pPr indent="-252000" lvl="1" marL="79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관리(board)</a:t>
            </a:r>
            <a:endParaRPr/>
          </a:p>
          <a:p>
            <a:pPr indent="-252000" lvl="1" marL="79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계정 관리(admin)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음악 추천 기능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 전체 검색 기능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페이지네이션 기능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플레이리스트 생성 삭제 담기 기능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페이지별 검색 기능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 차트 및 가사 더보기 확장 기능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카카오톡 api를 이용한 간편 로그인 기능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통한 분실 아이디 전송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UUID 를 이용한 임시 비밀번호 발급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2020-01-03T14:16:53Z</dcterms:created>
  <dc:creator>서 유진</dc:creator>
</cp:coreProperties>
</file>