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3335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49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21" y="2868460"/>
            <a:ext cx="10521864" cy="2242159"/>
          </a:xfrm>
        </p:spPr>
        <p:txBody>
          <a:bodyPr/>
          <a:lstStyle/>
          <a:p>
            <a:pPr algn="ctr"/>
            <a:r>
              <a:rPr lang="en-US" sz="4800" dirty="0" smtClean="0"/>
              <a:t>   </a:t>
            </a:r>
            <a:r>
              <a:rPr lang="en-US" sz="4800" b="1" dirty="0" smtClean="0">
                <a:latin typeface="Lucida Bright" panose="02040602050505020304" pitchFamily="18" charset="0"/>
              </a:rPr>
              <a:t>Building Material Market Place</a:t>
            </a:r>
            <a:endParaRPr lang="en-US" sz="48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8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1" dirty="0" smtClean="0">
                <a:latin typeface="Lucida Bright" panose="02040602050505020304" pitchFamily="18" charset="0"/>
              </a:rPr>
              <a:t>Group introduction</a:t>
            </a:r>
            <a:endParaRPr lang="en-US" b="1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Amina Arooj                                   17138041</a:t>
            </a:r>
          </a:p>
          <a:p>
            <a:r>
              <a:rPr lang="en-US" dirty="0" smtClean="0"/>
              <a:t>Aqsa Inayatullah                            17138045</a:t>
            </a:r>
          </a:p>
          <a:p>
            <a:r>
              <a:rPr lang="en-US" dirty="0" smtClean="0"/>
              <a:t>Amina Akram                                  17138006</a:t>
            </a:r>
          </a:p>
          <a:p>
            <a:r>
              <a:rPr lang="en-US" dirty="0" smtClean="0"/>
              <a:t>Sheraz Ahmad                              16238012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Lucida Bright" panose="02040602050505020304" pitchFamily="18" charset="0"/>
              </a:rPr>
              <a:t>Project Scope</a:t>
            </a:r>
            <a:endParaRPr lang="en-US" sz="4400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8280"/>
            <a:ext cx="9403742" cy="4670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Lucida Bright" panose="02040602050505020304" pitchFamily="18" charset="0"/>
              </a:rPr>
              <a:t>Admin</a:t>
            </a:r>
            <a:endParaRPr lang="en-US" dirty="0" smtClean="0">
              <a:latin typeface="Lucida Bright" panose="02040602050505020304" pitchFamily="18" charset="0"/>
            </a:endParaRPr>
          </a:p>
          <a:p>
            <a:r>
              <a:rPr lang="en-US" dirty="0" smtClean="0">
                <a:latin typeface="Lucida Bright" panose="02040602050505020304" pitchFamily="18" charset="0"/>
              </a:rPr>
              <a:t>Buyer</a:t>
            </a:r>
          </a:p>
          <a:p>
            <a:r>
              <a:rPr lang="en-US" dirty="0" smtClean="0">
                <a:latin typeface="Lucida Bright" panose="02040602050505020304" pitchFamily="18" charset="0"/>
              </a:rPr>
              <a:t> Supplier</a:t>
            </a:r>
          </a:p>
          <a:p>
            <a:r>
              <a:rPr lang="en-US" dirty="0" smtClean="0">
                <a:latin typeface="Lucida Bright" panose="02040602050505020304" pitchFamily="18" charset="0"/>
              </a:rPr>
              <a:t>Vendor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dirty="0" smtClean="0">
                <a:latin typeface="Lucida Bright" panose="02040602050505020304" pitchFamily="18" charset="0"/>
              </a:rPr>
              <a:t>Admin:</a:t>
            </a:r>
          </a:p>
          <a:p>
            <a:pPr marL="0" indent="0">
              <a:buNone/>
            </a:pPr>
            <a:r>
              <a:rPr lang="en-US" dirty="0" smtClean="0">
                <a:latin typeface="Lucida Bright" panose="02040602050505020304" pitchFamily="18" charset="0"/>
              </a:rPr>
              <a:t>			Admin can check all orders , advertisements , payments , supplierInfo , BuyerInfo , </a:t>
            </a:r>
            <a:r>
              <a:rPr lang="en-US" dirty="0" err="1" smtClean="0">
                <a:latin typeface="Lucida Bright" panose="02040602050505020304" pitchFamily="18" charset="0"/>
              </a:rPr>
              <a:t>BillsInfo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</a:t>
            </a:r>
            <a:r>
              <a:rPr lang="en-US" dirty="0" smtClean="0">
                <a:latin typeface="Lucida Bright" panose="02040602050505020304" pitchFamily="18" charset="0"/>
              </a:rPr>
              <a:t>		Admin can disable and enable all account of user.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</a:t>
            </a:r>
            <a:r>
              <a:rPr lang="en-US" dirty="0" smtClean="0">
                <a:latin typeface="Lucida Bright" panose="02040602050505020304" pitchFamily="18" charset="0"/>
              </a:rPr>
              <a:t>		Admin can disable and enable advertisement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</a:t>
            </a:r>
            <a:r>
              <a:rPr lang="en-US" dirty="0" smtClean="0">
                <a:latin typeface="Lucida Bright" panose="02040602050505020304" pitchFamily="18" charset="0"/>
              </a:rPr>
              <a:t>		Admin can delete Add, order and bill.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</a:t>
            </a:r>
            <a:r>
              <a:rPr lang="en-US" dirty="0" smtClean="0">
                <a:latin typeface="Lucida Bright" panose="02040602050505020304" pitchFamily="18" charset="0"/>
              </a:rPr>
              <a:t>		Admin can create Account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</a:t>
            </a:r>
            <a:r>
              <a:rPr lang="en-US" dirty="0" smtClean="0">
                <a:latin typeface="Lucida Bright" panose="02040602050505020304" pitchFamily="18" charset="0"/>
              </a:rPr>
              <a:t>		</a:t>
            </a:r>
            <a:endParaRPr lang="en-US" dirty="0" smtClean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Bright" panose="02040602050505020304" pitchFamily="18" charset="0"/>
              </a:rPr>
              <a:t>Buyer</a:t>
            </a:r>
            <a:endParaRPr lang="en-US" dirty="0" smtClean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Bright" panose="02040602050505020304" pitchFamily="18" charset="0"/>
              </a:rPr>
              <a:t>		Buyer can check all order, completed orders, pending orders, vendor info.</a:t>
            </a: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6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	Buyer can order through adver</a:t>
            </a:r>
            <a:r>
              <a:rPr lang="en-US" dirty="0" smtClean="0"/>
              <a:t>tisement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Buyer can check th</a:t>
            </a:r>
            <a:r>
              <a:rPr lang="en-US" dirty="0" smtClean="0"/>
              <a:t>e advertisement that are active</a:t>
            </a:r>
            <a:endParaRPr lang="en-US" dirty="0"/>
          </a:p>
          <a:p>
            <a:r>
              <a:rPr lang="en-US" dirty="0" smtClean="0"/>
              <a:t>Supplier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supplier can check payments, order, vendor info can also update status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Supplier can check his orders and payments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Supplier can update his status if order is delivered</a:t>
            </a:r>
            <a:endParaRPr lang="en-US" dirty="0" smtClean="0"/>
          </a:p>
          <a:p>
            <a:r>
              <a:rPr lang="en-US" dirty="0" smtClean="0"/>
              <a:t>Vendor:</a:t>
            </a:r>
          </a:p>
          <a:p>
            <a:pPr marL="0" indent="0">
              <a:buNone/>
            </a:pPr>
            <a:r>
              <a:rPr lang="en-US" dirty="0" smtClean="0"/>
              <a:t>			vendor can upload ads, and check buyer info, payments, all </a:t>
            </a:r>
            <a:r>
              <a:rPr lang="en-US" dirty="0" smtClean="0"/>
              <a:t>orders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Vendor can disable &amp; enable advertisement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Vendor can upload add.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Vendor can change the state of orders and bill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			</a:t>
            </a:r>
            <a:r>
              <a:rPr lang="en-US" sz="7200" u="sng" dirty="0" smtClean="0"/>
              <a:t>THE END</a:t>
            </a:r>
            <a:endParaRPr lang="en-US" sz="7200" u="sng" dirty="0"/>
          </a:p>
        </p:txBody>
      </p:sp>
    </p:spTree>
    <p:extLst>
      <p:ext uri="{BB962C8B-B14F-4D97-AF65-F5344CB8AC3E}">
        <p14:creationId xmlns:p14="http://schemas.microsoft.com/office/powerpoint/2010/main" val="238590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30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Lucida Bright</vt:lpstr>
      <vt:lpstr>Wingdings 3</vt:lpstr>
      <vt:lpstr>Ion</vt:lpstr>
      <vt:lpstr>PowerPoint Presentation</vt:lpstr>
      <vt:lpstr>   Building Material Market Place</vt:lpstr>
      <vt:lpstr>  Group introduction</vt:lpstr>
      <vt:lpstr>Project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Building Material Market Place</dc:title>
  <dc:creator>17138006</dc:creator>
  <cp:lastModifiedBy>boss</cp:lastModifiedBy>
  <cp:revision>14</cp:revision>
  <dcterms:created xsi:type="dcterms:W3CDTF">2019-07-11T04:05:30Z</dcterms:created>
  <dcterms:modified xsi:type="dcterms:W3CDTF">2019-07-11T07:41:33Z</dcterms:modified>
</cp:coreProperties>
</file>