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A036-42DE-EC3C-5DB4-EEC593E48D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D82A79-D495-BB7E-EBC2-0F761E6913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A8CF0B-8827-4B8E-9B6B-005C193A41BB}"/>
              </a:ext>
            </a:extLst>
          </p:cNvPr>
          <p:cNvSpPr>
            <a:spLocks noGrp="1"/>
          </p:cNvSpPr>
          <p:nvPr>
            <p:ph type="dt" sz="half" idx="10"/>
          </p:nvPr>
        </p:nvSpPr>
        <p:spPr/>
        <p:txBody>
          <a:bodyPr/>
          <a:lstStyle/>
          <a:p>
            <a:fld id="{3047DAC3-B137-45B6-94C3-A24077C13C70}" type="datetimeFigureOut">
              <a:rPr lang="en-US" smtClean="0"/>
              <a:t>3/15/2023</a:t>
            </a:fld>
            <a:endParaRPr lang="en-US"/>
          </a:p>
        </p:txBody>
      </p:sp>
      <p:sp>
        <p:nvSpPr>
          <p:cNvPr id="5" name="Footer Placeholder 4">
            <a:extLst>
              <a:ext uri="{FF2B5EF4-FFF2-40B4-BE49-F238E27FC236}">
                <a16:creationId xmlns:a16="http://schemas.microsoft.com/office/drawing/2014/main" id="{F5DBF64C-63F6-76F3-1F5F-19C97549E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29048A-7B61-1B77-F734-DEBFBD651165}"/>
              </a:ext>
            </a:extLst>
          </p:cNvPr>
          <p:cNvSpPr>
            <a:spLocks noGrp="1"/>
          </p:cNvSpPr>
          <p:nvPr>
            <p:ph type="sldNum" sz="quarter" idx="12"/>
          </p:nvPr>
        </p:nvSpPr>
        <p:spPr/>
        <p:txBody>
          <a:bodyPr/>
          <a:lstStyle/>
          <a:p>
            <a:fld id="{1B11F77C-7DE4-4352-8BFD-10FAA8163F30}" type="slidenum">
              <a:rPr lang="en-US" smtClean="0"/>
              <a:t>‹#›</a:t>
            </a:fld>
            <a:endParaRPr lang="en-US"/>
          </a:p>
        </p:txBody>
      </p:sp>
    </p:spTree>
    <p:extLst>
      <p:ext uri="{BB962C8B-B14F-4D97-AF65-F5344CB8AC3E}">
        <p14:creationId xmlns:p14="http://schemas.microsoft.com/office/powerpoint/2010/main" val="3921154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5FDD6-7B7C-5C74-023E-D68216D299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7B7AE1-EEF6-3EF8-F1B2-F786FD0C99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5002E-0EB3-8AA3-E898-E3E88402B064}"/>
              </a:ext>
            </a:extLst>
          </p:cNvPr>
          <p:cNvSpPr>
            <a:spLocks noGrp="1"/>
          </p:cNvSpPr>
          <p:nvPr>
            <p:ph type="dt" sz="half" idx="10"/>
          </p:nvPr>
        </p:nvSpPr>
        <p:spPr/>
        <p:txBody>
          <a:bodyPr/>
          <a:lstStyle/>
          <a:p>
            <a:fld id="{3047DAC3-B137-45B6-94C3-A24077C13C70}" type="datetimeFigureOut">
              <a:rPr lang="en-US" smtClean="0"/>
              <a:t>3/15/2023</a:t>
            </a:fld>
            <a:endParaRPr lang="en-US"/>
          </a:p>
        </p:txBody>
      </p:sp>
      <p:sp>
        <p:nvSpPr>
          <p:cNvPr id="5" name="Footer Placeholder 4">
            <a:extLst>
              <a:ext uri="{FF2B5EF4-FFF2-40B4-BE49-F238E27FC236}">
                <a16:creationId xmlns:a16="http://schemas.microsoft.com/office/drawing/2014/main" id="{E9B1258D-AE21-2A9D-207E-C530A06B9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116F9C-484F-C03D-935F-30DFE86165FF}"/>
              </a:ext>
            </a:extLst>
          </p:cNvPr>
          <p:cNvSpPr>
            <a:spLocks noGrp="1"/>
          </p:cNvSpPr>
          <p:nvPr>
            <p:ph type="sldNum" sz="quarter" idx="12"/>
          </p:nvPr>
        </p:nvSpPr>
        <p:spPr/>
        <p:txBody>
          <a:bodyPr/>
          <a:lstStyle/>
          <a:p>
            <a:fld id="{1B11F77C-7DE4-4352-8BFD-10FAA8163F30}" type="slidenum">
              <a:rPr lang="en-US" smtClean="0"/>
              <a:t>‹#›</a:t>
            </a:fld>
            <a:endParaRPr lang="en-US"/>
          </a:p>
        </p:txBody>
      </p:sp>
    </p:spTree>
    <p:extLst>
      <p:ext uri="{BB962C8B-B14F-4D97-AF65-F5344CB8AC3E}">
        <p14:creationId xmlns:p14="http://schemas.microsoft.com/office/powerpoint/2010/main" val="37566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C83B17-C90E-00E6-D6EA-538939B783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950249-15EC-DD25-2F3A-0CF6344AE6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6121A2-2230-74E0-CE87-2D68FB40471B}"/>
              </a:ext>
            </a:extLst>
          </p:cNvPr>
          <p:cNvSpPr>
            <a:spLocks noGrp="1"/>
          </p:cNvSpPr>
          <p:nvPr>
            <p:ph type="dt" sz="half" idx="10"/>
          </p:nvPr>
        </p:nvSpPr>
        <p:spPr/>
        <p:txBody>
          <a:bodyPr/>
          <a:lstStyle/>
          <a:p>
            <a:fld id="{3047DAC3-B137-45B6-94C3-A24077C13C70}" type="datetimeFigureOut">
              <a:rPr lang="en-US" smtClean="0"/>
              <a:t>3/15/2023</a:t>
            </a:fld>
            <a:endParaRPr lang="en-US"/>
          </a:p>
        </p:txBody>
      </p:sp>
      <p:sp>
        <p:nvSpPr>
          <p:cNvPr id="5" name="Footer Placeholder 4">
            <a:extLst>
              <a:ext uri="{FF2B5EF4-FFF2-40B4-BE49-F238E27FC236}">
                <a16:creationId xmlns:a16="http://schemas.microsoft.com/office/drawing/2014/main" id="{7D59E017-7F8E-12F9-2ADF-1C4FB5ABD5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8C8E86-B780-DCA7-4AB4-FB5B6F631282}"/>
              </a:ext>
            </a:extLst>
          </p:cNvPr>
          <p:cNvSpPr>
            <a:spLocks noGrp="1"/>
          </p:cNvSpPr>
          <p:nvPr>
            <p:ph type="sldNum" sz="quarter" idx="12"/>
          </p:nvPr>
        </p:nvSpPr>
        <p:spPr/>
        <p:txBody>
          <a:bodyPr/>
          <a:lstStyle/>
          <a:p>
            <a:fld id="{1B11F77C-7DE4-4352-8BFD-10FAA8163F30}" type="slidenum">
              <a:rPr lang="en-US" smtClean="0"/>
              <a:t>‹#›</a:t>
            </a:fld>
            <a:endParaRPr lang="en-US"/>
          </a:p>
        </p:txBody>
      </p:sp>
    </p:spTree>
    <p:extLst>
      <p:ext uri="{BB962C8B-B14F-4D97-AF65-F5344CB8AC3E}">
        <p14:creationId xmlns:p14="http://schemas.microsoft.com/office/powerpoint/2010/main" val="2185899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D429-2C17-2A5A-8058-127E910830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E1CB54-9D1C-5856-9A23-84D7832D3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C63843-3367-8463-3FEC-BEF2CE62982B}"/>
              </a:ext>
            </a:extLst>
          </p:cNvPr>
          <p:cNvSpPr>
            <a:spLocks noGrp="1"/>
          </p:cNvSpPr>
          <p:nvPr>
            <p:ph type="dt" sz="half" idx="10"/>
          </p:nvPr>
        </p:nvSpPr>
        <p:spPr/>
        <p:txBody>
          <a:bodyPr/>
          <a:lstStyle/>
          <a:p>
            <a:fld id="{3047DAC3-B137-45B6-94C3-A24077C13C70}" type="datetimeFigureOut">
              <a:rPr lang="en-US" smtClean="0"/>
              <a:t>3/15/2023</a:t>
            </a:fld>
            <a:endParaRPr lang="en-US"/>
          </a:p>
        </p:txBody>
      </p:sp>
      <p:sp>
        <p:nvSpPr>
          <p:cNvPr id="5" name="Footer Placeholder 4">
            <a:extLst>
              <a:ext uri="{FF2B5EF4-FFF2-40B4-BE49-F238E27FC236}">
                <a16:creationId xmlns:a16="http://schemas.microsoft.com/office/drawing/2014/main" id="{6F045D9E-7747-CDCE-C93C-7AA1E0F63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8F002-E64B-DD4A-0AD4-91E235A32427}"/>
              </a:ext>
            </a:extLst>
          </p:cNvPr>
          <p:cNvSpPr>
            <a:spLocks noGrp="1"/>
          </p:cNvSpPr>
          <p:nvPr>
            <p:ph type="sldNum" sz="quarter" idx="12"/>
          </p:nvPr>
        </p:nvSpPr>
        <p:spPr/>
        <p:txBody>
          <a:bodyPr/>
          <a:lstStyle/>
          <a:p>
            <a:fld id="{1B11F77C-7DE4-4352-8BFD-10FAA8163F30}" type="slidenum">
              <a:rPr lang="en-US" smtClean="0"/>
              <a:t>‹#›</a:t>
            </a:fld>
            <a:endParaRPr lang="en-US"/>
          </a:p>
        </p:txBody>
      </p:sp>
    </p:spTree>
    <p:extLst>
      <p:ext uri="{BB962C8B-B14F-4D97-AF65-F5344CB8AC3E}">
        <p14:creationId xmlns:p14="http://schemas.microsoft.com/office/powerpoint/2010/main" val="157457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267F3-A135-D402-7AE8-2ACC0AB672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E82C42-E4CB-695C-460F-1421067EA4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460F4D-39DB-6E14-48FB-513173A10D00}"/>
              </a:ext>
            </a:extLst>
          </p:cNvPr>
          <p:cNvSpPr>
            <a:spLocks noGrp="1"/>
          </p:cNvSpPr>
          <p:nvPr>
            <p:ph type="dt" sz="half" idx="10"/>
          </p:nvPr>
        </p:nvSpPr>
        <p:spPr/>
        <p:txBody>
          <a:bodyPr/>
          <a:lstStyle/>
          <a:p>
            <a:fld id="{3047DAC3-B137-45B6-94C3-A24077C13C70}" type="datetimeFigureOut">
              <a:rPr lang="en-US" smtClean="0"/>
              <a:t>3/15/2023</a:t>
            </a:fld>
            <a:endParaRPr lang="en-US"/>
          </a:p>
        </p:txBody>
      </p:sp>
      <p:sp>
        <p:nvSpPr>
          <p:cNvPr id="5" name="Footer Placeholder 4">
            <a:extLst>
              <a:ext uri="{FF2B5EF4-FFF2-40B4-BE49-F238E27FC236}">
                <a16:creationId xmlns:a16="http://schemas.microsoft.com/office/drawing/2014/main" id="{8FA566E1-22BF-C01C-FE4D-E564535D46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B4C5C-6250-B4FD-9EB6-2151DE4B9513}"/>
              </a:ext>
            </a:extLst>
          </p:cNvPr>
          <p:cNvSpPr>
            <a:spLocks noGrp="1"/>
          </p:cNvSpPr>
          <p:nvPr>
            <p:ph type="sldNum" sz="quarter" idx="12"/>
          </p:nvPr>
        </p:nvSpPr>
        <p:spPr/>
        <p:txBody>
          <a:bodyPr/>
          <a:lstStyle/>
          <a:p>
            <a:fld id="{1B11F77C-7DE4-4352-8BFD-10FAA8163F30}" type="slidenum">
              <a:rPr lang="en-US" smtClean="0"/>
              <a:t>‹#›</a:t>
            </a:fld>
            <a:endParaRPr lang="en-US"/>
          </a:p>
        </p:txBody>
      </p:sp>
    </p:spTree>
    <p:extLst>
      <p:ext uri="{BB962C8B-B14F-4D97-AF65-F5344CB8AC3E}">
        <p14:creationId xmlns:p14="http://schemas.microsoft.com/office/powerpoint/2010/main" val="109575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02CF-FC4B-7F7B-2540-8131FCAA35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FF6CD9-1959-5E84-57D0-1A4ED327EC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D546B77-AA21-899F-7F71-4EA998F858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ECABA1-64E9-8D5F-B465-EEE5FE405CC3}"/>
              </a:ext>
            </a:extLst>
          </p:cNvPr>
          <p:cNvSpPr>
            <a:spLocks noGrp="1"/>
          </p:cNvSpPr>
          <p:nvPr>
            <p:ph type="dt" sz="half" idx="10"/>
          </p:nvPr>
        </p:nvSpPr>
        <p:spPr/>
        <p:txBody>
          <a:bodyPr/>
          <a:lstStyle/>
          <a:p>
            <a:fld id="{3047DAC3-B137-45B6-94C3-A24077C13C70}" type="datetimeFigureOut">
              <a:rPr lang="en-US" smtClean="0"/>
              <a:t>3/15/2023</a:t>
            </a:fld>
            <a:endParaRPr lang="en-US"/>
          </a:p>
        </p:txBody>
      </p:sp>
      <p:sp>
        <p:nvSpPr>
          <p:cNvPr id="6" name="Footer Placeholder 5">
            <a:extLst>
              <a:ext uri="{FF2B5EF4-FFF2-40B4-BE49-F238E27FC236}">
                <a16:creationId xmlns:a16="http://schemas.microsoft.com/office/drawing/2014/main" id="{C3CE04E9-52FA-A219-A4AB-1BF922D8B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BC11A7-4380-3610-3529-AC99961418A4}"/>
              </a:ext>
            </a:extLst>
          </p:cNvPr>
          <p:cNvSpPr>
            <a:spLocks noGrp="1"/>
          </p:cNvSpPr>
          <p:nvPr>
            <p:ph type="sldNum" sz="quarter" idx="12"/>
          </p:nvPr>
        </p:nvSpPr>
        <p:spPr/>
        <p:txBody>
          <a:bodyPr/>
          <a:lstStyle/>
          <a:p>
            <a:fld id="{1B11F77C-7DE4-4352-8BFD-10FAA8163F30}" type="slidenum">
              <a:rPr lang="en-US" smtClean="0"/>
              <a:t>‹#›</a:t>
            </a:fld>
            <a:endParaRPr lang="en-US"/>
          </a:p>
        </p:txBody>
      </p:sp>
    </p:spTree>
    <p:extLst>
      <p:ext uri="{BB962C8B-B14F-4D97-AF65-F5344CB8AC3E}">
        <p14:creationId xmlns:p14="http://schemas.microsoft.com/office/powerpoint/2010/main" val="4165739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B53B7-7AA8-632D-B84E-96E8D327FB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3E41FE-8852-CFBB-4101-6F72F53BB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EE20D4-144C-8A98-B64B-99B98D15980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FCEDEDA-5199-0417-1274-473130C71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2CAF78-2A24-A1A9-430F-FB06430BB0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AF17E6-858C-0E93-F21B-28893C3BDB49}"/>
              </a:ext>
            </a:extLst>
          </p:cNvPr>
          <p:cNvSpPr>
            <a:spLocks noGrp="1"/>
          </p:cNvSpPr>
          <p:nvPr>
            <p:ph type="dt" sz="half" idx="10"/>
          </p:nvPr>
        </p:nvSpPr>
        <p:spPr/>
        <p:txBody>
          <a:bodyPr/>
          <a:lstStyle/>
          <a:p>
            <a:fld id="{3047DAC3-B137-45B6-94C3-A24077C13C70}" type="datetimeFigureOut">
              <a:rPr lang="en-US" smtClean="0"/>
              <a:t>3/15/2023</a:t>
            </a:fld>
            <a:endParaRPr lang="en-US"/>
          </a:p>
        </p:txBody>
      </p:sp>
      <p:sp>
        <p:nvSpPr>
          <p:cNvPr id="8" name="Footer Placeholder 7">
            <a:extLst>
              <a:ext uri="{FF2B5EF4-FFF2-40B4-BE49-F238E27FC236}">
                <a16:creationId xmlns:a16="http://schemas.microsoft.com/office/drawing/2014/main" id="{0B788C32-AC4C-1109-9A24-BF360E0DA6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C4D60E-1658-1502-39B8-622FE7034954}"/>
              </a:ext>
            </a:extLst>
          </p:cNvPr>
          <p:cNvSpPr>
            <a:spLocks noGrp="1"/>
          </p:cNvSpPr>
          <p:nvPr>
            <p:ph type="sldNum" sz="quarter" idx="12"/>
          </p:nvPr>
        </p:nvSpPr>
        <p:spPr/>
        <p:txBody>
          <a:bodyPr/>
          <a:lstStyle/>
          <a:p>
            <a:fld id="{1B11F77C-7DE4-4352-8BFD-10FAA8163F30}" type="slidenum">
              <a:rPr lang="en-US" smtClean="0"/>
              <a:t>‹#›</a:t>
            </a:fld>
            <a:endParaRPr lang="en-US"/>
          </a:p>
        </p:txBody>
      </p:sp>
    </p:spTree>
    <p:extLst>
      <p:ext uri="{BB962C8B-B14F-4D97-AF65-F5344CB8AC3E}">
        <p14:creationId xmlns:p14="http://schemas.microsoft.com/office/powerpoint/2010/main" val="2251469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05A6-F656-F7C6-41C8-EF3BB098FE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1DE77DA-38BB-8625-D987-E5DABD8B4F3D}"/>
              </a:ext>
            </a:extLst>
          </p:cNvPr>
          <p:cNvSpPr>
            <a:spLocks noGrp="1"/>
          </p:cNvSpPr>
          <p:nvPr>
            <p:ph type="dt" sz="half" idx="10"/>
          </p:nvPr>
        </p:nvSpPr>
        <p:spPr/>
        <p:txBody>
          <a:bodyPr/>
          <a:lstStyle/>
          <a:p>
            <a:fld id="{3047DAC3-B137-45B6-94C3-A24077C13C70}" type="datetimeFigureOut">
              <a:rPr lang="en-US" smtClean="0"/>
              <a:t>3/15/2023</a:t>
            </a:fld>
            <a:endParaRPr lang="en-US"/>
          </a:p>
        </p:txBody>
      </p:sp>
      <p:sp>
        <p:nvSpPr>
          <p:cNvPr id="4" name="Footer Placeholder 3">
            <a:extLst>
              <a:ext uri="{FF2B5EF4-FFF2-40B4-BE49-F238E27FC236}">
                <a16:creationId xmlns:a16="http://schemas.microsoft.com/office/drawing/2014/main" id="{C53CC285-6FEB-DA35-0E02-E583FF03808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7071FC-3C69-9D0E-439E-6D03C218FC3A}"/>
              </a:ext>
            </a:extLst>
          </p:cNvPr>
          <p:cNvSpPr>
            <a:spLocks noGrp="1"/>
          </p:cNvSpPr>
          <p:nvPr>
            <p:ph type="sldNum" sz="quarter" idx="12"/>
          </p:nvPr>
        </p:nvSpPr>
        <p:spPr/>
        <p:txBody>
          <a:bodyPr/>
          <a:lstStyle/>
          <a:p>
            <a:fld id="{1B11F77C-7DE4-4352-8BFD-10FAA8163F30}" type="slidenum">
              <a:rPr lang="en-US" smtClean="0"/>
              <a:t>‹#›</a:t>
            </a:fld>
            <a:endParaRPr lang="en-US"/>
          </a:p>
        </p:txBody>
      </p:sp>
    </p:spTree>
    <p:extLst>
      <p:ext uri="{BB962C8B-B14F-4D97-AF65-F5344CB8AC3E}">
        <p14:creationId xmlns:p14="http://schemas.microsoft.com/office/powerpoint/2010/main" val="3478909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B78FB9-F452-F284-2644-79A95E005BBD}"/>
              </a:ext>
            </a:extLst>
          </p:cNvPr>
          <p:cNvSpPr>
            <a:spLocks noGrp="1"/>
          </p:cNvSpPr>
          <p:nvPr>
            <p:ph type="dt" sz="half" idx="10"/>
          </p:nvPr>
        </p:nvSpPr>
        <p:spPr/>
        <p:txBody>
          <a:bodyPr/>
          <a:lstStyle/>
          <a:p>
            <a:fld id="{3047DAC3-B137-45B6-94C3-A24077C13C70}" type="datetimeFigureOut">
              <a:rPr lang="en-US" smtClean="0"/>
              <a:t>3/15/2023</a:t>
            </a:fld>
            <a:endParaRPr lang="en-US"/>
          </a:p>
        </p:txBody>
      </p:sp>
      <p:sp>
        <p:nvSpPr>
          <p:cNvPr id="3" name="Footer Placeholder 2">
            <a:extLst>
              <a:ext uri="{FF2B5EF4-FFF2-40B4-BE49-F238E27FC236}">
                <a16:creationId xmlns:a16="http://schemas.microsoft.com/office/drawing/2014/main" id="{D2EC6727-5F03-F8F2-D4AC-F9DCE05972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7AF0A6-4F38-F81F-A027-F8328464D2CD}"/>
              </a:ext>
            </a:extLst>
          </p:cNvPr>
          <p:cNvSpPr>
            <a:spLocks noGrp="1"/>
          </p:cNvSpPr>
          <p:nvPr>
            <p:ph type="sldNum" sz="quarter" idx="12"/>
          </p:nvPr>
        </p:nvSpPr>
        <p:spPr/>
        <p:txBody>
          <a:bodyPr/>
          <a:lstStyle/>
          <a:p>
            <a:fld id="{1B11F77C-7DE4-4352-8BFD-10FAA8163F30}" type="slidenum">
              <a:rPr lang="en-US" smtClean="0"/>
              <a:t>‹#›</a:t>
            </a:fld>
            <a:endParaRPr lang="en-US"/>
          </a:p>
        </p:txBody>
      </p:sp>
    </p:spTree>
    <p:extLst>
      <p:ext uri="{BB962C8B-B14F-4D97-AF65-F5344CB8AC3E}">
        <p14:creationId xmlns:p14="http://schemas.microsoft.com/office/powerpoint/2010/main" val="419586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CAF32-7A2F-7E33-EA08-3F7153988A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BA43D6-9F8E-A770-4FA5-80DAEF8A9F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62A63F-2A22-5E4C-E731-3DE9C0D6F8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44A459-5470-CF03-F0CA-79E7E6745A65}"/>
              </a:ext>
            </a:extLst>
          </p:cNvPr>
          <p:cNvSpPr>
            <a:spLocks noGrp="1"/>
          </p:cNvSpPr>
          <p:nvPr>
            <p:ph type="dt" sz="half" idx="10"/>
          </p:nvPr>
        </p:nvSpPr>
        <p:spPr/>
        <p:txBody>
          <a:bodyPr/>
          <a:lstStyle/>
          <a:p>
            <a:fld id="{3047DAC3-B137-45B6-94C3-A24077C13C70}" type="datetimeFigureOut">
              <a:rPr lang="en-US" smtClean="0"/>
              <a:t>3/15/2023</a:t>
            </a:fld>
            <a:endParaRPr lang="en-US"/>
          </a:p>
        </p:txBody>
      </p:sp>
      <p:sp>
        <p:nvSpPr>
          <p:cNvPr id="6" name="Footer Placeholder 5">
            <a:extLst>
              <a:ext uri="{FF2B5EF4-FFF2-40B4-BE49-F238E27FC236}">
                <a16:creationId xmlns:a16="http://schemas.microsoft.com/office/drawing/2014/main" id="{8092E452-6B44-CFFF-A651-E226F44DD1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21D9A2-D3C0-F21F-CC42-C25578A76529}"/>
              </a:ext>
            </a:extLst>
          </p:cNvPr>
          <p:cNvSpPr>
            <a:spLocks noGrp="1"/>
          </p:cNvSpPr>
          <p:nvPr>
            <p:ph type="sldNum" sz="quarter" idx="12"/>
          </p:nvPr>
        </p:nvSpPr>
        <p:spPr/>
        <p:txBody>
          <a:bodyPr/>
          <a:lstStyle/>
          <a:p>
            <a:fld id="{1B11F77C-7DE4-4352-8BFD-10FAA8163F30}" type="slidenum">
              <a:rPr lang="en-US" smtClean="0"/>
              <a:t>‹#›</a:t>
            </a:fld>
            <a:endParaRPr lang="en-US"/>
          </a:p>
        </p:txBody>
      </p:sp>
    </p:spTree>
    <p:extLst>
      <p:ext uri="{BB962C8B-B14F-4D97-AF65-F5344CB8AC3E}">
        <p14:creationId xmlns:p14="http://schemas.microsoft.com/office/powerpoint/2010/main" val="3896280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FF94-A7FA-6D91-8A3B-F6F9364424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A64BC0-9176-FCDA-1D87-2BBBE814A5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7795E91-8915-39AC-ACA8-E5E47CC03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322790-405C-2A32-73CA-D3F0743EEAEA}"/>
              </a:ext>
            </a:extLst>
          </p:cNvPr>
          <p:cNvSpPr>
            <a:spLocks noGrp="1"/>
          </p:cNvSpPr>
          <p:nvPr>
            <p:ph type="dt" sz="half" idx="10"/>
          </p:nvPr>
        </p:nvSpPr>
        <p:spPr/>
        <p:txBody>
          <a:bodyPr/>
          <a:lstStyle/>
          <a:p>
            <a:fld id="{3047DAC3-B137-45B6-94C3-A24077C13C70}" type="datetimeFigureOut">
              <a:rPr lang="en-US" smtClean="0"/>
              <a:t>3/15/2023</a:t>
            </a:fld>
            <a:endParaRPr lang="en-US"/>
          </a:p>
        </p:txBody>
      </p:sp>
      <p:sp>
        <p:nvSpPr>
          <p:cNvPr id="6" name="Footer Placeholder 5">
            <a:extLst>
              <a:ext uri="{FF2B5EF4-FFF2-40B4-BE49-F238E27FC236}">
                <a16:creationId xmlns:a16="http://schemas.microsoft.com/office/drawing/2014/main" id="{23DD187A-63BB-E91F-8C57-58DD9119B7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3F6699-BDE4-C759-E85C-51432CEE8CF9}"/>
              </a:ext>
            </a:extLst>
          </p:cNvPr>
          <p:cNvSpPr>
            <a:spLocks noGrp="1"/>
          </p:cNvSpPr>
          <p:nvPr>
            <p:ph type="sldNum" sz="quarter" idx="12"/>
          </p:nvPr>
        </p:nvSpPr>
        <p:spPr/>
        <p:txBody>
          <a:bodyPr/>
          <a:lstStyle/>
          <a:p>
            <a:fld id="{1B11F77C-7DE4-4352-8BFD-10FAA8163F30}" type="slidenum">
              <a:rPr lang="en-US" smtClean="0"/>
              <a:t>‹#›</a:t>
            </a:fld>
            <a:endParaRPr lang="en-US"/>
          </a:p>
        </p:txBody>
      </p:sp>
    </p:spTree>
    <p:extLst>
      <p:ext uri="{BB962C8B-B14F-4D97-AF65-F5344CB8AC3E}">
        <p14:creationId xmlns:p14="http://schemas.microsoft.com/office/powerpoint/2010/main" val="2675403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EB3960-EB19-36A6-83A3-C6A0D9D7DF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267BB22-8EC8-F120-F167-41830560F8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ABF84-49BD-6685-271E-30C6D70798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47DAC3-B137-45B6-94C3-A24077C13C70}" type="datetimeFigureOut">
              <a:rPr lang="en-US" smtClean="0"/>
              <a:t>3/15/2023</a:t>
            </a:fld>
            <a:endParaRPr lang="en-US"/>
          </a:p>
        </p:txBody>
      </p:sp>
      <p:sp>
        <p:nvSpPr>
          <p:cNvPr id="5" name="Footer Placeholder 4">
            <a:extLst>
              <a:ext uri="{FF2B5EF4-FFF2-40B4-BE49-F238E27FC236}">
                <a16:creationId xmlns:a16="http://schemas.microsoft.com/office/drawing/2014/main" id="{CBDFB1FA-D794-A6EE-B4DC-8BAC4C492C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6CF38E-548C-5532-0275-8F6361EC5C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11F77C-7DE4-4352-8BFD-10FAA8163F30}" type="slidenum">
              <a:rPr lang="en-US" smtClean="0"/>
              <a:t>‹#›</a:t>
            </a:fld>
            <a:endParaRPr lang="en-US"/>
          </a:p>
        </p:txBody>
      </p:sp>
    </p:spTree>
    <p:extLst>
      <p:ext uri="{BB962C8B-B14F-4D97-AF65-F5344CB8AC3E}">
        <p14:creationId xmlns:p14="http://schemas.microsoft.com/office/powerpoint/2010/main" val="257076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Indiedude78/mywebclass-simulation-intermediate_Smit-Joshi/issues" TargetMode="External"/><Relationship Id="rId2" Type="http://schemas.openxmlformats.org/officeDocument/2006/relationships/hyperlink" Target="https://github.com/users/Indiedude78/projects/2/views/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DB46E-1D20-828F-D6DB-1EDEC0A13DC9}"/>
              </a:ext>
            </a:extLst>
          </p:cNvPr>
          <p:cNvSpPr>
            <a:spLocks noGrp="1"/>
          </p:cNvSpPr>
          <p:nvPr>
            <p:ph type="ctrTitle"/>
          </p:nvPr>
        </p:nvSpPr>
        <p:spPr/>
        <p:txBody>
          <a:bodyPr/>
          <a:lstStyle/>
          <a:p>
            <a:r>
              <a:rPr lang="en-US" dirty="0"/>
              <a:t>Project Management</a:t>
            </a:r>
          </a:p>
        </p:txBody>
      </p:sp>
      <p:sp>
        <p:nvSpPr>
          <p:cNvPr id="3" name="Subtitle 2">
            <a:extLst>
              <a:ext uri="{FF2B5EF4-FFF2-40B4-BE49-F238E27FC236}">
                <a16:creationId xmlns:a16="http://schemas.microsoft.com/office/drawing/2014/main" id="{6A93B364-BAEF-CE62-C9FB-D4966B20AEB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15855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16C6F-3D13-9F6D-7BBC-3A71539E7EAF}"/>
              </a:ext>
            </a:extLst>
          </p:cNvPr>
          <p:cNvSpPr>
            <a:spLocks noGrp="1"/>
          </p:cNvSpPr>
          <p:nvPr>
            <p:ph type="title"/>
          </p:nvPr>
        </p:nvSpPr>
        <p:spPr/>
        <p:txBody>
          <a:bodyPr/>
          <a:lstStyle/>
          <a:p>
            <a:r>
              <a:rPr lang="en-US" dirty="0"/>
              <a:t>Chosen Methodology (Kanban)</a:t>
            </a:r>
          </a:p>
        </p:txBody>
      </p:sp>
      <p:sp>
        <p:nvSpPr>
          <p:cNvPr id="3" name="Content Placeholder 2">
            <a:extLst>
              <a:ext uri="{FF2B5EF4-FFF2-40B4-BE49-F238E27FC236}">
                <a16:creationId xmlns:a16="http://schemas.microsoft.com/office/drawing/2014/main" id="{6ADC856E-2D71-F888-E6C3-B5F9885B8C50}"/>
              </a:ext>
            </a:extLst>
          </p:cNvPr>
          <p:cNvSpPr>
            <a:spLocks noGrp="1"/>
          </p:cNvSpPr>
          <p:nvPr>
            <p:ph idx="1"/>
          </p:nvPr>
        </p:nvSpPr>
        <p:spPr/>
        <p:txBody>
          <a:bodyPr>
            <a:normAutofit fontScale="92500" lnSpcReduction="20000"/>
          </a:bodyPr>
          <a:lstStyle/>
          <a:p>
            <a:pPr marL="0" indent="0">
              <a:buNone/>
            </a:pPr>
            <a:r>
              <a:rPr lang="en-US" dirty="0"/>
              <a:t>Reasons for choosing Kanban over Scrum:</a:t>
            </a:r>
          </a:p>
          <a:p>
            <a:pPr marL="514350" indent="-514350">
              <a:buAutoNum type="arabicPeriod"/>
            </a:pPr>
            <a:r>
              <a:rPr lang="en-US" dirty="0"/>
              <a:t>Flexibility: Kanban is more flexible than Scrum in terms of how work is planned and prioritized. There are no set timeboxes, such as sprints, and work is pulled as needed from the backlog. This can be beneficial if you have a project with a lot of uncertainty or change.</a:t>
            </a:r>
          </a:p>
          <a:p>
            <a:pPr marL="514350" indent="-514350">
              <a:buAutoNum type="arabicPeriod"/>
            </a:pPr>
            <a:r>
              <a:rPr lang="en-US" dirty="0"/>
              <a:t>Less overhead: Kanban has less overhead than Scrum, which can be beneficial if you have a small team or a project with a short timeline. There are no set roles or ceremonies in Kanban, so you can focus more on delivering value to customers.</a:t>
            </a:r>
          </a:p>
          <a:p>
            <a:pPr marL="514350" indent="-514350">
              <a:buAutoNum type="arabicPeriod"/>
            </a:pPr>
            <a:r>
              <a:rPr lang="en-US" dirty="0"/>
              <a:t>Focus on flow: Kanban is focused on optimizing the flow of work through the system, which can help you identify bottlenecks and optimize your process. This can be particularly useful if you have a complex project with multiple dependencies.</a:t>
            </a:r>
          </a:p>
        </p:txBody>
      </p:sp>
    </p:spTree>
    <p:extLst>
      <p:ext uri="{BB962C8B-B14F-4D97-AF65-F5344CB8AC3E}">
        <p14:creationId xmlns:p14="http://schemas.microsoft.com/office/powerpoint/2010/main" val="3804123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CA95E-0DC9-5080-3FD7-B17B0279DA29}"/>
              </a:ext>
            </a:extLst>
          </p:cNvPr>
          <p:cNvSpPr>
            <a:spLocks noGrp="1"/>
          </p:cNvSpPr>
          <p:nvPr>
            <p:ph type="title"/>
          </p:nvPr>
        </p:nvSpPr>
        <p:spPr>
          <a:xfrm>
            <a:off x="2899064" y="2766218"/>
            <a:ext cx="8042564" cy="1325563"/>
          </a:xfrm>
        </p:spPr>
        <p:txBody>
          <a:bodyPr>
            <a:noAutofit/>
          </a:bodyPr>
          <a:lstStyle/>
          <a:p>
            <a:r>
              <a:rPr lang="en-US" sz="5800" dirty="0"/>
              <a:t>Productivity Rating</a:t>
            </a:r>
          </a:p>
        </p:txBody>
      </p:sp>
    </p:spTree>
    <p:extLst>
      <p:ext uri="{BB962C8B-B14F-4D97-AF65-F5344CB8AC3E}">
        <p14:creationId xmlns:p14="http://schemas.microsoft.com/office/powerpoint/2010/main" val="1438484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078C0-DFC2-40DA-FE6C-D6B9D782B274}"/>
              </a:ext>
            </a:extLst>
          </p:cNvPr>
          <p:cNvSpPr>
            <a:spLocks noGrp="1"/>
          </p:cNvSpPr>
          <p:nvPr>
            <p:ph type="title"/>
          </p:nvPr>
        </p:nvSpPr>
        <p:spPr/>
        <p:txBody>
          <a:bodyPr/>
          <a:lstStyle/>
          <a:p>
            <a:r>
              <a:rPr lang="en-US" dirty="0"/>
              <a:t>Smit Joshi</a:t>
            </a:r>
          </a:p>
        </p:txBody>
      </p:sp>
      <p:sp>
        <p:nvSpPr>
          <p:cNvPr id="3" name="Content Placeholder 2">
            <a:extLst>
              <a:ext uri="{FF2B5EF4-FFF2-40B4-BE49-F238E27FC236}">
                <a16:creationId xmlns:a16="http://schemas.microsoft.com/office/drawing/2014/main" id="{2A7F4A17-1EFC-9C14-524A-11725E04580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02319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D594-2A72-FADB-5181-AB4381627649}"/>
              </a:ext>
            </a:extLst>
          </p:cNvPr>
          <p:cNvSpPr>
            <a:spLocks noGrp="1"/>
          </p:cNvSpPr>
          <p:nvPr>
            <p:ph type="title"/>
          </p:nvPr>
        </p:nvSpPr>
        <p:spPr/>
        <p:txBody>
          <a:bodyPr/>
          <a:lstStyle/>
          <a:p>
            <a:r>
              <a:rPr lang="en-US" dirty="0"/>
              <a:t>Joshua </a:t>
            </a:r>
            <a:r>
              <a:rPr lang="en-US" dirty="0" err="1"/>
              <a:t>Kaisar</a:t>
            </a:r>
            <a:endParaRPr lang="en-US" dirty="0"/>
          </a:p>
        </p:txBody>
      </p:sp>
      <p:sp>
        <p:nvSpPr>
          <p:cNvPr id="3" name="Content Placeholder 2">
            <a:extLst>
              <a:ext uri="{FF2B5EF4-FFF2-40B4-BE49-F238E27FC236}">
                <a16:creationId xmlns:a16="http://schemas.microsoft.com/office/drawing/2014/main" id="{7B9462EC-9869-F190-5186-5D251CC4392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2839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C5A06-62B1-877B-B1E0-52BA7379959F}"/>
              </a:ext>
            </a:extLst>
          </p:cNvPr>
          <p:cNvSpPr>
            <a:spLocks noGrp="1"/>
          </p:cNvSpPr>
          <p:nvPr>
            <p:ph type="title"/>
          </p:nvPr>
        </p:nvSpPr>
        <p:spPr/>
        <p:txBody>
          <a:bodyPr/>
          <a:lstStyle/>
          <a:p>
            <a:r>
              <a:rPr lang="en-US" dirty="0"/>
              <a:t>What I learned (Smit Joshi)</a:t>
            </a:r>
          </a:p>
        </p:txBody>
      </p:sp>
      <p:sp>
        <p:nvSpPr>
          <p:cNvPr id="3" name="Content Placeholder 2">
            <a:extLst>
              <a:ext uri="{FF2B5EF4-FFF2-40B4-BE49-F238E27FC236}">
                <a16:creationId xmlns:a16="http://schemas.microsoft.com/office/drawing/2014/main" id="{F5F1C931-9BE9-F854-C523-4084EC79D8C6}"/>
              </a:ext>
            </a:extLst>
          </p:cNvPr>
          <p:cNvSpPr>
            <a:spLocks noGrp="1"/>
          </p:cNvSpPr>
          <p:nvPr>
            <p:ph idx="1"/>
          </p:nvPr>
        </p:nvSpPr>
        <p:spPr/>
        <p:txBody>
          <a:bodyPr>
            <a:normAutofit fontScale="92500" lnSpcReduction="10000"/>
          </a:bodyPr>
          <a:lstStyle/>
          <a:p>
            <a:pPr marL="514350" indent="-514350">
              <a:buAutoNum type="arabicPeriod"/>
            </a:pPr>
            <a:r>
              <a:rPr lang="en-US" dirty="0"/>
              <a:t>Time management: Kanban requires you to manage your time effectively, as you need to constantly prioritize and re-prioritize tasks based on their importance and urgency. This skill can be beneficial both in your personal and professional life.</a:t>
            </a:r>
          </a:p>
          <a:p>
            <a:pPr marL="514350" indent="-514350">
              <a:buAutoNum type="arabicPeriod"/>
            </a:pPr>
            <a:r>
              <a:rPr lang="en-US" dirty="0"/>
              <a:t>Collaboration: Kanban is a collaborative framework, where team members work together to manage the flow of work. This requires strong communication and collaboration skills, which can be helpful in any team-based environment.</a:t>
            </a:r>
          </a:p>
          <a:p>
            <a:pPr marL="514350" indent="-514350">
              <a:buAutoNum type="arabicPeriod"/>
            </a:pPr>
            <a:r>
              <a:rPr lang="en-US" dirty="0"/>
              <a:t>Problem-solving: Kanban requires you to identify and solve problems as they arise, such as bottlenecks or delays in the flow of work. This skill can be applied to a range of situations, both in your personal and professional life.</a:t>
            </a:r>
          </a:p>
        </p:txBody>
      </p:sp>
    </p:spTree>
    <p:extLst>
      <p:ext uri="{BB962C8B-B14F-4D97-AF65-F5344CB8AC3E}">
        <p14:creationId xmlns:p14="http://schemas.microsoft.com/office/powerpoint/2010/main" val="896372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E46E4-6681-F3B1-6CF1-9689E6EB820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00C304-4165-7BB6-FF98-569B728557F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13436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7013-B0A9-F537-C604-28415613577B}"/>
              </a:ext>
            </a:extLst>
          </p:cNvPr>
          <p:cNvSpPr>
            <a:spLocks noGrp="1"/>
          </p:cNvSpPr>
          <p:nvPr>
            <p:ph type="title"/>
          </p:nvPr>
        </p:nvSpPr>
        <p:spPr/>
        <p:txBody>
          <a:bodyPr/>
          <a:lstStyle/>
          <a:p>
            <a:r>
              <a:rPr lang="en-US" dirty="0"/>
              <a:t>Links</a:t>
            </a:r>
          </a:p>
        </p:txBody>
      </p:sp>
      <p:sp>
        <p:nvSpPr>
          <p:cNvPr id="3" name="Content Placeholder 2">
            <a:extLst>
              <a:ext uri="{FF2B5EF4-FFF2-40B4-BE49-F238E27FC236}">
                <a16:creationId xmlns:a16="http://schemas.microsoft.com/office/drawing/2014/main" id="{57CA0BA8-A912-B47A-9A32-73AD99B1130E}"/>
              </a:ext>
            </a:extLst>
          </p:cNvPr>
          <p:cNvSpPr>
            <a:spLocks noGrp="1"/>
          </p:cNvSpPr>
          <p:nvPr>
            <p:ph idx="1"/>
          </p:nvPr>
        </p:nvSpPr>
        <p:spPr/>
        <p:txBody>
          <a:bodyPr/>
          <a:lstStyle/>
          <a:p>
            <a:r>
              <a:rPr lang="en-US" dirty="0"/>
              <a:t>Project Board: </a:t>
            </a:r>
            <a:r>
              <a:rPr lang="en-US" dirty="0">
                <a:hlinkClick r:id="rId2"/>
              </a:rPr>
              <a:t>https://github.com/users/Indiedude78/projects/2/views/1</a:t>
            </a:r>
            <a:endParaRPr lang="en-US" dirty="0"/>
          </a:p>
          <a:p>
            <a:r>
              <a:rPr lang="en-US"/>
              <a:t>Issue Queue: </a:t>
            </a:r>
            <a:r>
              <a:rPr lang="en-US">
                <a:hlinkClick r:id="rId3"/>
              </a:rPr>
              <a:t>https://github.com/Indiedude78/mywebclass-simulation-intermediate_Smit-Joshi/issues</a:t>
            </a:r>
            <a:endParaRPr lang="en-US" dirty="0"/>
          </a:p>
          <a:p>
            <a:endParaRPr lang="en-US"/>
          </a:p>
        </p:txBody>
      </p:sp>
    </p:spTree>
    <p:extLst>
      <p:ext uri="{BB962C8B-B14F-4D97-AF65-F5344CB8AC3E}">
        <p14:creationId xmlns:p14="http://schemas.microsoft.com/office/powerpoint/2010/main" val="3662672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333</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Project Management</vt:lpstr>
      <vt:lpstr>Chosen Methodology (Kanban)</vt:lpstr>
      <vt:lpstr>Productivity Rating</vt:lpstr>
      <vt:lpstr>Smit Joshi</vt:lpstr>
      <vt:lpstr>Joshua Kaisar</vt:lpstr>
      <vt:lpstr>What I learned (Smit Joshi)</vt:lpstr>
      <vt:lpstr>PowerPoint Presentation</vt:lpstr>
      <vt:lpstr>Links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creator>Smit Joshi</dc:creator>
  <cp:lastModifiedBy>Smit Joshi</cp:lastModifiedBy>
  <cp:revision>1</cp:revision>
  <dcterms:created xsi:type="dcterms:W3CDTF">2023-03-15T20:52:11Z</dcterms:created>
  <dcterms:modified xsi:type="dcterms:W3CDTF">2023-03-15T21:22:50Z</dcterms:modified>
</cp:coreProperties>
</file>