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14C28-D07E-1C80-0B07-26F70AA1B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1C2FB4-39B4-DB47-8231-5C944F31A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2EA57-ABC4-EAD8-446E-D4F27ADC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65714-AAB8-91C0-A98B-2B2DFB10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F6BED-369C-6EBE-D281-9C6B5CEF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41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11199-D8D6-033F-9170-68FE2685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066A8-9B89-3E0F-7F2E-75FCB4F08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BB4B7-3722-3134-34C7-01088763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BD6FA-5B2F-ADC8-3BAA-0C7FBEB8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992A4F-A285-6D54-E0BF-BFEAFF2C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60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C28659-FDEA-354A-9FC7-2992E5683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B5D760-7291-2840-41E4-A1FCD3B1B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DCB265-5E13-7D57-2894-72D37B48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4C68A-FE2D-F9DB-69C4-43E766E8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3FCB26-D2B2-E621-6B1E-1D98209E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0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BB1B0-091C-881B-01A1-C8A86752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FDC57-C539-4E62-4D32-C9DB5ABF2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F0F5F-5BE6-E04A-20CF-586F39E0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3FB6A-53F8-B198-1DAC-B745D173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02CC0-5D3D-F77E-F586-CC56A1C7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726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174B-5F60-9664-B698-FD9435912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A098A0-B4D8-C391-DB6E-054ED531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67090-68C5-AC16-3234-E3B82C07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EDA6B-6B90-4AD3-0A90-90EDE164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DE578-39E5-DE4F-915E-3362316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43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AE496-B964-9477-53DB-152B59D90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CD047-8104-AC9D-97A9-C2DFA0D98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A776AC-61CE-36F7-99C8-C65EC373F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C8D9D3-8AA3-5077-CC11-D8D28144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2E01B1-869D-8152-C4EE-BD6C06BC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0421C9-4E4C-C96D-D736-63CB0D47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06292-B3FB-8832-33C0-39FCF495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53366-B691-D22B-E7C4-5FFD7ED0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D03552-8E91-9004-1AE6-D21C715F7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298BD4-3B9F-495A-B53A-0BE98EAB1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1FB34E-238D-BB6F-B675-3EB7AB8BA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BBA2FF-DF6D-1E36-BC0E-5CF42AFB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4AD28A-40F1-A9DF-6C0B-E32A17A9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F7CBE8-7186-D4AC-FFEE-7543FC06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76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70F0-AD86-A329-BB45-1DE7DA3B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9B789B-EFD2-FE74-A340-F41E3170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509F22-FB28-9DE1-26DD-ED29DB35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C7BFCF-3FA1-A322-C10A-9BCBD612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765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EF0BD8-3C96-B729-67DB-0DDBF13A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D06609-A7B5-79B0-F181-CAB8DB56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2BEA0F-BBC5-78FB-2206-541F39A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9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0C9A5-B6E5-78D4-7F00-8B2DC659A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EF6FE-789E-11CC-497A-8D6340201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149F9A-7167-8493-0112-86A6D8455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06139-775E-2B00-0FA1-7C9752A3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3DA6D-A479-6D05-2E6D-3366B83C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6C41FF-12A0-8986-1C3C-0BCB821D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A4EDA-8B04-C046-406F-9BAC0063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5150CC-E878-D7CD-F839-A52186353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CF5898-2D7E-4224-9D51-043261AC5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BEACF6-F4A4-4948-15D9-CB5E520F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A99AAA-B58D-CDB0-6E2C-EDC1283F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C4F1A2-0CC1-6F5D-81E3-1E473FA7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6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21B6E5D-9C4E-A231-5CC5-F403F895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FCCA6-4AF7-C855-7CD3-44922981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594843-99AE-04F1-695F-22E6FF2E9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82B82-BF32-4F6B-B442-239676689301}" type="datetimeFigureOut">
              <a:rPr lang="es-ES" smtClean="0"/>
              <a:t>17/06/2024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7ACD5-1505-B751-E058-AB78E92A9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1B8AF-C1A1-5A97-5FDF-2D45C7699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7E662-669A-449B-85C8-A409420B630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572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89E9EB9-B048-CDB6-3136-692E39B19967}"/>
              </a:ext>
            </a:extLst>
          </p:cNvPr>
          <p:cNvSpPr/>
          <p:nvPr/>
        </p:nvSpPr>
        <p:spPr>
          <a:xfrm>
            <a:off x="118872" y="91440"/>
            <a:ext cx="2551176" cy="383133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CBD4B5-622D-B8A9-FE46-AD56EDDBA920}"/>
              </a:ext>
            </a:extLst>
          </p:cNvPr>
          <p:cNvSpPr/>
          <p:nvPr/>
        </p:nvSpPr>
        <p:spPr>
          <a:xfrm>
            <a:off x="118872" y="91440"/>
            <a:ext cx="2551176" cy="3831336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033" r="-8466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F2EF2E7-0F5A-C4DC-8E81-C8471BB56097}"/>
              </a:ext>
            </a:extLst>
          </p:cNvPr>
          <p:cNvSpPr/>
          <p:nvPr/>
        </p:nvSpPr>
        <p:spPr>
          <a:xfrm>
            <a:off x="118872" y="91440"/>
            <a:ext cx="2551176" cy="3831336"/>
          </a:xfrm>
          <a:prstGeom prst="roundRect">
            <a:avLst/>
          </a:prstGeom>
          <a:solidFill>
            <a:srgbClr val="000000">
              <a:alpha val="4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16B57C2-3264-34E0-E70B-3082A9847EAD}"/>
              </a:ext>
            </a:extLst>
          </p:cNvPr>
          <p:cNvSpPr txBox="1"/>
          <p:nvPr/>
        </p:nvSpPr>
        <p:spPr>
          <a:xfrm>
            <a:off x="118872" y="2790706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Lorem</a:t>
            </a:r>
            <a:r>
              <a:rPr lang="es-ES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s-ES" b="1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Ipsum</a:t>
            </a:r>
            <a:endParaRPr lang="es-ES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378CF63-15DA-A12A-E518-FAB0FED85F61}"/>
              </a:ext>
            </a:extLst>
          </p:cNvPr>
          <p:cNvSpPr txBox="1"/>
          <p:nvPr/>
        </p:nvSpPr>
        <p:spPr>
          <a:xfrm>
            <a:off x="118872" y="3060561"/>
            <a:ext cx="2157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Lorem</a:t>
            </a:r>
            <a:r>
              <a:rPr lang="es-ES" sz="1200" dirty="0"/>
              <a:t> </a:t>
            </a:r>
            <a:r>
              <a:rPr lang="es-ES" sz="1200" dirty="0" err="1"/>
              <a:t>ipsum</a:t>
            </a:r>
            <a:r>
              <a:rPr lang="es-ES" sz="1200" dirty="0"/>
              <a:t> dolor </a:t>
            </a:r>
            <a:r>
              <a:rPr lang="es-ES" sz="1200" dirty="0" err="1"/>
              <a:t>sit</a:t>
            </a:r>
            <a:r>
              <a:rPr lang="es-ES" sz="1200" dirty="0"/>
              <a:t> amen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5F72532D-121A-7095-5F5C-A5A235A87D6A}"/>
              </a:ext>
            </a:extLst>
          </p:cNvPr>
          <p:cNvSpPr/>
          <p:nvPr/>
        </p:nvSpPr>
        <p:spPr>
          <a:xfrm>
            <a:off x="790956" y="3419856"/>
            <a:ext cx="1207008" cy="4206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</a:t>
            </a:r>
          </a:p>
        </p:txBody>
      </p:sp>
    </p:spTree>
    <p:extLst>
      <p:ext uri="{BB962C8B-B14F-4D97-AF65-F5344CB8AC3E}">
        <p14:creationId xmlns:p14="http://schemas.microsoft.com/office/powerpoint/2010/main" val="935988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Ezpeleta</dc:creator>
  <cp:lastModifiedBy>Jaime Ezpeleta</cp:lastModifiedBy>
  <cp:revision>1</cp:revision>
  <dcterms:created xsi:type="dcterms:W3CDTF">2024-06-17T19:12:55Z</dcterms:created>
  <dcterms:modified xsi:type="dcterms:W3CDTF">2024-06-17T19:29:29Z</dcterms:modified>
</cp:coreProperties>
</file>