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AAAD-5088-490F-B945-1EC33DF26DF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EEB0-495D-40C8-A6E4-FD8A684E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893014" y="4786009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96120" y="4416358"/>
            <a:ext cx="6916366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71209" y="4895021"/>
            <a:ext cx="1964985" cy="328309"/>
          </a:xfrm>
          <a:prstGeom prst="roundRect">
            <a:avLst>
              <a:gd name="adj" fmla="val 3940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71209" y="4457700"/>
            <a:ext cx="1964985" cy="328309"/>
          </a:xfrm>
          <a:prstGeom prst="roundRect">
            <a:avLst>
              <a:gd name="adj" fmla="val 3940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 rot="10800000">
            <a:off x="4367721" y="3434288"/>
            <a:ext cx="1964985" cy="914400"/>
          </a:xfrm>
          <a:prstGeom prst="round2SameRect">
            <a:avLst>
              <a:gd name="adj1" fmla="val 3587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78613" y="1107579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61" t="6614" b="5725"/>
          <a:stretch/>
        </p:blipFill>
        <p:spPr>
          <a:xfrm>
            <a:off x="2912165" y="725557"/>
            <a:ext cx="3443288" cy="4939747"/>
          </a:xfrm>
          <a:prstGeom prst="rect">
            <a:avLst/>
          </a:prstGeom>
        </p:spPr>
      </p:pic>
      <p:sp>
        <p:nvSpPr>
          <p:cNvPr id="8" name="Diagonal Stripe 7"/>
          <p:cNvSpPr/>
          <p:nvPr/>
        </p:nvSpPr>
        <p:spPr>
          <a:xfrm rot="5935100">
            <a:off x="8732491" y="2684307"/>
            <a:ext cx="2298910" cy="2378005"/>
          </a:xfrm>
          <a:prstGeom prst="diagStripe">
            <a:avLst>
              <a:gd name="adj" fmla="val 671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439439" y="1247361"/>
            <a:ext cx="36576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499074" y="884584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439439" y="1563756"/>
            <a:ext cx="311591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9439" y="1900029"/>
            <a:ext cx="3291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39439" y="2247901"/>
            <a:ext cx="311591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39439" y="2584174"/>
            <a:ext cx="3291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39439" y="2945296"/>
            <a:ext cx="36576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39439" y="3261691"/>
            <a:ext cx="311591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9439" y="3597964"/>
            <a:ext cx="3291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39439" y="3945836"/>
            <a:ext cx="311591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39439" y="4282109"/>
            <a:ext cx="3291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31742" y="1525657"/>
            <a:ext cx="1737360" cy="17360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16200000">
            <a:off x="4473302" y="2476532"/>
            <a:ext cx="2095767" cy="2194560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06786" y="934279"/>
            <a:ext cx="1828800" cy="18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8</cp:revision>
  <dcterms:created xsi:type="dcterms:W3CDTF">2015-02-24T22:56:17Z</dcterms:created>
  <dcterms:modified xsi:type="dcterms:W3CDTF">2015-02-25T05:40:05Z</dcterms:modified>
</cp:coreProperties>
</file>