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ACC126-CD6B-4AC8-B8F0-1B9BF5D442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2200" y="-1080"/>
            <a:ext cx="9977040" cy="5669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zh-C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这里有问题，和论文公式对不上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011680" y="3108960"/>
            <a:ext cx="2194560" cy="548640"/>
          </a:xfrm>
          <a:prstGeom prst="rect">
            <a:avLst/>
          </a:prstGeom>
          <a:noFill/>
          <a:ln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5"/>
          <p:cNvSpPr txBox="1"/>
          <p:nvPr/>
        </p:nvSpPr>
        <p:spPr>
          <a:xfrm>
            <a:off x="4206240" y="301752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71600" y="0"/>
            <a:ext cx="6108480" cy="566964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4663440" y="4480560"/>
            <a:ext cx="182880" cy="91440"/>
          </a:xfrm>
          <a:prstGeom prst="ellipse">
            <a:avLst/>
          </a:prstGeom>
          <a:noFill/>
          <a:ln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4"/>
          <p:cNvSpPr txBox="1"/>
          <p:nvPr/>
        </p:nvSpPr>
        <p:spPr>
          <a:xfrm>
            <a:off x="4482720" y="4516200"/>
            <a:ext cx="3381120" cy="4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这里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eta</a:t>
            </a:r>
            <a:r>
              <a:rPr b="0" lang="zh-C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有问题，值是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nan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Line 5"/>
          <p:cNvSpPr/>
          <p:nvPr/>
        </p:nvSpPr>
        <p:spPr>
          <a:xfrm>
            <a:off x="2194560" y="1463040"/>
            <a:ext cx="4754880" cy="0"/>
          </a:xfrm>
          <a:prstGeom prst="line">
            <a:avLst/>
          </a:prstGeom>
          <a:ln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2200" y="-720"/>
            <a:ext cx="9977040" cy="5669640"/>
          </a:xfrm>
          <a:prstGeom prst="rect">
            <a:avLst/>
          </a:prstGeom>
          <a:ln>
            <a:noFill/>
          </a:ln>
        </p:spPr>
      </p:pic>
      <p:sp>
        <p:nvSpPr>
          <p:cNvPr id="55" name="Line 3"/>
          <p:cNvSpPr/>
          <p:nvPr/>
        </p:nvSpPr>
        <p:spPr>
          <a:xfrm>
            <a:off x="2651760" y="3036960"/>
            <a:ext cx="548640" cy="0"/>
          </a:xfrm>
          <a:prstGeom prst="line">
            <a:avLst/>
          </a:prstGeom>
          <a:ln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4"/>
          <p:cNvSpPr txBox="1"/>
          <p:nvPr/>
        </p:nvSpPr>
        <p:spPr>
          <a:xfrm>
            <a:off x="3931920" y="2926080"/>
            <a:ext cx="2889000" cy="4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eta</a:t>
            </a:r>
            <a:r>
              <a:rPr b="0" lang="zh-C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应该是有赋值的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https://us05web.zoom.us/j/84588469878?pwd=bUxDMHdUR0tYR1RtQmgxTTAwa2Rodz09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2021-09-19T18:51:52Z</dcterms:created>
  <dc:creator/>
  <dc:description/>
  <dc:language>en-US</dc:language>
  <cp:lastModifiedBy/>
  <dcterms:modified xsi:type="dcterms:W3CDTF">2021-10-07T09:00:17Z</dcterms:modified>
  <cp:revision>4</cp:revision>
  <dc:subject/>
  <dc:title/>
</cp:coreProperties>
</file>