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345" r:id="rId6"/>
    <p:sldId id="346" r:id="rId7"/>
    <p:sldId id="344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Anton" pitchFamily="2" charset="0"/>
      <p:regular r:id="rId15"/>
    </p:embeddedFont>
    <p:embeddedFont>
      <p:font typeface="Archivo Black" panose="020B0604020202020204" charset="0"/>
      <p:regular r:id="rId16"/>
    </p:embeddedFont>
    <p:embeddedFont>
      <p:font typeface="Big Shoulders Text" pitchFamily="2" charset="0"/>
      <p:regular r:id="rId17"/>
      <p:bold r:id="rId18"/>
    </p:embeddedFont>
    <p:embeddedFont>
      <p:font typeface="Comfortaa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9C54B1-CF27-47E9-95AB-41AA8FDA2678}">
  <a:tblStyle styleId="{9D9C54B1-CF27-47E9-95AB-41AA8FDA26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ab0c39101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ab0c39101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a107e7d06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a107e7d06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14200f02ef1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14200f02ef1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a107e7d06d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a107e7d06d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4200f02ef1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4200f02ef1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a107e7d06d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a107e7d06d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g14200f02ef1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7" name="Google Shape;2367;g14200f02ef1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ab131aec7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ab131aec7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54463" y="1323464"/>
            <a:ext cx="143970" cy="143970"/>
            <a:chOff x="4282813" y="1288821"/>
            <a:chExt cx="130562" cy="130562"/>
          </a:xfrm>
        </p:grpSpPr>
        <p:sp>
          <p:nvSpPr>
            <p:cNvPr id="10" name="Google Shape;10;p2"/>
            <p:cNvSpPr/>
            <p:nvPr/>
          </p:nvSpPr>
          <p:spPr>
            <a:xfrm>
              <a:off x="4328721" y="1288821"/>
              <a:ext cx="38148" cy="130562"/>
            </a:xfrm>
            <a:custGeom>
              <a:avLst/>
              <a:gdLst/>
              <a:ahLst/>
              <a:cxnLst/>
              <a:rect l="l" t="t" r="r" b="b"/>
              <a:pathLst>
                <a:path w="703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702" y="2405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282813" y="1334675"/>
              <a:ext cx="130562" cy="38148"/>
            </a:xfrm>
            <a:custGeom>
              <a:avLst/>
              <a:gdLst/>
              <a:ahLst/>
              <a:cxnLst/>
              <a:rect l="l" t="t" r="r" b="b"/>
              <a:pathLst>
                <a:path w="2406" h="703" extrusionOk="0">
                  <a:moveTo>
                    <a:pt x="1" y="0"/>
                  </a:moveTo>
                  <a:lnTo>
                    <a:pt x="1" y="703"/>
                  </a:lnTo>
                  <a:lnTo>
                    <a:pt x="2406" y="703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-275" y="4214221"/>
            <a:ext cx="605615" cy="605675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359323" y="3829709"/>
            <a:ext cx="1703528" cy="1313803"/>
            <a:chOff x="6741832" y="3407978"/>
            <a:chExt cx="1544870" cy="1191442"/>
          </a:xfrm>
        </p:grpSpPr>
        <p:sp>
          <p:nvSpPr>
            <p:cNvPr id="14" name="Google Shape;14;p2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217717" y="951278"/>
            <a:ext cx="287163" cy="287881"/>
            <a:chOff x="623344" y="1024551"/>
            <a:chExt cx="260418" cy="261069"/>
          </a:xfrm>
        </p:grpSpPr>
        <p:sp>
          <p:nvSpPr>
            <p:cNvPr id="18" name="Google Shape;18;p2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643456" y="4698754"/>
            <a:ext cx="143970" cy="144688"/>
            <a:chOff x="4636892" y="4423005"/>
            <a:chExt cx="130562" cy="131213"/>
          </a:xfrm>
        </p:grpSpPr>
        <p:sp>
          <p:nvSpPr>
            <p:cNvPr id="21" name="Google Shape;21;p2"/>
            <p:cNvSpPr/>
            <p:nvPr/>
          </p:nvSpPr>
          <p:spPr>
            <a:xfrm>
              <a:off x="4683397" y="4423005"/>
              <a:ext cx="37551" cy="131213"/>
            </a:xfrm>
            <a:custGeom>
              <a:avLst/>
              <a:gdLst/>
              <a:ahLst/>
              <a:cxnLst/>
              <a:rect l="l" t="t" r="r" b="b"/>
              <a:pathLst>
                <a:path w="69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691" y="2417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36892" y="4469510"/>
              <a:ext cx="130562" cy="38148"/>
            </a:xfrm>
            <a:custGeom>
              <a:avLst/>
              <a:gdLst/>
              <a:ahLst/>
              <a:cxnLst/>
              <a:rect l="l" t="t" r="r" b="b"/>
              <a:pathLst>
                <a:path w="2406" h="703" extrusionOk="0">
                  <a:moveTo>
                    <a:pt x="0" y="0"/>
                  </a:moveTo>
                  <a:lnTo>
                    <a:pt x="0" y="703"/>
                  </a:lnTo>
                  <a:lnTo>
                    <a:pt x="2405" y="703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8239900" y="682665"/>
            <a:ext cx="261492" cy="261552"/>
            <a:chOff x="7898382" y="780955"/>
            <a:chExt cx="237138" cy="237192"/>
          </a:xfrm>
        </p:grpSpPr>
        <p:sp>
          <p:nvSpPr>
            <p:cNvPr id="24" name="Google Shape;24;p2"/>
            <p:cNvSpPr/>
            <p:nvPr/>
          </p:nvSpPr>
          <p:spPr>
            <a:xfrm>
              <a:off x="7982330" y="780955"/>
              <a:ext cx="69188" cy="237192"/>
            </a:xfrm>
            <a:custGeom>
              <a:avLst/>
              <a:gdLst/>
              <a:ahLst/>
              <a:cxnLst/>
              <a:rect l="l" t="t" r="r" b="b"/>
              <a:pathLst>
                <a:path w="127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1275" y="4370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8382" y="864306"/>
              <a:ext cx="237138" cy="69188"/>
            </a:xfrm>
            <a:custGeom>
              <a:avLst/>
              <a:gdLst/>
              <a:ahLst/>
              <a:cxnLst/>
              <a:rect l="l" t="t" r="r" b="b"/>
              <a:pathLst>
                <a:path w="4370" h="1275" extrusionOk="0">
                  <a:moveTo>
                    <a:pt x="0" y="1"/>
                  </a:moveTo>
                  <a:lnTo>
                    <a:pt x="0" y="1275"/>
                  </a:lnTo>
                  <a:lnTo>
                    <a:pt x="4370" y="1275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924408" y="320047"/>
            <a:ext cx="144688" cy="143970"/>
            <a:chOff x="5798543" y="452109"/>
            <a:chExt cx="131213" cy="130562"/>
          </a:xfrm>
        </p:grpSpPr>
        <p:sp>
          <p:nvSpPr>
            <p:cNvPr id="27" name="Google Shape;27;p2"/>
            <p:cNvSpPr/>
            <p:nvPr/>
          </p:nvSpPr>
          <p:spPr>
            <a:xfrm>
              <a:off x="5845699" y="452109"/>
              <a:ext cx="37551" cy="130562"/>
            </a:xfrm>
            <a:custGeom>
              <a:avLst/>
              <a:gdLst/>
              <a:ahLst/>
              <a:cxnLst/>
              <a:rect l="l" t="t" r="r" b="b"/>
              <a:pathLst>
                <a:path w="692" h="2406" extrusionOk="0">
                  <a:moveTo>
                    <a:pt x="1" y="1"/>
                  </a:moveTo>
                  <a:lnTo>
                    <a:pt x="1" y="2406"/>
                  </a:lnTo>
                  <a:lnTo>
                    <a:pt x="691" y="2406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98543" y="498614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1" y="1"/>
                  </a:moveTo>
                  <a:lnTo>
                    <a:pt x="1" y="691"/>
                  </a:lnTo>
                  <a:lnTo>
                    <a:pt x="2418" y="691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215354" y="822327"/>
            <a:ext cx="143970" cy="143970"/>
            <a:chOff x="6969256" y="907609"/>
            <a:chExt cx="130562" cy="130562"/>
          </a:xfrm>
        </p:grpSpPr>
        <p:sp>
          <p:nvSpPr>
            <p:cNvPr id="30" name="Google Shape;30;p2"/>
            <p:cNvSpPr/>
            <p:nvPr/>
          </p:nvSpPr>
          <p:spPr>
            <a:xfrm>
              <a:off x="7015816" y="907609"/>
              <a:ext cx="38148" cy="130562"/>
            </a:xfrm>
            <a:custGeom>
              <a:avLst/>
              <a:gdLst/>
              <a:ahLst/>
              <a:cxnLst/>
              <a:rect l="l" t="t" r="r" b="b"/>
              <a:pathLst>
                <a:path w="703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703" y="2405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69256" y="953463"/>
              <a:ext cx="130562" cy="37551"/>
            </a:xfrm>
            <a:custGeom>
              <a:avLst/>
              <a:gdLst/>
              <a:ahLst/>
              <a:cxnLst/>
              <a:rect l="l" t="t" r="r" b="b"/>
              <a:pathLst>
                <a:path w="2406" h="692" extrusionOk="0">
                  <a:moveTo>
                    <a:pt x="1" y="1"/>
                  </a:moveTo>
                  <a:lnTo>
                    <a:pt x="1" y="691"/>
                  </a:lnTo>
                  <a:lnTo>
                    <a:pt x="2406" y="691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566406" y="221015"/>
            <a:ext cx="144688" cy="144688"/>
            <a:chOff x="1846423" y="362300"/>
            <a:chExt cx="131213" cy="131213"/>
          </a:xfrm>
        </p:grpSpPr>
        <p:sp>
          <p:nvSpPr>
            <p:cNvPr id="33" name="Google Shape;33;p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42932" y="357805"/>
            <a:ext cx="1789037" cy="1058056"/>
            <a:chOff x="2373608" y="486350"/>
            <a:chExt cx="1622415" cy="959514"/>
          </a:xfrm>
        </p:grpSpPr>
        <p:sp>
          <p:nvSpPr>
            <p:cNvPr id="36" name="Google Shape;36;p2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5397838" y="4214215"/>
            <a:ext cx="261492" cy="261552"/>
            <a:chOff x="7898382" y="780955"/>
            <a:chExt cx="237138" cy="237192"/>
          </a:xfrm>
        </p:grpSpPr>
        <p:sp>
          <p:nvSpPr>
            <p:cNvPr id="42" name="Google Shape;42;p2"/>
            <p:cNvSpPr/>
            <p:nvPr/>
          </p:nvSpPr>
          <p:spPr>
            <a:xfrm>
              <a:off x="7982330" y="780955"/>
              <a:ext cx="69188" cy="237192"/>
            </a:xfrm>
            <a:custGeom>
              <a:avLst/>
              <a:gdLst/>
              <a:ahLst/>
              <a:cxnLst/>
              <a:rect l="l" t="t" r="r" b="b"/>
              <a:pathLst>
                <a:path w="127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1275" y="4370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898382" y="864306"/>
              <a:ext cx="237138" cy="69188"/>
            </a:xfrm>
            <a:custGeom>
              <a:avLst/>
              <a:gdLst/>
              <a:ahLst/>
              <a:cxnLst/>
              <a:rect l="l" t="t" r="r" b="b"/>
              <a:pathLst>
                <a:path w="4370" h="1275" extrusionOk="0">
                  <a:moveTo>
                    <a:pt x="0" y="1"/>
                  </a:moveTo>
                  <a:lnTo>
                    <a:pt x="0" y="1275"/>
                  </a:lnTo>
                  <a:lnTo>
                    <a:pt x="4370" y="1275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 txBox="1">
            <a:spLocks noGrp="1"/>
          </p:cNvSpPr>
          <p:nvPr>
            <p:ph type="ctrTitle"/>
          </p:nvPr>
        </p:nvSpPr>
        <p:spPr>
          <a:xfrm>
            <a:off x="4792950" y="1070388"/>
            <a:ext cx="3469500" cy="22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subTitle" idx="1"/>
          </p:nvPr>
        </p:nvSpPr>
        <p:spPr>
          <a:xfrm>
            <a:off x="4793000" y="3295463"/>
            <a:ext cx="3469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29563" y="1238834"/>
            <a:ext cx="4263394" cy="3558591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1_1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oogle Shape;1374;p39"/>
          <p:cNvGrpSpPr/>
          <p:nvPr/>
        </p:nvGrpSpPr>
        <p:grpSpPr>
          <a:xfrm>
            <a:off x="7272117" y="106491"/>
            <a:ext cx="287163" cy="287881"/>
            <a:chOff x="623344" y="1024551"/>
            <a:chExt cx="260418" cy="261069"/>
          </a:xfrm>
        </p:grpSpPr>
        <p:sp>
          <p:nvSpPr>
            <p:cNvPr id="1375" name="Google Shape;1375;p39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39"/>
          <p:cNvGrpSpPr/>
          <p:nvPr/>
        </p:nvGrpSpPr>
        <p:grpSpPr>
          <a:xfrm>
            <a:off x="640881" y="3541353"/>
            <a:ext cx="144688" cy="144688"/>
            <a:chOff x="1846423" y="362300"/>
            <a:chExt cx="131213" cy="131213"/>
          </a:xfrm>
        </p:grpSpPr>
        <p:sp>
          <p:nvSpPr>
            <p:cNvPr id="1378" name="Google Shape;1378;p3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39"/>
          <p:cNvGrpSpPr/>
          <p:nvPr/>
        </p:nvGrpSpPr>
        <p:grpSpPr>
          <a:xfrm>
            <a:off x="8603056" y="257190"/>
            <a:ext cx="144688" cy="144688"/>
            <a:chOff x="1846423" y="362300"/>
            <a:chExt cx="131213" cy="131213"/>
          </a:xfrm>
        </p:grpSpPr>
        <p:sp>
          <p:nvSpPr>
            <p:cNvPr id="1381" name="Google Shape;1381;p3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39"/>
          <p:cNvGrpSpPr/>
          <p:nvPr/>
        </p:nvGrpSpPr>
        <p:grpSpPr>
          <a:xfrm rot="-1201108" flipH="1">
            <a:off x="184335" y="15360"/>
            <a:ext cx="1304680" cy="1006202"/>
            <a:chOff x="6741832" y="3407978"/>
            <a:chExt cx="1544870" cy="1191442"/>
          </a:xfrm>
        </p:grpSpPr>
        <p:sp>
          <p:nvSpPr>
            <p:cNvPr id="1384" name="Google Shape;1384;p39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7" name="Google Shape;1387;p39"/>
          <p:cNvGrpSpPr/>
          <p:nvPr/>
        </p:nvGrpSpPr>
        <p:grpSpPr>
          <a:xfrm>
            <a:off x="1147506" y="178090"/>
            <a:ext cx="144688" cy="144688"/>
            <a:chOff x="1846423" y="362300"/>
            <a:chExt cx="131213" cy="131213"/>
          </a:xfrm>
        </p:grpSpPr>
        <p:sp>
          <p:nvSpPr>
            <p:cNvPr id="1388" name="Google Shape;1388;p3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0" name="Google Shape;1390;p39"/>
          <p:cNvSpPr txBox="1">
            <a:spLocks noGrp="1"/>
          </p:cNvSpPr>
          <p:nvPr>
            <p:ph type="title"/>
          </p:nvPr>
        </p:nvSpPr>
        <p:spPr>
          <a:xfrm>
            <a:off x="704075" y="557784"/>
            <a:ext cx="7717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9"/>
          <p:cNvSpPr/>
          <p:nvPr/>
        </p:nvSpPr>
        <p:spPr>
          <a:xfrm>
            <a:off x="8297013" y="706746"/>
            <a:ext cx="605615" cy="605675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39"/>
          <p:cNvSpPr/>
          <p:nvPr/>
        </p:nvSpPr>
        <p:spPr>
          <a:xfrm>
            <a:off x="349275" y="4335083"/>
            <a:ext cx="605615" cy="605675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39"/>
          <p:cNvSpPr/>
          <p:nvPr/>
        </p:nvSpPr>
        <p:spPr>
          <a:xfrm>
            <a:off x="4383475" y="1617275"/>
            <a:ext cx="4836761" cy="3526180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CUSTOM_3_2"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" name="Google Shape;1588;p45"/>
          <p:cNvGrpSpPr/>
          <p:nvPr/>
        </p:nvGrpSpPr>
        <p:grpSpPr>
          <a:xfrm>
            <a:off x="7814231" y="1819803"/>
            <a:ext cx="144688" cy="144688"/>
            <a:chOff x="1846423" y="362300"/>
            <a:chExt cx="131213" cy="131213"/>
          </a:xfrm>
        </p:grpSpPr>
        <p:sp>
          <p:nvSpPr>
            <p:cNvPr id="1589" name="Google Shape;1589;p4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45"/>
          <p:cNvGrpSpPr/>
          <p:nvPr/>
        </p:nvGrpSpPr>
        <p:grpSpPr>
          <a:xfrm>
            <a:off x="8022981" y="617303"/>
            <a:ext cx="144688" cy="144688"/>
            <a:chOff x="1846423" y="362300"/>
            <a:chExt cx="131213" cy="131213"/>
          </a:xfrm>
        </p:grpSpPr>
        <p:sp>
          <p:nvSpPr>
            <p:cNvPr id="1592" name="Google Shape;1592;p4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4" name="Google Shape;1594;p45"/>
          <p:cNvSpPr txBox="1">
            <a:spLocks noGrp="1"/>
          </p:cNvSpPr>
          <p:nvPr>
            <p:ph type="subTitle" idx="1"/>
          </p:nvPr>
        </p:nvSpPr>
        <p:spPr>
          <a:xfrm>
            <a:off x="3311550" y="1915588"/>
            <a:ext cx="2520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595" name="Google Shape;1595;p45"/>
          <p:cNvSpPr txBox="1">
            <a:spLocks noGrp="1"/>
          </p:cNvSpPr>
          <p:nvPr>
            <p:ph type="subTitle" idx="2"/>
          </p:nvPr>
        </p:nvSpPr>
        <p:spPr>
          <a:xfrm>
            <a:off x="3311550" y="2216489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6" name="Google Shape;1596;p45"/>
          <p:cNvSpPr txBox="1">
            <a:spLocks noGrp="1"/>
          </p:cNvSpPr>
          <p:nvPr>
            <p:ph type="subTitle" idx="3"/>
          </p:nvPr>
        </p:nvSpPr>
        <p:spPr>
          <a:xfrm>
            <a:off x="695825" y="1915588"/>
            <a:ext cx="2520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597" name="Google Shape;1597;p45"/>
          <p:cNvSpPr txBox="1">
            <a:spLocks noGrp="1"/>
          </p:cNvSpPr>
          <p:nvPr>
            <p:ph type="subTitle" idx="4"/>
          </p:nvPr>
        </p:nvSpPr>
        <p:spPr>
          <a:xfrm>
            <a:off x="695825" y="2216488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8" name="Google Shape;1598;p45"/>
          <p:cNvSpPr txBox="1">
            <a:spLocks noGrp="1"/>
          </p:cNvSpPr>
          <p:nvPr>
            <p:ph type="subTitle" idx="5"/>
          </p:nvPr>
        </p:nvSpPr>
        <p:spPr>
          <a:xfrm>
            <a:off x="5924525" y="1915588"/>
            <a:ext cx="25236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599" name="Google Shape;1599;p45"/>
          <p:cNvSpPr txBox="1">
            <a:spLocks noGrp="1"/>
          </p:cNvSpPr>
          <p:nvPr>
            <p:ph type="subTitle" idx="6"/>
          </p:nvPr>
        </p:nvSpPr>
        <p:spPr>
          <a:xfrm>
            <a:off x="5925875" y="2216489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0" name="Google Shape;1600;p45"/>
          <p:cNvSpPr txBox="1">
            <a:spLocks noGrp="1"/>
          </p:cNvSpPr>
          <p:nvPr>
            <p:ph type="title"/>
          </p:nvPr>
        </p:nvSpPr>
        <p:spPr>
          <a:xfrm>
            <a:off x="713225" y="561900"/>
            <a:ext cx="7717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45"/>
          <p:cNvSpPr txBox="1">
            <a:spLocks noGrp="1"/>
          </p:cNvSpPr>
          <p:nvPr>
            <p:ph type="subTitle" idx="7"/>
          </p:nvPr>
        </p:nvSpPr>
        <p:spPr>
          <a:xfrm>
            <a:off x="2003700" y="3698900"/>
            <a:ext cx="2520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02" name="Google Shape;1602;p45"/>
          <p:cNvSpPr txBox="1">
            <a:spLocks noGrp="1"/>
          </p:cNvSpPr>
          <p:nvPr>
            <p:ph type="subTitle" idx="8"/>
          </p:nvPr>
        </p:nvSpPr>
        <p:spPr>
          <a:xfrm>
            <a:off x="2003700" y="3996175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45"/>
          <p:cNvSpPr txBox="1">
            <a:spLocks noGrp="1"/>
          </p:cNvSpPr>
          <p:nvPr>
            <p:ph type="subTitle" idx="9"/>
          </p:nvPr>
        </p:nvSpPr>
        <p:spPr>
          <a:xfrm>
            <a:off x="4616675" y="3698900"/>
            <a:ext cx="25236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04" name="Google Shape;1604;p45"/>
          <p:cNvSpPr txBox="1">
            <a:spLocks noGrp="1"/>
          </p:cNvSpPr>
          <p:nvPr>
            <p:ph type="subTitle" idx="13"/>
          </p:nvPr>
        </p:nvSpPr>
        <p:spPr>
          <a:xfrm>
            <a:off x="4618025" y="3996175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54"/>
          <p:cNvSpPr/>
          <p:nvPr/>
        </p:nvSpPr>
        <p:spPr>
          <a:xfrm flipH="1">
            <a:off x="-4" y="1749625"/>
            <a:ext cx="4712579" cy="3393868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5" name="Google Shape;1875;p54"/>
          <p:cNvGrpSpPr/>
          <p:nvPr/>
        </p:nvGrpSpPr>
        <p:grpSpPr>
          <a:xfrm rot="571839">
            <a:off x="5752880" y="215649"/>
            <a:ext cx="1703717" cy="1313949"/>
            <a:chOff x="6741832" y="3407978"/>
            <a:chExt cx="1544870" cy="1191442"/>
          </a:xfrm>
        </p:grpSpPr>
        <p:sp>
          <p:nvSpPr>
            <p:cNvPr id="1876" name="Google Shape;1876;p54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4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4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54"/>
          <p:cNvGrpSpPr/>
          <p:nvPr/>
        </p:nvGrpSpPr>
        <p:grpSpPr>
          <a:xfrm rot="2700000">
            <a:off x="6522317" y="3764295"/>
            <a:ext cx="1703689" cy="1313927"/>
            <a:chOff x="6741832" y="3407978"/>
            <a:chExt cx="1544870" cy="1191442"/>
          </a:xfrm>
        </p:grpSpPr>
        <p:sp>
          <p:nvSpPr>
            <p:cNvPr id="1880" name="Google Shape;1880;p54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4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4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54"/>
          <p:cNvGrpSpPr/>
          <p:nvPr/>
        </p:nvGrpSpPr>
        <p:grpSpPr>
          <a:xfrm>
            <a:off x="3012617" y="2216553"/>
            <a:ext cx="287163" cy="287881"/>
            <a:chOff x="623344" y="1024551"/>
            <a:chExt cx="260418" cy="261069"/>
          </a:xfrm>
        </p:grpSpPr>
        <p:sp>
          <p:nvSpPr>
            <p:cNvPr id="1884" name="Google Shape;1884;p54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4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54"/>
          <p:cNvGrpSpPr/>
          <p:nvPr/>
        </p:nvGrpSpPr>
        <p:grpSpPr>
          <a:xfrm>
            <a:off x="3680281" y="1299615"/>
            <a:ext cx="144688" cy="144688"/>
            <a:chOff x="1846423" y="362300"/>
            <a:chExt cx="131213" cy="131213"/>
          </a:xfrm>
        </p:grpSpPr>
        <p:sp>
          <p:nvSpPr>
            <p:cNvPr id="1887" name="Google Shape;1887;p5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9" name="Google Shape;1889;p54"/>
          <p:cNvGrpSpPr/>
          <p:nvPr/>
        </p:nvGrpSpPr>
        <p:grpSpPr>
          <a:xfrm>
            <a:off x="5863531" y="3209678"/>
            <a:ext cx="144688" cy="144688"/>
            <a:chOff x="1846423" y="362300"/>
            <a:chExt cx="131213" cy="131213"/>
          </a:xfrm>
        </p:grpSpPr>
        <p:sp>
          <p:nvSpPr>
            <p:cNvPr id="1890" name="Google Shape;1890;p5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54"/>
          <p:cNvGrpSpPr/>
          <p:nvPr/>
        </p:nvGrpSpPr>
        <p:grpSpPr>
          <a:xfrm>
            <a:off x="7888431" y="1157478"/>
            <a:ext cx="144688" cy="144688"/>
            <a:chOff x="1846423" y="362300"/>
            <a:chExt cx="131213" cy="131213"/>
          </a:xfrm>
        </p:grpSpPr>
        <p:sp>
          <p:nvSpPr>
            <p:cNvPr id="1893" name="Google Shape;1893;p5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5" name="Google Shape;1895;p54"/>
          <p:cNvGrpSpPr/>
          <p:nvPr/>
        </p:nvGrpSpPr>
        <p:grpSpPr>
          <a:xfrm>
            <a:off x="4712581" y="4599428"/>
            <a:ext cx="144688" cy="144688"/>
            <a:chOff x="1846423" y="362300"/>
            <a:chExt cx="131213" cy="131213"/>
          </a:xfrm>
        </p:grpSpPr>
        <p:sp>
          <p:nvSpPr>
            <p:cNvPr id="1896" name="Google Shape;1896;p5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8" name="Google Shape;1898;p54"/>
          <p:cNvGrpSpPr/>
          <p:nvPr/>
        </p:nvGrpSpPr>
        <p:grpSpPr>
          <a:xfrm>
            <a:off x="8593806" y="388628"/>
            <a:ext cx="144688" cy="144688"/>
            <a:chOff x="1846423" y="362300"/>
            <a:chExt cx="131213" cy="131213"/>
          </a:xfrm>
        </p:grpSpPr>
        <p:sp>
          <p:nvSpPr>
            <p:cNvPr id="1899" name="Google Shape;1899;p5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54"/>
          <p:cNvGrpSpPr/>
          <p:nvPr/>
        </p:nvGrpSpPr>
        <p:grpSpPr>
          <a:xfrm>
            <a:off x="8657831" y="2755103"/>
            <a:ext cx="144688" cy="144688"/>
            <a:chOff x="1846423" y="362300"/>
            <a:chExt cx="131213" cy="131213"/>
          </a:xfrm>
        </p:grpSpPr>
        <p:sp>
          <p:nvSpPr>
            <p:cNvPr id="1902" name="Google Shape;1902;p5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">
    <p:bg>
      <p:bgPr>
        <a:solidFill>
          <a:schemeClr val="accent1"/>
        </a:solidFill>
        <a:effectLst/>
      </p:bgPr>
    </p:bg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55"/>
          <p:cNvGrpSpPr/>
          <p:nvPr/>
        </p:nvGrpSpPr>
        <p:grpSpPr>
          <a:xfrm flipH="1">
            <a:off x="544107" y="505655"/>
            <a:ext cx="1789037" cy="1058056"/>
            <a:chOff x="2373608" y="486350"/>
            <a:chExt cx="1622415" cy="959514"/>
          </a:xfrm>
        </p:grpSpPr>
        <p:sp>
          <p:nvSpPr>
            <p:cNvPr id="1906" name="Google Shape;1906;p55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5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5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5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5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1" name="Google Shape;1911;p55"/>
          <p:cNvSpPr/>
          <p:nvPr/>
        </p:nvSpPr>
        <p:spPr>
          <a:xfrm>
            <a:off x="1991813" y="4257708"/>
            <a:ext cx="605615" cy="605675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55"/>
          <p:cNvSpPr/>
          <p:nvPr/>
        </p:nvSpPr>
        <p:spPr>
          <a:xfrm>
            <a:off x="8127963" y="245821"/>
            <a:ext cx="605615" cy="605675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3" name="Google Shape;1913;p55"/>
          <p:cNvGrpSpPr/>
          <p:nvPr/>
        </p:nvGrpSpPr>
        <p:grpSpPr>
          <a:xfrm>
            <a:off x="3733304" y="1060053"/>
            <a:ext cx="287163" cy="287881"/>
            <a:chOff x="623344" y="1024551"/>
            <a:chExt cx="260418" cy="261069"/>
          </a:xfrm>
        </p:grpSpPr>
        <p:sp>
          <p:nvSpPr>
            <p:cNvPr id="1914" name="Google Shape;1914;p55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5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6" name="Google Shape;1916;p55"/>
          <p:cNvGrpSpPr/>
          <p:nvPr/>
        </p:nvGrpSpPr>
        <p:grpSpPr>
          <a:xfrm>
            <a:off x="6030031" y="300603"/>
            <a:ext cx="144688" cy="144688"/>
            <a:chOff x="1846423" y="362300"/>
            <a:chExt cx="131213" cy="131213"/>
          </a:xfrm>
        </p:grpSpPr>
        <p:sp>
          <p:nvSpPr>
            <p:cNvPr id="1917" name="Google Shape;1917;p5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55"/>
          <p:cNvGrpSpPr/>
          <p:nvPr/>
        </p:nvGrpSpPr>
        <p:grpSpPr>
          <a:xfrm>
            <a:off x="1138281" y="4156253"/>
            <a:ext cx="144688" cy="144688"/>
            <a:chOff x="1846423" y="362300"/>
            <a:chExt cx="131213" cy="131213"/>
          </a:xfrm>
        </p:grpSpPr>
        <p:sp>
          <p:nvSpPr>
            <p:cNvPr id="1920" name="Google Shape;1920;p5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2" name="Google Shape;1922;p55"/>
          <p:cNvGrpSpPr/>
          <p:nvPr/>
        </p:nvGrpSpPr>
        <p:grpSpPr>
          <a:xfrm>
            <a:off x="8661281" y="3326778"/>
            <a:ext cx="144688" cy="144688"/>
            <a:chOff x="1846423" y="362300"/>
            <a:chExt cx="131213" cy="131213"/>
          </a:xfrm>
        </p:grpSpPr>
        <p:sp>
          <p:nvSpPr>
            <p:cNvPr id="1923" name="Google Shape;1923;p5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55"/>
          <p:cNvGrpSpPr/>
          <p:nvPr/>
        </p:nvGrpSpPr>
        <p:grpSpPr>
          <a:xfrm>
            <a:off x="6321481" y="4822503"/>
            <a:ext cx="144688" cy="144688"/>
            <a:chOff x="1846423" y="362300"/>
            <a:chExt cx="131213" cy="131213"/>
          </a:xfrm>
        </p:grpSpPr>
        <p:sp>
          <p:nvSpPr>
            <p:cNvPr id="1926" name="Google Shape;1926;p5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7" name="Google Shape;1927;p5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1928" name="Google Shape;1928;p55"/>
          <p:cNvGrpSpPr/>
          <p:nvPr/>
        </p:nvGrpSpPr>
        <p:grpSpPr>
          <a:xfrm>
            <a:off x="2532281" y="300603"/>
            <a:ext cx="144688" cy="144688"/>
            <a:chOff x="1846423" y="362300"/>
            <a:chExt cx="131213" cy="131213"/>
          </a:xfrm>
        </p:grpSpPr>
        <p:sp>
          <p:nvSpPr>
            <p:cNvPr id="1929" name="Google Shape;1929;p5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1" name="Google Shape;1931;p55"/>
          <p:cNvGrpSpPr/>
          <p:nvPr/>
        </p:nvGrpSpPr>
        <p:grpSpPr>
          <a:xfrm>
            <a:off x="6839054" y="3739828"/>
            <a:ext cx="287163" cy="287881"/>
            <a:chOff x="623344" y="1024551"/>
            <a:chExt cx="260418" cy="261069"/>
          </a:xfrm>
        </p:grpSpPr>
        <p:sp>
          <p:nvSpPr>
            <p:cNvPr id="1932" name="Google Shape;1932;p55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5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3"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56"/>
          <p:cNvGrpSpPr/>
          <p:nvPr/>
        </p:nvGrpSpPr>
        <p:grpSpPr>
          <a:xfrm flipH="1">
            <a:off x="5317607" y="1040467"/>
            <a:ext cx="1789037" cy="1058056"/>
            <a:chOff x="2373608" y="486350"/>
            <a:chExt cx="1622415" cy="959514"/>
          </a:xfrm>
        </p:grpSpPr>
        <p:sp>
          <p:nvSpPr>
            <p:cNvPr id="1936" name="Google Shape;1936;p56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6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6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6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6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1" name="Google Shape;1941;p56"/>
          <p:cNvGrpSpPr/>
          <p:nvPr/>
        </p:nvGrpSpPr>
        <p:grpSpPr>
          <a:xfrm rot="2700000">
            <a:off x="6955457" y="3536114"/>
            <a:ext cx="1703689" cy="1313927"/>
            <a:chOff x="6741832" y="3407978"/>
            <a:chExt cx="1544870" cy="1191442"/>
          </a:xfrm>
        </p:grpSpPr>
        <p:sp>
          <p:nvSpPr>
            <p:cNvPr id="1942" name="Google Shape;1942;p56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6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6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5" name="Google Shape;1945;p56"/>
          <p:cNvSpPr/>
          <p:nvPr/>
        </p:nvSpPr>
        <p:spPr>
          <a:xfrm>
            <a:off x="1956438" y="994308"/>
            <a:ext cx="605615" cy="605675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6" name="Google Shape;1946;p56"/>
          <p:cNvGrpSpPr/>
          <p:nvPr/>
        </p:nvGrpSpPr>
        <p:grpSpPr>
          <a:xfrm>
            <a:off x="4204854" y="3656791"/>
            <a:ext cx="287163" cy="287881"/>
            <a:chOff x="623344" y="1024551"/>
            <a:chExt cx="260418" cy="261069"/>
          </a:xfrm>
        </p:grpSpPr>
        <p:sp>
          <p:nvSpPr>
            <p:cNvPr id="1947" name="Google Shape;1947;p56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6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9" name="Google Shape;1949;p56"/>
          <p:cNvGrpSpPr/>
          <p:nvPr/>
        </p:nvGrpSpPr>
        <p:grpSpPr>
          <a:xfrm>
            <a:off x="7106656" y="1125953"/>
            <a:ext cx="144688" cy="144688"/>
            <a:chOff x="1846423" y="362300"/>
            <a:chExt cx="131213" cy="131213"/>
          </a:xfrm>
        </p:grpSpPr>
        <p:sp>
          <p:nvSpPr>
            <p:cNvPr id="1950" name="Google Shape;1950;p5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56"/>
          <p:cNvGrpSpPr/>
          <p:nvPr/>
        </p:nvGrpSpPr>
        <p:grpSpPr>
          <a:xfrm>
            <a:off x="5523031" y="4247803"/>
            <a:ext cx="144688" cy="144688"/>
            <a:chOff x="1846423" y="362300"/>
            <a:chExt cx="131213" cy="131213"/>
          </a:xfrm>
        </p:grpSpPr>
        <p:sp>
          <p:nvSpPr>
            <p:cNvPr id="1953" name="Google Shape;1953;p5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5" name="Google Shape;1955;p56"/>
          <p:cNvGrpSpPr/>
          <p:nvPr/>
        </p:nvGrpSpPr>
        <p:grpSpPr>
          <a:xfrm>
            <a:off x="8430731" y="562903"/>
            <a:ext cx="144688" cy="144688"/>
            <a:chOff x="1846423" y="362300"/>
            <a:chExt cx="131213" cy="131213"/>
          </a:xfrm>
        </p:grpSpPr>
        <p:sp>
          <p:nvSpPr>
            <p:cNvPr id="1956" name="Google Shape;1956;p5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8" name="Google Shape;1958;p56"/>
          <p:cNvGrpSpPr/>
          <p:nvPr/>
        </p:nvGrpSpPr>
        <p:grpSpPr>
          <a:xfrm>
            <a:off x="8729506" y="2744140"/>
            <a:ext cx="144688" cy="144688"/>
            <a:chOff x="1846423" y="362300"/>
            <a:chExt cx="131213" cy="131213"/>
          </a:xfrm>
        </p:grpSpPr>
        <p:sp>
          <p:nvSpPr>
            <p:cNvPr id="1959" name="Google Shape;1959;p5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1" name="Google Shape;1961;p56"/>
          <p:cNvGrpSpPr/>
          <p:nvPr/>
        </p:nvGrpSpPr>
        <p:grpSpPr>
          <a:xfrm>
            <a:off x="2625631" y="295028"/>
            <a:ext cx="144688" cy="144688"/>
            <a:chOff x="1846423" y="362300"/>
            <a:chExt cx="131213" cy="131213"/>
          </a:xfrm>
        </p:grpSpPr>
        <p:sp>
          <p:nvSpPr>
            <p:cNvPr id="1962" name="Google Shape;1962;p5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4" name="Google Shape;1964;p56"/>
          <p:cNvSpPr/>
          <p:nvPr/>
        </p:nvSpPr>
        <p:spPr>
          <a:xfrm rot="5400000">
            <a:off x="-704632" y="643870"/>
            <a:ext cx="5152325" cy="3855759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2945099" y="1345225"/>
            <a:ext cx="6162690" cy="3188552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3"/>
          <p:cNvGrpSpPr/>
          <p:nvPr/>
        </p:nvGrpSpPr>
        <p:grpSpPr>
          <a:xfrm rot="-7585135">
            <a:off x="1706378" y="418543"/>
            <a:ext cx="1703643" cy="1313892"/>
            <a:chOff x="6741832" y="3407978"/>
            <a:chExt cx="1544870" cy="1191442"/>
          </a:xfrm>
        </p:grpSpPr>
        <p:sp>
          <p:nvSpPr>
            <p:cNvPr id="50" name="Google Shape;50;p3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 flipH="1">
            <a:off x="6212382" y="385380"/>
            <a:ext cx="1789037" cy="1058056"/>
            <a:chOff x="2373608" y="486350"/>
            <a:chExt cx="1622415" cy="959514"/>
          </a:xfrm>
        </p:grpSpPr>
        <p:sp>
          <p:nvSpPr>
            <p:cNvPr id="54" name="Google Shape;54;p3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2041625" y="3848496"/>
            <a:ext cx="605615" cy="605675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3"/>
          <p:cNvGrpSpPr/>
          <p:nvPr/>
        </p:nvGrpSpPr>
        <p:grpSpPr>
          <a:xfrm>
            <a:off x="2421018" y="1488765"/>
            <a:ext cx="144688" cy="144688"/>
            <a:chOff x="1846423" y="362300"/>
            <a:chExt cx="131213" cy="131213"/>
          </a:xfrm>
        </p:grpSpPr>
        <p:sp>
          <p:nvSpPr>
            <p:cNvPr id="61" name="Google Shape;61;p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3"/>
          <p:cNvGrpSpPr/>
          <p:nvPr/>
        </p:nvGrpSpPr>
        <p:grpSpPr>
          <a:xfrm>
            <a:off x="1132292" y="3903266"/>
            <a:ext cx="287163" cy="287881"/>
            <a:chOff x="623344" y="1024551"/>
            <a:chExt cx="260418" cy="261069"/>
          </a:xfrm>
        </p:grpSpPr>
        <p:sp>
          <p:nvSpPr>
            <p:cNvPr id="64" name="Google Shape;64;p3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3"/>
          <p:cNvGrpSpPr/>
          <p:nvPr/>
        </p:nvGrpSpPr>
        <p:grpSpPr>
          <a:xfrm>
            <a:off x="5116918" y="677865"/>
            <a:ext cx="144688" cy="144688"/>
            <a:chOff x="1846423" y="362300"/>
            <a:chExt cx="131213" cy="131213"/>
          </a:xfrm>
        </p:grpSpPr>
        <p:sp>
          <p:nvSpPr>
            <p:cNvPr id="67" name="Google Shape;67;p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3664017" y="220141"/>
            <a:ext cx="287163" cy="287881"/>
            <a:chOff x="623344" y="1024551"/>
            <a:chExt cx="260418" cy="261069"/>
          </a:xfrm>
        </p:grpSpPr>
        <p:sp>
          <p:nvSpPr>
            <p:cNvPr id="70" name="Google Shape;70;p3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3519343" y="4527078"/>
            <a:ext cx="144688" cy="144688"/>
            <a:chOff x="1846423" y="362300"/>
            <a:chExt cx="131213" cy="131213"/>
          </a:xfrm>
        </p:grpSpPr>
        <p:sp>
          <p:nvSpPr>
            <p:cNvPr id="73" name="Google Shape;73;p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>
            <a:off x="8585168" y="1705190"/>
            <a:ext cx="144688" cy="144688"/>
            <a:chOff x="1846423" y="362300"/>
            <a:chExt cx="131213" cy="131213"/>
          </a:xfrm>
        </p:grpSpPr>
        <p:sp>
          <p:nvSpPr>
            <p:cNvPr id="76" name="Google Shape;76;p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568543" y="476303"/>
            <a:ext cx="144688" cy="144688"/>
            <a:chOff x="1846423" y="362300"/>
            <a:chExt cx="131213" cy="131213"/>
          </a:xfrm>
        </p:grpSpPr>
        <p:sp>
          <p:nvSpPr>
            <p:cNvPr id="79" name="Google Shape;79;p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3"/>
          <p:cNvGrpSpPr/>
          <p:nvPr/>
        </p:nvGrpSpPr>
        <p:grpSpPr>
          <a:xfrm>
            <a:off x="6318218" y="4767315"/>
            <a:ext cx="144688" cy="144688"/>
            <a:chOff x="1846423" y="362300"/>
            <a:chExt cx="131213" cy="131213"/>
          </a:xfrm>
        </p:grpSpPr>
        <p:sp>
          <p:nvSpPr>
            <p:cNvPr id="82" name="Google Shape;82;p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881500" y="2147475"/>
            <a:ext cx="440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title" idx="2" hasCustomPrompt="1"/>
          </p:nvPr>
        </p:nvSpPr>
        <p:spPr>
          <a:xfrm>
            <a:off x="881500" y="1526675"/>
            <a:ext cx="13284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3"/>
          <p:cNvSpPr txBox="1">
            <a:spLocks noGrp="1"/>
          </p:cNvSpPr>
          <p:nvPr>
            <p:ph type="subTitle" idx="1"/>
          </p:nvPr>
        </p:nvSpPr>
        <p:spPr>
          <a:xfrm>
            <a:off x="881500" y="2909725"/>
            <a:ext cx="29508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 rot="-5400000" flipH="1">
            <a:off x="4689643" y="639433"/>
            <a:ext cx="5152325" cy="3855759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7"/>
          <p:cNvGrpSpPr/>
          <p:nvPr/>
        </p:nvGrpSpPr>
        <p:grpSpPr>
          <a:xfrm rot="4667478">
            <a:off x="3482757" y="3481088"/>
            <a:ext cx="1703590" cy="1313851"/>
            <a:chOff x="6741832" y="3407978"/>
            <a:chExt cx="1544870" cy="1191442"/>
          </a:xfrm>
        </p:grpSpPr>
        <p:sp>
          <p:nvSpPr>
            <p:cNvPr id="197" name="Google Shape;197;p7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7"/>
          <p:cNvGrpSpPr/>
          <p:nvPr/>
        </p:nvGrpSpPr>
        <p:grpSpPr>
          <a:xfrm>
            <a:off x="4141617" y="1185816"/>
            <a:ext cx="287163" cy="287881"/>
            <a:chOff x="623344" y="1024551"/>
            <a:chExt cx="260418" cy="261069"/>
          </a:xfrm>
        </p:grpSpPr>
        <p:sp>
          <p:nvSpPr>
            <p:cNvPr id="201" name="Google Shape;201;p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7"/>
          <p:cNvGrpSpPr/>
          <p:nvPr/>
        </p:nvGrpSpPr>
        <p:grpSpPr>
          <a:xfrm>
            <a:off x="2867706" y="4173590"/>
            <a:ext cx="144688" cy="144688"/>
            <a:chOff x="1846423" y="362300"/>
            <a:chExt cx="131213" cy="131213"/>
          </a:xfrm>
        </p:grpSpPr>
        <p:sp>
          <p:nvSpPr>
            <p:cNvPr id="204" name="Google Shape;204;p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7"/>
          <p:cNvGrpSpPr/>
          <p:nvPr/>
        </p:nvGrpSpPr>
        <p:grpSpPr>
          <a:xfrm>
            <a:off x="5119131" y="2499403"/>
            <a:ext cx="144688" cy="144688"/>
            <a:chOff x="1846423" y="362300"/>
            <a:chExt cx="131213" cy="131213"/>
          </a:xfrm>
        </p:grpSpPr>
        <p:sp>
          <p:nvSpPr>
            <p:cNvPr id="207" name="Google Shape;207;p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7"/>
          <p:cNvGrpSpPr/>
          <p:nvPr/>
        </p:nvGrpSpPr>
        <p:grpSpPr>
          <a:xfrm>
            <a:off x="6840131" y="324715"/>
            <a:ext cx="144688" cy="144688"/>
            <a:chOff x="1846423" y="362300"/>
            <a:chExt cx="131213" cy="131213"/>
          </a:xfrm>
        </p:grpSpPr>
        <p:sp>
          <p:nvSpPr>
            <p:cNvPr id="210" name="Google Shape;210;p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7"/>
          <p:cNvGrpSpPr/>
          <p:nvPr/>
        </p:nvGrpSpPr>
        <p:grpSpPr>
          <a:xfrm>
            <a:off x="270556" y="2856440"/>
            <a:ext cx="144688" cy="144688"/>
            <a:chOff x="1846423" y="362300"/>
            <a:chExt cx="131213" cy="131213"/>
          </a:xfrm>
        </p:grpSpPr>
        <p:sp>
          <p:nvSpPr>
            <p:cNvPr id="213" name="Google Shape;213;p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7"/>
          <p:cNvGrpSpPr/>
          <p:nvPr/>
        </p:nvGrpSpPr>
        <p:grpSpPr>
          <a:xfrm>
            <a:off x="635242" y="4369516"/>
            <a:ext cx="287163" cy="287881"/>
            <a:chOff x="623344" y="1024551"/>
            <a:chExt cx="260418" cy="261069"/>
          </a:xfrm>
        </p:grpSpPr>
        <p:sp>
          <p:nvSpPr>
            <p:cNvPr id="216" name="Google Shape;216;p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7"/>
          <p:cNvGrpSpPr/>
          <p:nvPr/>
        </p:nvGrpSpPr>
        <p:grpSpPr>
          <a:xfrm>
            <a:off x="1995332" y="205405"/>
            <a:ext cx="1789037" cy="1058056"/>
            <a:chOff x="2373608" y="486350"/>
            <a:chExt cx="1622415" cy="959514"/>
          </a:xfrm>
        </p:grpSpPr>
        <p:sp>
          <p:nvSpPr>
            <p:cNvPr id="219" name="Google Shape;219;p7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7"/>
          <p:cNvGrpSpPr/>
          <p:nvPr/>
        </p:nvGrpSpPr>
        <p:grpSpPr>
          <a:xfrm>
            <a:off x="956806" y="449615"/>
            <a:ext cx="144688" cy="144688"/>
            <a:chOff x="1846423" y="362300"/>
            <a:chExt cx="131213" cy="131213"/>
          </a:xfrm>
        </p:grpSpPr>
        <p:sp>
          <p:nvSpPr>
            <p:cNvPr id="225" name="Google Shape;225;p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227" name="Google Shape;227;p7"/>
          <p:cNvSpPr txBox="1">
            <a:spLocks noGrp="1"/>
          </p:cNvSpPr>
          <p:nvPr>
            <p:ph type="title"/>
          </p:nvPr>
        </p:nvSpPr>
        <p:spPr>
          <a:xfrm>
            <a:off x="881500" y="1243500"/>
            <a:ext cx="308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7"/>
          <p:cNvSpPr txBox="1">
            <a:spLocks noGrp="1"/>
          </p:cNvSpPr>
          <p:nvPr>
            <p:ph type="body" idx="1"/>
          </p:nvPr>
        </p:nvSpPr>
        <p:spPr>
          <a:xfrm>
            <a:off x="881500" y="1999200"/>
            <a:ext cx="3081900" cy="19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3"/>
          <p:cNvGrpSpPr/>
          <p:nvPr/>
        </p:nvGrpSpPr>
        <p:grpSpPr>
          <a:xfrm>
            <a:off x="7282723" y="121709"/>
            <a:ext cx="1703528" cy="1313803"/>
            <a:chOff x="6741832" y="3407978"/>
            <a:chExt cx="1544870" cy="1191442"/>
          </a:xfrm>
        </p:grpSpPr>
        <p:sp>
          <p:nvSpPr>
            <p:cNvPr id="378" name="Google Shape;378;p13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13"/>
          <p:cNvGrpSpPr/>
          <p:nvPr/>
        </p:nvGrpSpPr>
        <p:grpSpPr>
          <a:xfrm>
            <a:off x="8298242" y="1375478"/>
            <a:ext cx="287163" cy="287881"/>
            <a:chOff x="623344" y="1024551"/>
            <a:chExt cx="260418" cy="261069"/>
          </a:xfrm>
        </p:grpSpPr>
        <p:sp>
          <p:nvSpPr>
            <p:cNvPr id="382" name="Google Shape;382;p13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3"/>
          <p:cNvGrpSpPr/>
          <p:nvPr/>
        </p:nvGrpSpPr>
        <p:grpSpPr>
          <a:xfrm rot="10800000" flipH="1">
            <a:off x="7988957" y="3346230"/>
            <a:ext cx="1789037" cy="1058056"/>
            <a:chOff x="2373608" y="486350"/>
            <a:chExt cx="1622415" cy="959514"/>
          </a:xfrm>
        </p:grpSpPr>
        <p:sp>
          <p:nvSpPr>
            <p:cNvPr id="385" name="Google Shape;385;p13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3"/>
          <p:cNvGrpSpPr/>
          <p:nvPr/>
        </p:nvGrpSpPr>
        <p:grpSpPr>
          <a:xfrm>
            <a:off x="1566406" y="221015"/>
            <a:ext cx="144688" cy="144688"/>
            <a:chOff x="1846423" y="362300"/>
            <a:chExt cx="131213" cy="131213"/>
          </a:xfrm>
        </p:grpSpPr>
        <p:sp>
          <p:nvSpPr>
            <p:cNvPr id="391" name="Google Shape;391;p1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13"/>
          <p:cNvSpPr/>
          <p:nvPr/>
        </p:nvSpPr>
        <p:spPr>
          <a:xfrm>
            <a:off x="203000" y="914396"/>
            <a:ext cx="605615" cy="605675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13"/>
          <p:cNvGrpSpPr/>
          <p:nvPr/>
        </p:nvGrpSpPr>
        <p:grpSpPr>
          <a:xfrm>
            <a:off x="5059406" y="4650815"/>
            <a:ext cx="144688" cy="144688"/>
            <a:chOff x="1846423" y="362300"/>
            <a:chExt cx="131213" cy="131213"/>
          </a:xfrm>
        </p:grpSpPr>
        <p:sp>
          <p:nvSpPr>
            <p:cNvPr id="395" name="Google Shape;395;p1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13"/>
          <p:cNvGrpSpPr/>
          <p:nvPr/>
        </p:nvGrpSpPr>
        <p:grpSpPr>
          <a:xfrm>
            <a:off x="2170817" y="770466"/>
            <a:ext cx="287163" cy="287881"/>
            <a:chOff x="623344" y="1024551"/>
            <a:chExt cx="260418" cy="261069"/>
          </a:xfrm>
        </p:grpSpPr>
        <p:sp>
          <p:nvSpPr>
            <p:cNvPr id="398" name="Google Shape;398;p13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13"/>
          <p:cNvGrpSpPr/>
          <p:nvPr/>
        </p:nvGrpSpPr>
        <p:grpSpPr>
          <a:xfrm>
            <a:off x="6376231" y="418215"/>
            <a:ext cx="144688" cy="144688"/>
            <a:chOff x="1846423" y="362300"/>
            <a:chExt cx="131213" cy="131213"/>
          </a:xfrm>
        </p:grpSpPr>
        <p:sp>
          <p:nvSpPr>
            <p:cNvPr id="401" name="Google Shape;401;p1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3"/>
          <p:cNvGrpSpPr/>
          <p:nvPr/>
        </p:nvGrpSpPr>
        <p:grpSpPr>
          <a:xfrm>
            <a:off x="4499631" y="2264078"/>
            <a:ext cx="144688" cy="144688"/>
            <a:chOff x="1846423" y="362300"/>
            <a:chExt cx="131213" cy="131213"/>
          </a:xfrm>
        </p:grpSpPr>
        <p:sp>
          <p:nvSpPr>
            <p:cNvPr id="404" name="Google Shape;404;p1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3"/>
          <p:cNvSpPr/>
          <p:nvPr/>
        </p:nvSpPr>
        <p:spPr>
          <a:xfrm flipH="1">
            <a:off x="-4" y="1749625"/>
            <a:ext cx="4712579" cy="3393868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3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3"/>
          <p:cNvSpPr txBox="1">
            <a:spLocks noGrp="1"/>
          </p:cNvSpPr>
          <p:nvPr>
            <p:ph type="subTitle" idx="1"/>
          </p:nvPr>
        </p:nvSpPr>
        <p:spPr>
          <a:xfrm>
            <a:off x="1853725" y="1453699"/>
            <a:ext cx="2752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09" name="Google Shape;409;p13"/>
          <p:cNvSpPr txBox="1">
            <a:spLocks noGrp="1"/>
          </p:cNvSpPr>
          <p:nvPr>
            <p:ph type="subTitle" idx="2"/>
          </p:nvPr>
        </p:nvSpPr>
        <p:spPr>
          <a:xfrm>
            <a:off x="1853725" y="1621675"/>
            <a:ext cx="2752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title" idx="3" hasCustomPrompt="1"/>
          </p:nvPr>
        </p:nvSpPr>
        <p:spPr>
          <a:xfrm>
            <a:off x="922009" y="152164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>
            <a:spLocks noGrp="1"/>
          </p:cNvSpPr>
          <p:nvPr>
            <p:ph type="subTitle" idx="4"/>
          </p:nvPr>
        </p:nvSpPr>
        <p:spPr>
          <a:xfrm>
            <a:off x="1853725" y="2574625"/>
            <a:ext cx="27564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5"/>
          </p:nvPr>
        </p:nvSpPr>
        <p:spPr>
          <a:xfrm>
            <a:off x="1853725" y="2742600"/>
            <a:ext cx="2752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 idx="6" hasCustomPrompt="1"/>
          </p:nvPr>
        </p:nvSpPr>
        <p:spPr>
          <a:xfrm>
            <a:off x="922009" y="2641617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>
            <a:spLocks noGrp="1"/>
          </p:cNvSpPr>
          <p:nvPr>
            <p:ph type="subTitle" idx="7"/>
          </p:nvPr>
        </p:nvSpPr>
        <p:spPr>
          <a:xfrm>
            <a:off x="1853725" y="3695549"/>
            <a:ext cx="2752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subTitle" idx="8"/>
          </p:nvPr>
        </p:nvSpPr>
        <p:spPr>
          <a:xfrm>
            <a:off x="1853725" y="3863525"/>
            <a:ext cx="2752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title" idx="9" hasCustomPrompt="1"/>
          </p:nvPr>
        </p:nvSpPr>
        <p:spPr>
          <a:xfrm>
            <a:off x="922009" y="377044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" name="Google Shape;417;p13"/>
          <p:cNvSpPr txBox="1">
            <a:spLocks noGrp="1"/>
          </p:cNvSpPr>
          <p:nvPr>
            <p:ph type="subTitle" idx="13"/>
          </p:nvPr>
        </p:nvSpPr>
        <p:spPr>
          <a:xfrm>
            <a:off x="5541850" y="1453699"/>
            <a:ext cx="2752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14"/>
          </p:nvPr>
        </p:nvSpPr>
        <p:spPr>
          <a:xfrm>
            <a:off x="5541850" y="1621675"/>
            <a:ext cx="2752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title" idx="15" hasCustomPrompt="1"/>
          </p:nvPr>
        </p:nvSpPr>
        <p:spPr>
          <a:xfrm>
            <a:off x="4610134" y="152163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0" name="Google Shape;420;p13"/>
          <p:cNvSpPr txBox="1">
            <a:spLocks noGrp="1"/>
          </p:cNvSpPr>
          <p:nvPr>
            <p:ph type="subTitle" idx="16"/>
          </p:nvPr>
        </p:nvSpPr>
        <p:spPr>
          <a:xfrm>
            <a:off x="5541850" y="2574624"/>
            <a:ext cx="2752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21" name="Google Shape;421;p13"/>
          <p:cNvSpPr txBox="1">
            <a:spLocks noGrp="1"/>
          </p:cNvSpPr>
          <p:nvPr>
            <p:ph type="subTitle" idx="17"/>
          </p:nvPr>
        </p:nvSpPr>
        <p:spPr>
          <a:xfrm>
            <a:off x="5541850" y="2742600"/>
            <a:ext cx="2752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18" hasCustomPrompt="1"/>
          </p:nvPr>
        </p:nvSpPr>
        <p:spPr>
          <a:xfrm>
            <a:off x="4610134" y="2641617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9"/>
          </p:nvPr>
        </p:nvSpPr>
        <p:spPr>
          <a:xfrm>
            <a:off x="5541850" y="3695549"/>
            <a:ext cx="2752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20"/>
          </p:nvPr>
        </p:nvSpPr>
        <p:spPr>
          <a:xfrm>
            <a:off x="5541850" y="3863525"/>
            <a:ext cx="2752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21" hasCustomPrompt="1"/>
          </p:nvPr>
        </p:nvSpPr>
        <p:spPr>
          <a:xfrm>
            <a:off x="4610134" y="377044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6_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17"/>
          <p:cNvGrpSpPr/>
          <p:nvPr/>
        </p:nvGrpSpPr>
        <p:grpSpPr>
          <a:xfrm rot="5400000">
            <a:off x="-1419947" y="1419932"/>
            <a:ext cx="5971849" cy="3131978"/>
            <a:chOff x="2745650" y="2393625"/>
            <a:chExt cx="2184450" cy="1145650"/>
          </a:xfrm>
        </p:grpSpPr>
        <p:sp>
          <p:nvSpPr>
            <p:cNvPr id="561" name="Google Shape;561;p17"/>
            <p:cNvSpPr/>
            <p:nvPr/>
          </p:nvSpPr>
          <p:spPr>
            <a:xfrm>
              <a:off x="2745650" y="2393625"/>
              <a:ext cx="2184450" cy="1145650"/>
            </a:xfrm>
            <a:custGeom>
              <a:avLst/>
              <a:gdLst/>
              <a:ahLst/>
              <a:cxnLst/>
              <a:rect l="l" t="t" r="r" b="b"/>
              <a:pathLst>
                <a:path w="87378" h="45826" extrusionOk="0">
                  <a:moveTo>
                    <a:pt x="20187" y="0"/>
                  </a:moveTo>
                  <a:cubicBezTo>
                    <a:pt x="12468" y="0"/>
                    <a:pt x="1" y="21744"/>
                    <a:pt x="10725" y="45826"/>
                  </a:cubicBezTo>
                  <a:lnTo>
                    <a:pt x="79186" y="45826"/>
                  </a:lnTo>
                  <a:cubicBezTo>
                    <a:pt x="79186" y="45826"/>
                    <a:pt x="87377" y="34920"/>
                    <a:pt x="84401" y="19858"/>
                  </a:cubicBezTo>
                  <a:cubicBezTo>
                    <a:pt x="82318" y="9320"/>
                    <a:pt x="73969" y="4342"/>
                    <a:pt x="65521" y="4342"/>
                  </a:cubicBezTo>
                  <a:cubicBezTo>
                    <a:pt x="61895" y="4342"/>
                    <a:pt x="58251" y="5259"/>
                    <a:pt x="55076" y="7047"/>
                  </a:cubicBezTo>
                  <a:cubicBezTo>
                    <a:pt x="50134" y="9832"/>
                    <a:pt x="44247" y="11716"/>
                    <a:pt x="38816" y="11716"/>
                  </a:cubicBezTo>
                  <a:cubicBezTo>
                    <a:pt x="32639" y="11716"/>
                    <a:pt x="27053" y="9280"/>
                    <a:pt x="24119" y="2963"/>
                  </a:cubicBezTo>
                  <a:cubicBezTo>
                    <a:pt x="23176" y="931"/>
                    <a:pt x="21783" y="0"/>
                    <a:pt x="20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2998275" y="2774200"/>
              <a:ext cx="1397525" cy="765075"/>
            </a:xfrm>
            <a:custGeom>
              <a:avLst/>
              <a:gdLst/>
              <a:ahLst/>
              <a:cxnLst/>
              <a:rect l="l" t="t" r="r" b="b"/>
              <a:pathLst>
                <a:path w="55901" h="30603" extrusionOk="0">
                  <a:moveTo>
                    <a:pt x="38323" y="1"/>
                  </a:moveTo>
                  <a:cubicBezTo>
                    <a:pt x="36389" y="1"/>
                    <a:pt x="35254" y="1307"/>
                    <a:pt x="35696" y="3659"/>
                  </a:cubicBezTo>
                  <a:cubicBezTo>
                    <a:pt x="38363" y="17804"/>
                    <a:pt x="29492" y="24042"/>
                    <a:pt x="24801" y="24352"/>
                  </a:cubicBezTo>
                  <a:cubicBezTo>
                    <a:pt x="24571" y="24367"/>
                    <a:pt x="24349" y="24375"/>
                    <a:pt x="24135" y="24375"/>
                  </a:cubicBezTo>
                  <a:cubicBezTo>
                    <a:pt x="14480" y="24375"/>
                    <a:pt x="21287" y="8923"/>
                    <a:pt x="15117" y="8923"/>
                  </a:cubicBezTo>
                  <a:cubicBezTo>
                    <a:pt x="14282" y="8923"/>
                    <a:pt x="13208" y="9207"/>
                    <a:pt x="11824" y="9850"/>
                  </a:cubicBezTo>
                  <a:cubicBezTo>
                    <a:pt x="1" y="15351"/>
                    <a:pt x="6442" y="30603"/>
                    <a:pt x="6442" y="30603"/>
                  </a:cubicBezTo>
                  <a:lnTo>
                    <a:pt x="55901" y="30603"/>
                  </a:lnTo>
                  <a:cubicBezTo>
                    <a:pt x="53652" y="8714"/>
                    <a:pt x="43321" y="1"/>
                    <a:pt x="38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2931900" y="2897275"/>
              <a:ext cx="52950" cy="359025"/>
            </a:xfrm>
            <a:custGeom>
              <a:avLst/>
              <a:gdLst/>
              <a:ahLst/>
              <a:cxnLst/>
              <a:rect l="l" t="t" r="r" b="b"/>
              <a:pathLst>
                <a:path w="2118" h="14361" extrusionOk="0">
                  <a:moveTo>
                    <a:pt x="1781" y="1"/>
                  </a:moveTo>
                  <a:cubicBezTo>
                    <a:pt x="1683" y="1"/>
                    <a:pt x="1502" y="508"/>
                    <a:pt x="1191" y="1784"/>
                  </a:cubicBezTo>
                  <a:cubicBezTo>
                    <a:pt x="1" y="6665"/>
                    <a:pt x="1191" y="12892"/>
                    <a:pt x="1191" y="12892"/>
                  </a:cubicBezTo>
                  <a:cubicBezTo>
                    <a:pt x="1455" y="13931"/>
                    <a:pt x="1627" y="14360"/>
                    <a:pt x="1736" y="14360"/>
                  </a:cubicBezTo>
                  <a:cubicBezTo>
                    <a:pt x="2118" y="14360"/>
                    <a:pt x="1707" y="9048"/>
                    <a:pt x="1679" y="6249"/>
                  </a:cubicBezTo>
                  <a:cubicBezTo>
                    <a:pt x="1671" y="4050"/>
                    <a:pt x="2058" y="1"/>
                    <a:pt x="1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2976375" y="2814100"/>
              <a:ext cx="18400" cy="56825"/>
            </a:xfrm>
            <a:custGeom>
              <a:avLst/>
              <a:gdLst/>
              <a:ahLst/>
              <a:cxnLst/>
              <a:rect l="l" t="t" r="r" b="b"/>
              <a:pathLst>
                <a:path w="736" h="2273" extrusionOk="0">
                  <a:moveTo>
                    <a:pt x="478" y="0"/>
                  </a:moveTo>
                  <a:cubicBezTo>
                    <a:pt x="455" y="0"/>
                    <a:pt x="430" y="12"/>
                    <a:pt x="400" y="39"/>
                  </a:cubicBezTo>
                  <a:cubicBezTo>
                    <a:pt x="19" y="360"/>
                    <a:pt x="8" y="1849"/>
                    <a:pt x="8" y="1849"/>
                  </a:cubicBezTo>
                  <a:cubicBezTo>
                    <a:pt x="1" y="2114"/>
                    <a:pt x="67" y="2272"/>
                    <a:pt x="164" y="2272"/>
                  </a:cubicBezTo>
                  <a:cubicBezTo>
                    <a:pt x="233" y="2272"/>
                    <a:pt x="317" y="2193"/>
                    <a:pt x="400" y="2015"/>
                  </a:cubicBezTo>
                  <a:cubicBezTo>
                    <a:pt x="543" y="1654"/>
                    <a:pt x="736" y="0"/>
                    <a:pt x="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17"/>
          <p:cNvGrpSpPr/>
          <p:nvPr/>
        </p:nvGrpSpPr>
        <p:grpSpPr>
          <a:xfrm rot="2700000">
            <a:off x="7011144" y="42751"/>
            <a:ext cx="1703689" cy="1313927"/>
            <a:chOff x="6741832" y="3407978"/>
            <a:chExt cx="1544870" cy="1191442"/>
          </a:xfrm>
        </p:grpSpPr>
        <p:sp>
          <p:nvSpPr>
            <p:cNvPr id="566" name="Google Shape;566;p17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17"/>
          <p:cNvGrpSpPr/>
          <p:nvPr/>
        </p:nvGrpSpPr>
        <p:grpSpPr>
          <a:xfrm rot="-10228158">
            <a:off x="2470199" y="4154081"/>
            <a:ext cx="1212935" cy="935446"/>
            <a:chOff x="6741832" y="3407978"/>
            <a:chExt cx="1544870" cy="1191442"/>
          </a:xfrm>
        </p:grpSpPr>
        <p:sp>
          <p:nvSpPr>
            <p:cNvPr id="570" name="Google Shape;570;p17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17"/>
          <p:cNvSpPr/>
          <p:nvPr/>
        </p:nvSpPr>
        <p:spPr>
          <a:xfrm>
            <a:off x="7520200" y="4380933"/>
            <a:ext cx="605615" cy="605675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17"/>
          <p:cNvGrpSpPr/>
          <p:nvPr/>
        </p:nvGrpSpPr>
        <p:grpSpPr>
          <a:xfrm>
            <a:off x="4820454" y="174203"/>
            <a:ext cx="287163" cy="287881"/>
            <a:chOff x="623344" y="1024551"/>
            <a:chExt cx="260418" cy="261069"/>
          </a:xfrm>
        </p:grpSpPr>
        <p:sp>
          <p:nvSpPr>
            <p:cNvPr id="575" name="Google Shape;575;p1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17"/>
          <p:cNvGrpSpPr/>
          <p:nvPr/>
        </p:nvGrpSpPr>
        <p:grpSpPr>
          <a:xfrm>
            <a:off x="2749218" y="309628"/>
            <a:ext cx="144688" cy="144688"/>
            <a:chOff x="1846423" y="362300"/>
            <a:chExt cx="131213" cy="131213"/>
          </a:xfrm>
        </p:grpSpPr>
        <p:sp>
          <p:nvSpPr>
            <p:cNvPr id="578" name="Google Shape;578;p1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7"/>
          <p:cNvGrpSpPr/>
          <p:nvPr/>
        </p:nvGrpSpPr>
        <p:grpSpPr>
          <a:xfrm>
            <a:off x="8709181" y="211053"/>
            <a:ext cx="144688" cy="144688"/>
            <a:chOff x="1846423" y="362300"/>
            <a:chExt cx="131213" cy="131213"/>
          </a:xfrm>
        </p:grpSpPr>
        <p:sp>
          <p:nvSpPr>
            <p:cNvPr id="581" name="Google Shape;581;p1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7"/>
          <p:cNvGrpSpPr/>
          <p:nvPr/>
        </p:nvGrpSpPr>
        <p:grpSpPr>
          <a:xfrm>
            <a:off x="302043" y="245803"/>
            <a:ext cx="144688" cy="144688"/>
            <a:chOff x="1846423" y="362300"/>
            <a:chExt cx="131213" cy="131213"/>
          </a:xfrm>
        </p:grpSpPr>
        <p:sp>
          <p:nvSpPr>
            <p:cNvPr id="584" name="Google Shape;584;p1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17"/>
          <p:cNvGrpSpPr/>
          <p:nvPr/>
        </p:nvGrpSpPr>
        <p:grpSpPr>
          <a:xfrm>
            <a:off x="5863504" y="4698716"/>
            <a:ext cx="287163" cy="287881"/>
            <a:chOff x="623344" y="1024551"/>
            <a:chExt cx="260418" cy="261069"/>
          </a:xfrm>
        </p:grpSpPr>
        <p:sp>
          <p:nvSpPr>
            <p:cNvPr id="587" name="Google Shape;587;p1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17"/>
          <p:cNvGrpSpPr/>
          <p:nvPr/>
        </p:nvGrpSpPr>
        <p:grpSpPr>
          <a:xfrm>
            <a:off x="8709181" y="4549465"/>
            <a:ext cx="144688" cy="144688"/>
            <a:chOff x="1846423" y="362300"/>
            <a:chExt cx="131213" cy="131213"/>
          </a:xfrm>
        </p:grpSpPr>
        <p:sp>
          <p:nvSpPr>
            <p:cNvPr id="590" name="Google Shape;590;p1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7"/>
          <p:cNvGrpSpPr/>
          <p:nvPr/>
        </p:nvGrpSpPr>
        <p:grpSpPr>
          <a:xfrm>
            <a:off x="8960256" y="2527665"/>
            <a:ext cx="144688" cy="144688"/>
            <a:chOff x="1846423" y="362300"/>
            <a:chExt cx="131213" cy="131213"/>
          </a:xfrm>
        </p:grpSpPr>
        <p:sp>
          <p:nvSpPr>
            <p:cNvPr id="593" name="Google Shape;593;p1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17"/>
          <p:cNvGrpSpPr/>
          <p:nvPr/>
        </p:nvGrpSpPr>
        <p:grpSpPr>
          <a:xfrm>
            <a:off x="3849906" y="4770315"/>
            <a:ext cx="144688" cy="144688"/>
            <a:chOff x="1846423" y="362300"/>
            <a:chExt cx="131213" cy="131213"/>
          </a:xfrm>
        </p:grpSpPr>
        <p:sp>
          <p:nvSpPr>
            <p:cNvPr id="596" name="Google Shape;596;p1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17"/>
          <p:cNvSpPr txBox="1">
            <a:spLocks noGrp="1"/>
          </p:cNvSpPr>
          <p:nvPr>
            <p:ph type="title"/>
          </p:nvPr>
        </p:nvSpPr>
        <p:spPr>
          <a:xfrm>
            <a:off x="4820450" y="1870650"/>
            <a:ext cx="3300900" cy="13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9" name="Google Shape;599;p17"/>
          <p:cNvSpPr txBox="1">
            <a:spLocks noGrp="1"/>
          </p:cNvSpPr>
          <p:nvPr>
            <p:ph type="title" idx="2" hasCustomPrompt="1"/>
          </p:nvPr>
        </p:nvSpPr>
        <p:spPr>
          <a:xfrm>
            <a:off x="4820450" y="1128775"/>
            <a:ext cx="11421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0" name="Google Shape;600;p17"/>
          <p:cNvSpPr txBox="1">
            <a:spLocks noGrp="1"/>
          </p:cNvSpPr>
          <p:nvPr>
            <p:ph type="subTitle" idx="1"/>
          </p:nvPr>
        </p:nvSpPr>
        <p:spPr>
          <a:xfrm>
            <a:off x="4820450" y="3353475"/>
            <a:ext cx="33009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21"/>
          <p:cNvGrpSpPr/>
          <p:nvPr/>
        </p:nvGrpSpPr>
        <p:grpSpPr>
          <a:xfrm>
            <a:off x="7283123" y="3601109"/>
            <a:ext cx="1703528" cy="1313803"/>
            <a:chOff x="6741832" y="3407978"/>
            <a:chExt cx="1544870" cy="1191442"/>
          </a:xfrm>
        </p:grpSpPr>
        <p:sp>
          <p:nvSpPr>
            <p:cNvPr id="721" name="Google Shape;721;p21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1"/>
          <p:cNvGrpSpPr/>
          <p:nvPr/>
        </p:nvGrpSpPr>
        <p:grpSpPr>
          <a:xfrm rot="10800000" flipH="1">
            <a:off x="1427682" y="617305"/>
            <a:ext cx="1789037" cy="1058056"/>
            <a:chOff x="2373608" y="486350"/>
            <a:chExt cx="1622415" cy="959514"/>
          </a:xfrm>
        </p:grpSpPr>
        <p:sp>
          <p:nvSpPr>
            <p:cNvPr id="725" name="Google Shape;725;p21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21"/>
          <p:cNvGrpSpPr/>
          <p:nvPr/>
        </p:nvGrpSpPr>
        <p:grpSpPr>
          <a:xfrm>
            <a:off x="2929567" y="1910516"/>
            <a:ext cx="287163" cy="287881"/>
            <a:chOff x="623344" y="1024551"/>
            <a:chExt cx="260418" cy="261069"/>
          </a:xfrm>
        </p:grpSpPr>
        <p:sp>
          <p:nvSpPr>
            <p:cNvPr id="731" name="Google Shape;731;p21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21"/>
          <p:cNvGrpSpPr/>
          <p:nvPr/>
        </p:nvGrpSpPr>
        <p:grpSpPr>
          <a:xfrm>
            <a:off x="5832431" y="2678428"/>
            <a:ext cx="144688" cy="144688"/>
            <a:chOff x="1846423" y="362300"/>
            <a:chExt cx="131213" cy="131213"/>
          </a:xfrm>
        </p:grpSpPr>
        <p:sp>
          <p:nvSpPr>
            <p:cNvPr id="734" name="Google Shape;734;p2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21"/>
          <p:cNvGrpSpPr/>
          <p:nvPr/>
        </p:nvGrpSpPr>
        <p:grpSpPr>
          <a:xfrm>
            <a:off x="6351892" y="4114053"/>
            <a:ext cx="287163" cy="287881"/>
            <a:chOff x="623344" y="1024551"/>
            <a:chExt cx="260418" cy="261069"/>
          </a:xfrm>
        </p:grpSpPr>
        <p:sp>
          <p:nvSpPr>
            <p:cNvPr id="737" name="Google Shape;737;p21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21"/>
          <p:cNvGrpSpPr/>
          <p:nvPr/>
        </p:nvGrpSpPr>
        <p:grpSpPr>
          <a:xfrm>
            <a:off x="7814231" y="1819803"/>
            <a:ext cx="144688" cy="144688"/>
            <a:chOff x="1846423" y="362300"/>
            <a:chExt cx="131213" cy="131213"/>
          </a:xfrm>
        </p:grpSpPr>
        <p:sp>
          <p:nvSpPr>
            <p:cNvPr id="740" name="Google Shape;740;p2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21"/>
          <p:cNvGrpSpPr/>
          <p:nvPr/>
        </p:nvGrpSpPr>
        <p:grpSpPr>
          <a:xfrm>
            <a:off x="6307717" y="1294041"/>
            <a:ext cx="287163" cy="287881"/>
            <a:chOff x="623344" y="1024551"/>
            <a:chExt cx="260418" cy="261069"/>
          </a:xfrm>
        </p:grpSpPr>
        <p:sp>
          <p:nvSpPr>
            <p:cNvPr id="743" name="Google Shape;743;p21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21"/>
          <p:cNvGrpSpPr/>
          <p:nvPr/>
        </p:nvGrpSpPr>
        <p:grpSpPr>
          <a:xfrm>
            <a:off x="8022981" y="617303"/>
            <a:ext cx="144688" cy="144688"/>
            <a:chOff x="1846423" y="362300"/>
            <a:chExt cx="131213" cy="131213"/>
          </a:xfrm>
        </p:grpSpPr>
        <p:sp>
          <p:nvSpPr>
            <p:cNvPr id="746" name="Google Shape;746;p2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21"/>
          <p:cNvGrpSpPr/>
          <p:nvPr/>
        </p:nvGrpSpPr>
        <p:grpSpPr>
          <a:xfrm>
            <a:off x="4728231" y="1518040"/>
            <a:ext cx="144688" cy="144688"/>
            <a:chOff x="1846423" y="362300"/>
            <a:chExt cx="131213" cy="131213"/>
          </a:xfrm>
        </p:grpSpPr>
        <p:sp>
          <p:nvSpPr>
            <p:cNvPr id="749" name="Google Shape;749;p2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21"/>
          <p:cNvGrpSpPr/>
          <p:nvPr/>
        </p:nvGrpSpPr>
        <p:grpSpPr>
          <a:xfrm>
            <a:off x="352906" y="235503"/>
            <a:ext cx="144688" cy="144688"/>
            <a:chOff x="1846423" y="362300"/>
            <a:chExt cx="131213" cy="131213"/>
          </a:xfrm>
        </p:grpSpPr>
        <p:sp>
          <p:nvSpPr>
            <p:cNvPr id="752" name="Google Shape;752;p2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21"/>
          <p:cNvSpPr/>
          <p:nvPr/>
        </p:nvSpPr>
        <p:spPr>
          <a:xfrm flipH="1">
            <a:off x="-76200" y="1083275"/>
            <a:ext cx="5637723" cy="4060226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1"/>
          <p:cNvSpPr txBox="1">
            <a:spLocks noGrp="1"/>
          </p:cNvSpPr>
          <p:nvPr>
            <p:ph type="subTitle" idx="1"/>
          </p:nvPr>
        </p:nvSpPr>
        <p:spPr>
          <a:xfrm>
            <a:off x="3311550" y="2647275"/>
            <a:ext cx="2520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56" name="Google Shape;756;p21"/>
          <p:cNvSpPr txBox="1">
            <a:spLocks noGrp="1"/>
          </p:cNvSpPr>
          <p:nvPr>
            <p:ph type="subTitle" idx="2"/>
          </p:nvPr>
        </p:nvSpPr>
        <p:spPr>
          <a:xfrm>
            <a:off x="3311550" y="2948177"/>
            <a:ext cx="2520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21"/>
          <p:cNvSpPr txBox="1">
            <a:spLocks noGrp="1"/>
          </p:cNvSpPr>
          <p:nvPr>
            <p:ph type="subTitle" idx="3"/>
          </p:nvPr>
        </p:nvSpPr>
        <p:spPr>
          <a:xfrm>
            <a:off x="695825" y="2647275"/>
            <a:ext cx="2520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58" name="Google Shape;758;p21"/>
          <p:cNvSpPr txBox="1">
            <a:spLocks noGrp="1"/>
          </p:cNvSpPr>
          <p:nvPr>
            <p:ph type="subTitle" idx="4"/>
          </p:nvPr>
        </p:nvSpPr>
        <p:spPr>
          <a:xfrm>
            <a:off x="695825" y="2948175"/>
            <a:ext cx="2520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21"/>
          <p:cNvSpPr txBox="1">
            <a:spLocks noGrp="1"/>
          </p:cNvSpPr>
          <p:nvPr>
            <p:ph type="subTitle" idx="5"/>
          </p:nvPr>
        </p:nvSpPr>
        <p:spPr>
          <a:xfrm>
            <a:off x="5924525" y="2647275"/>
            <a:ext cx="25236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60" name="Google Shape;760;p21"/>
          <p:cNvSpPr txBox="1">
            <a:spLocks noGrp="1"/>
          </p:cNvSpPr>
          <p:nvPr>
            <p:ph type="subTitle" idx="6"/>
          </p:nvPr>
        </p:nvSpPr>
        <p:spPr>
          <a:xfrm>
            <a:off x="5925875" y="2948177"/>
            <a:ext cx="2520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21"/>
          <p:cNvSpPr txBox="1">
            <a:spLocks noGrp="1"/>
          </p:cNvSpPr>
          <p:nvPr>
            <p:ph type="title"/>
          </p:nvPr>
        </p:nvSpPr>
        <p:spPr>
          <a:xfrm>
            <a:off x="713225" y="561900"/>
            <a:ext cx="7717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0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26"/>
          <p:cNvGrpSpPr/>
          <p:nvPr/>
        </p:nvGrpSpPr>
        <p:grpSpPr>
          <a:xfrm flipH="1">
            <a:off x="7292732" y="560517"/>
            <a:ext cx="1789037" cy="1058056"/>
            <a:chOff x="2373608" y="486350"/>
            <a:chExt cx="1622415" cy="959514"/>
          </a:xfrm>
        </p:grpSpPr>
        <p:sp>
          <p:nvSpPr>
            <p:cNvPr id="925" name="Google Shape;925;p26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0" name="Google Shape;930;p26"/>
          <p:cNvSpPr/>
          <p:nvPr/>
        </p:nvSpPr>
        <p:spPr>
          <a:xfrm>
            <a:off x="6496313" y="3975533"/>
            <a:ext cx="605615" cy="605675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26"/>
          <p:cNvGrpSpPr/>
          <p:nvPr/>
        </p:nvGrpSpPr>
        <p:grpSpPr>
          <a:xfrm>
            <a:off x="8287192" y="4368891"/>
            <a:ext cx="287163" cy="287881"/>
            <a:chOff x="623344" y="1024551"/>
            <a:chExt cx="260418" cy="261069"/>
          </a:xfrm>
        </p:grpSpPr>
        <p:sp>
          <p:nvSpPr>
            <p:cNvPr id="932" name="Google Shape;932;p26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26"/>
          <p:cNvGrpSpPr/>
          <p:nvPr/>
        </p:nvGrpSpPr>
        <p:grpSpPr>
          <a:xfrm>
            <a:off x="264856" y="4206015"/>
            <a:ext cx="144688" cy="144688"/>
            <a:chOff x="1846423" y="362300"/>
            <a:chExt cx="131213" cy="131213"/>
          </a:xfrm>
        </p:grpSpPr>
        <p:sp>
          <p:nvSpPr>
            <p:cNvPr id="935" name="Google Shape;935;p2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26"/>
          <p:cNvGrpSpPr/>
          <p:nvPr/>
        </p:nvGrpSpPr>
        <p:grpSpPr>
          <a:xfrm>
            <a:off x="309356" y="1426403"/>
            <a:ext cx="144688" cy="144688"/>
            <a:chOff x="1846423" y="362300"/>
            <a:chExt cx="131213" cy="131213"/>
          </a:xfrm>
        </p:grpSpPr>
        <p:sp>
          <p:nvSpPr>
            <p:cNvPr id="938" name="Google Shape;938;p2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26"/>
          <p:cNvGrpSpPr/>
          <p:nvPr/>
        </p:nvGrpSpPr>
        <p:grpSpPr>
          <a:xfrm>
            <a:off x="4961881" y="4656778"/>
            <a:ext cx="144688" cy="144688"/>
            <a:chOff x="1846423" y="362300"/>
            <a:chExt cx="131213" cy="131213"/>
          </a:xfrm>
        </p:grpSpPr>
        <p:sp>
          <p:nvSpPr>
            <p:cNvPr id="941" name="Google Shape;941;p2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26"/>
          <p:cNvGrpSpPr/>
          <p:nvPr/>
        </p:nvGrpSpPr>
        <p:grpSpPr>
          <a:xfrm>
            <a:off x="5207581" y="3656803"/>
            <a:ext cx="144688" cy="144688"/>
            <a:chOff x="1846423" y="362300"/>
            <a:chExt cx="131213" cy="131213"/>
          </a:xfrm>
        </p:grpSpPr>
        <p:sp>
          <p:nvSpPr>
            <p:cNvPr id="944" name="Google Shape;944;p2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26"/>
          <p:cNvGrpSpPr/>
          <p:nvPr/>
        </p:nvGrpSpPr>
        <p:grpSpPr>
          <a:xfrm>
            <a:off x="4747031" y="709465"/>
            <a:ext cx="144688" cy="144688"/>
            <a:chOff x="1846423" y="362300"/>
            <a:chExt cx="131213" cy="131213"/>
          </a:xfrm>
        </p:grpSpPr>
        <p:sp>
          <p:nvSpPr>
            <p:cNvPr id="947" name="Google Shape;947;p2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26"/>
          <p:cNvGrpSpPr/>
          <p:nvPr/>
        </p:nvGrpSpPr>
        <p:grpSpPr>
          <a:xfrm>
            <a:off x="6299867" y="201216"/>
            <a:ext cx="287163" cy="287881"/>
            <a:chOff x="623344" y="1024551"/>
            <a:chExt cx="260418" cy="261069"/>
          </a:xfrm>
        </p:grpSpPr>
        <p:sp>
          <p:nvSpPr>
            <p:cNvPr id="950" name="Google Shape;950;p26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26"/>
          <p:cNvSpPr txBox="1">
            <a:spLocks noGrp="1"/>
          </p:cNvSpPr>
          <p:nvPr>
            <p:ph type="title"/>
          </p:nvPr>
        </p:nvSpPr>
        <p:spPr>
          <a:xfrm>
            <a:off x="4793600" y="1730196"/>
            <a:ext cx="3468900" cy="9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3" name="Google Shape;953;p26"/>
          <p:cNvSpPr txBox="1">
            <a:spLocks noGrp="1"/>
          </p:cNvSpPr>
          <p:nvPr>
            <p:ph type="subTitle" idx="1"/>
          </p:nvPr>
        </p:nvSpPr>
        <p:spPr>
          <a:xfrm>
            <a:off x="4793600" y="2686672"/>
            <a:ext cx="3468900" cy="9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4" name="Google Shape;954;p26"/>
          <p:cNvSpPr/>
          <p:nvPr/>
        </p:nvSpPr>
        <p:spPr>
          <a:xfrm>
            <a:off x="276250" y="738600"/>
            <a:ext cx="4549243" cy="3797185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0_1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7"/>
          <p:cNvSpPr/>
          <p:nvPr/>
        </p:nvSpPr>
        <p:spPr>
          <a:xfrm>
            <a:off x="1804061" y="486950"/>
            <a:ext cx="5535875" cy="4169614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27"/>
          <p:cNvGrpSpPr/>
          <p:nvPr/>
        </p:nvGrpSpPr>
        <p:grpSpPr>
          <a:xfrm rot="5400000" flipH="1">
            <a:off x="7803081" y="442068"/>
            <a:ext cx="1494082" cy="883616"/>
            <a:chOff x="2373608" y="486350"/>
            <a:chExt cx="1622415" cy="959514"/>
          </a:xfrm>
        </p:grpSpPr>
        <p:sp>
          <p:nvSpPr>
            <p:cNvPr id="958" name="Google Shape;958;p27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27"/>
          <p:cNvSpPr/>
          <p:nvPr/>
        </p:nvSpPr>
        <p:spPr>
          <a:xfrm>
            <a:off x="7729588" y="4301308"/>
            <a:ext cx="605615" cy="605675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27"/>
          <p:cNvGrpSpPr/>
          <p:nvPr/>
        </p:nvGrpSpPr>
        <p:grpSpPr>
          <a:xfrm>
            <a:off x="8606392" y="4013416"/>
            <a:ext cx="287163" cy="287881"/>
            <a:chOff x="623344" y="1024551"/>
            <a:chExt cx="260418" cy="261069"/>
          </a:xfrm>
        </p:grpSpPr>
        <p:sp>
          <p:nvSpPr>
            <p:cNvPr id="965" name="Google Shape;965;p2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27"/>
          <p:cNvGrpSpPr/>
          <p:nvPr/>
        </p:nvGrpSpPr>
        <p:grpSpPr>
          <a:xfrm>
            <a:off x="1214606" y="3868740"/>
            <a:ext cx="144688" cy="144688"/>
            <a:chOff x="1846423" y="362300"/>
            <a:chExt cx="131213" cy="131213"/>
          </a:xfrm>
        </p:grpSpPr>
        <p:sp>
          <p:nvSpPr>
            <p:cNvPr id="968" name="Google Shape;968;p2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27"/>
          <p:cNvGrpSpPr/>
          <p:nvPr/>
        </p:nvGrpSpPr>
        <p:grpSpPr>
          <a:xfrm>
            <a:off x="309356" y="1426403"/>
            <a:ext cx="144688" cy="144688"/>
            <a:chOff x="1846423" y="362300"/>
            <a:chExt cx="131213" cy="131213"/>
          </a:xfrm>
        </p:grpSpPr>
        <p:sp>
          <p:nvSpPr>
            <p:cNvPr id="971" name="Google Shape;971;p2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27"/>
          <p:cNvGrpSpPr/>
          <p:nvPr/>
        </p:nvGrpSpPr>
        <p:grpSpPr>
          <a:xfrm>
            <a:off x="4983656" y="4845403"/>
            <a:ext cx="144688" cy="144688"/>
            <a:chOff x="1846423" y="362300"/>
            <a:chExt cx="131213" cy="131213"/>
          </a:xfrm>
        </p:grpSpPr>
        <p:sp>
          <p:nvSpPr>
            <p:cNvPr id="974" name="Google Shape;974;p2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27"/>
          <p:cNvGrpSpPr/>
          <p:nvPr/>
        </p:nvGrpSpPr>
        <p:grpSpPr>
          <a:xfrm>
            <a:off x="4685256" y="136828"/>
            <a:ext cx="144688" cy="144688"/>
            <a:chOff x="1846423" y="362300"/>
            <a:chExt cx="131213" cy="131213"/>
          </a:xfrm>
        </p:grpSpPr>
        <p:sp>
          <p:nvSpPr>
            <p:cNvPr id="977" name="Google Shape;977;p2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27"/>
          <p:cNvGrpSpPr/>
          <p:nvPr/>
        </p:nvGrpSpPr>
        <p:grpSpPr>
          <a:xfrm>
            <a:off x="8108331" y="252415"/>
            <a:ext cx="144688" cy="144688"/>
            <a:chOff x="1846423" y="362300"/>
            <a:chExt cx="131213" cy="131213"/>
          </a:xfrm>
        </p:grpSpPr>
        <p:sp>
          <p:nvSpPr>
            <p:cNvPr id="980" name="Google Shape;980;p2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27"/>
          <p:cNvGrpSpPr/>
          <p:nvPr/>
        </p:nvGrpSpPr>
        <p:grpSpPr>
          <a:xfrm>
            <a:off x="2701617" y="427553"/>
            <a:ext cx="287163" cy="287881"/>
            <a:chOff x="623344" y="1024551"/>
            <a:chExt cx="260418" cy="261069"/>
          </a:xfrm>
        </p:grpSpPr>
        <p:sp>
          <p:nvSpPr>
            <p:cNvPr id="983" name="Google Shape;983;p2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5" name="Google Shape;985;p27"/>
          <p:cNvSpPr/>
          <p:nvPr/>
        </p:nvSpPr>
        <p:spPr>
          <a:xfrm>
            <a:off x="309338" y="3372708"/>
            <a:ext cx="605615" cy="605675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6" name="Google Shape;986;p27"/>
          <p:cNvGrpSpPr/>
          <p:nvPr/>
        </p:nvGrpSpPr>
        <p:grpSpPr>
          <a:xfrm>
            <a:off x="309342" y="4424928"/>
            <a:ext cx="287163" cy="287881"/>
            <a:chOff x="623344" y="1024551"/>
            <a:chExt cx="260418" cy="261069"/>
          </a:xfrm>
        </p:grpSpPr>
        <p:sp>
          <p:nvSpPr>
            <p:cNvPr id="987" name="Google Shape;987;p2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27"/>
          <p:cNvSpPr txBox="1">
            <a:spLocks noGrp="1"/>
          </p:cNvSpPr>
          <p:nvPr>
            <p:ph type="title"/>
          </p:nvPr>
        </p:nvSpPr>
        <p:spPr>
          <a:xfrm>
            <a:off x="2769575" y="1607275"/>
            <a:ext cx="3586500" cy="5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0" name="Google Shape;990;p27"/>
          <p:cNvSpPr txBox="1">
            <a:spLocks noGrp="1"/>
          </p:cNvSpPr>
          <p:nvPr>
            <p:ph type="subTitle" idx="1"/>
          </p:nvPr>
        </p:nvSpPr>
        <p:spPr>
          <a:xfrm>
            <a:off x="2769575" y="2105826"/>
            <a:ext cx="3586500" cy="14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omfortaa"/>
              <a:buChar char="●"/>
              <a:defRPr sz="18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○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■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●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○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■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●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○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■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3" r:id="rId6"/>
    <p:sldLayoutId id="2147483667" r:id="rId7"/>
    <p:sldLayoutId id="2147483672" r:id="rId8"/>
    <p:sldLayoutId id="2147483673" r:id="rId9"/>
    <p:sldLayoutId id="2147483685" r:id="rId10"/>
    <p:sldLayoutId id="2147483691" r:id="rId11"/>
    <p:sldLayoutId id="2147483699" r:id="rId12"/>
    <p:sldLayoutId id="2147483700" r:id="rId13"/>
    <p:sldLayoutId id="2147483701" r:id="rId14"/>
    <p:sldLayoutId id="214748370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62"/>
          <p:cNvSpPr txBox="1">
            <a:spLocks noGrp="1"/>
          </p:cNvSpPr>
          <p:nvPr>
            <p:ph type="ctrTitle"/>
          </p:nvPr>
        </p:nvSpPr>
        <p:spPr>
          <a:xfrm>
            <a:off x="2770507" y="228720"/>
            <a:ext cx="6196020" cy="22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MediConnect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Online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/>
              <a:t>Health</a:t>
            </a:r>
            <a:r>
              <a:rPr lang="en" dirty="0">
                <a:solidFill>
                  <a:schemeClr val="accent3"/>
                </a:solidFill>
              </a:rPr>
              <a:t>Care App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981" name="Google Shape;1981;p62"/>
          <p:cNvSpPr/>
          <p:nvPr/>
        </p:nvSpPr>
        <p:spPr>
          <a:xfrm>
            <a:off x="-275" y="4214221"/>
            <a:ext cx="605615" cy="605675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62"/>
          <p:cNvSpPr/>
          <p:nvPr/>
        </p:nvSpPr>
        <p:spPr>
          <a:xfrm>
            <a:off x="2617211" y="3183337"/>
            <a:ext cx="242342" cy="369796"/>
          </a:xfrm>
          <a:custGeom>
            <a:avLst/>
            <a:gdLst/>
            <a:ahLst/>
            <a:cxnLst/>
            <a:rect l="l" t="t" r="r" b="b"/>
            <a:pathLst>
              <a:path w="4050" h="6180" fill="none" extrusionOk="0">
                <a:moveTo>
                  <a:pt x="4049" y="6180"/>
                </a:moveTo>
                <a:lnTo>
                  <a:pt x="1" y="1"/>
                </a:lnTo>
              </a:path>
            </a:pathLst>
          </a:custGeom>
          <a:noFill/>
          <a:ln w="223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62"/>
          <p:cNvSpPr/>
          <p:nvPr/>
        </p:nvSpPr>
        <p:spPr>
          <a:xfrm>
            <a:off x="2258184" y="2723844"/>
            <a:ext cx="497309" cy="496591"/>
          </a:xfrm>
          <a:custGeom>
            <a:avLst/>
            <a:gdLst/>
            <a:ahLst/>
            <a:cxnLst/>
            <a:rect l="l" t="t" r="r" b="b"/>
            <a:pathLst>
              <a:path w="8311" h="8299" fill="none" extrusionOk="0">
                <a:moveTo>
                  <a:pt x="4715" y="298"/>
                </a:moveTo>
                <a:cubicBezTo>
                  <a:pt x="6834" y="607"/>
                  <a:pt x="8311" y="2584"/>
                  <a:pt x="8001" y="4703"/>
                </a:cubicBezTo>
                <a:cubicBezTo>
                  <a:pt x="7692" y="6834"/>
                  <a:pt x="5715" y="8299"/>
                  <a:pt x="3596" y="7989"/>
                </a:cubicBezTo>
                <a:cubicBezTo>
                  <a:pt x="1477" y="7680"/>
                  <a:pt x="0" y="5715"/>
                  <a:pt x="310" y="3584"/>
                </a:cubicBezTo>
                <a:cubicBezTo>
                  <a:pt x="619" y="1465"/>
                  <a:pt x="2596" y="0"/>
                  <a:pt x="4715" y="298"/>
                </a:cubicBezTo>
                <a:close/>
              </a:path>
            </a:pathLst>
          </a:custGeom>
          <a:noFill/>
          <a:ln w="223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62"/>
          <p:cNvSpPr/>
          <p:nvPr/>
        </p:nvSpPr>
        <p:spPr>
          <a:xfrm>
            <a:off x="1471616" y="1186374"/>
            <a:ext cx="60" cy="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B9C3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62"/>
          <p:cNvSpPr/>
          <p:nvPr/>
        </p:nvSpPr>
        <p:spPr>
          <a:xfrm>
            <a:off x="2238198" y="4499946"/>
            <a:ext cx="84132" cy="287878"/>
          </a:xfrm>
          <a:custGeom>
            <a:avLst/>
            <a:gdLst/>
            <a:ahLst/>
            <a:cxnLst/>
            <a:rect l="l" t="t" r="r" b="b"/>
            <a:pathLst>
              <a:path w="1406" h="4811" extrusionOk="0">
                <a:moveTo>
                  <a:pt x="1" y="0"/>
                </a:moveTo>
                <a:lnTo>
                  <a:pt x="1" y="4810"/>
                </a:lnTo>
                <a:lnTo>
                  <a:pt x="1406" y="4810"/>
                </a:lnTo>
                <a:lnTo>
                  <a:pt x="1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62"/>
          <p:cNvSpPr/>
          <p:nvPr/>
        </p:nvSpPr>
        <p:spPr>
          <a:xfrm>
            <a:off x="2136354" y="4602507"/>
            <a:ext cx="287878" cy="83413"/>
          </a:xfrm>
          <a:custGeom>
            <a:avLst/>
            <a:gdLst/>
            <a:ahLst/>
            <a:cxnLst/>
            <a:rect l="l" t="t" r="r" b="b"/>
            <a:pathLst>
              <a:path w="4811" h="1394" extrusionOk="0">
                <a:moveTo>
                  <a:pt x="0" y="1"/>
                </a:moveTo>
                <a:lnTo>
                  <a:pt x="0" y="1394"/>
                </a:lnTo>
                <a:lnTo>
                  <a:pt x="4810" y="1394"/>
                </a:lnTo>
                <a:lnTo>
                  <a:pt x="48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62"/>
          <p:cNvSpPr/>
          <p:nvPr/>
        </p:nvSpPr>
        <p:spPr>
          <a:xfrm>
            <a:off x="2803905" y="2483715"/>
            <a:ext cx="42066" cy="144687"/>
          </a:xfrm>
          <a:custGeom>
            <a:avLst/>
            <a:gdLst/>
            <a:ahLst/>
            <a:cxnLst/>
            <a:rect l="l" t="t" r="r" b="b"/>
            <a:pathLst>
              <a:path w="703" h="2418" extrusionOk="0">
                <a:moveTo>
                  <a:pt x="0" y="1"/>
                </a:moveTo>
                <a:lnTo>
                  <a:pt x="0" y="2418"/>
                </a:lnTo>
                <a:lnTo>
                  <a:pt x="703" y="2418"/>
                </a:lnTo>
                <a:lnTo>
                  <a:pt x="7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62"/>
          <p:cNvSpPr/>
          <p:nvPr/>
        </p:nvSpPr>
        <p:spPr>
          <a:xfrm>
            <a:off x="2751906" y="2534338"/>
            <a:ext cx="144687" cy="42066"/>
          </a:xfrm>
          <a:custGeom>
            <a:avLst/>
            <a:gdLst/>
            <a:ahLst/>
            <a:cxnLst/>
            <a:rect l="l" t="t" r="r" b="b"/>
            <a:pathLst>
              <a:path w="2418" h="703" extrusionOk="0">
                <a:moveTo>
                  <a:pt x="0" y="0"/>
                </a:moveTo>
                <a:lnTo>
                  <a:pt x="0" y="703"/>
                </a:lnTo>
                <a:lnTo>
                  <a:pt x="2417" y="703"/>
                </a:lnTo>
                <a:lnTo>
                  <a:pt x="24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9" name="Google Shape;1989;p62"/>
          <p:cNvGrpSpPr/>
          <p:nvPr/>
        </p:nvGrpSpPr>
        <p:grpSpPr>
          <a:xfrm>
            <a:off x="20679" y="601114"/>
            <a:ext cx="2915497" cy="4245460"/>
            <a:chOff x="1283175" y="2054875"/>
            <a:chExt cx="1312400" cy="1911250"/>
          </a:xfrm>
        </p:grpSpPr>
        <p:sp>
          <p:nvSpPr>
            <p:cNvPr id="1990" name="Google Shape;1990;p62"/>
            <p:cNvSpPr/>
            <p:nvPr/>
          </p:nvSpPr>
          <p:spPr>
            <a:xfrm>
              <a:off x="1943675" y="3735400"/>
              <a:ext cx="314950" cy="213750"/>
            </a:xfrm>
            <a:custGeom>
              <a:avLst/>
              <a:gdLst/>
              <a:ahLst/>
              <a:cxnLst/>
              <a:rect l="l" t="t" r="r" b="b"/>
              <a:pathLst>
                <a:path w="12598" h="8550" extrusionOk="0">
                  <a:moveTo>
                    <a:pt x="1" y="1"/>
                  </a:moveTo>
                  <a:lnTo>
                    <a:pt x="1" y="8550"/>
                  </a:lnTo>
                  <a:lnTo>
                    <a:pt x="12598" y="8550"/>
                  </a:lnTo>
                  <a:cubicBezTo>
                    <a:pt x="11717" y="6728"/>
                    <a:pt x="10097" y="5347"/>
                    <a:pt x="8228" y="4799"/>
                  </a:cubicBezTo>
                  <a:cubicBezTo>
                    <a:pt x="7276" y="4513"/>
                    <a:pt x="6252" y="4442"/>
                    <a:pt x="5371" y="3966"/>
                  </a:cubicBezTo>
                  <a:cubicBezTo>
                    <a:pt x="4085" y="3251"/>
                    <a:pt x="3311" y="1620"/>
                    <a:pt x="3525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2"/>
            <p:cNvSpPr/>
            <p:nvPr/>
          </p:nvSpPr>
          <p:spPr>
            <a:xfrm>
              <a:off x="1943375" y="3784825"/>
              <a:ext cx="314650" cy="163125"/>
            </a:xfrm>
            <a:custGeom>
              <a:avLst/>
              <a:gdLst/>
              <a:ahLst/>
              <a:cxnLst/>
              <a:rect l="l" t="t" r="r" b="b"/>
              <a:pathLst>
                <a:path w="12586" h="6525" extrusionOk="0">
                  <a:moveTo>
                    <a:pt x="3739" y="0"/>
                  </a:moveTo>
                  <a:cubicBezTo>
                    <a:pt x="3478" y="381"/>
                    <a:pt x="3239" y="762"/>
                    <a:pt x="2977" y="1120"/>
                  </a:cubicBezTo>
                  <a:cubicBezTo>
                    <a:pt x="2727" y="1477"/>
                    <a:pt x="2430" y="1810"/>
                    <a:pt x="2073" y="2048"/>
                  </a:cubicBezTo>
                  <a:cubicBezTo>
                    <a:pt x="1806" y="2226"/>
                    <a:pt x="1492" y="2318"/>
                    <a:pt x="1176" y="2318"/>
                  </a:cubicBezTo>
                  <a:cubicBezTo>
                    <a:pt x="1070" y="2318"/>
                    <a:pt x="963" y="2307"/>
                    <a:pt x="858" y="2286"/>
                  </a:cubicBezTo>
                  <a:cubicBezTo>
                    <a:pt x="549" y="2227"/>
                    <a:pt x="263" y="2084"/>
                    <a:pt x="1" y="1893"/>
                  </a:cubicBezTo>
                  <a:lnTo>
                    <a:pt x="1" y="6525"/>
                  </a:lnTo>
                  <a:lnTo>
                    <a:pt x="12586" y="6525"/>
                  </a:lnTo>
                  <a:cubicBezTo>
                    <a:pt x="11717" y="4739"/>
                    <a:pt x="10086" y="3358"/>
                    <a:pt x="8228" y="2798"/>
                  </a:cubicBezTo>
                  <a:cubicBezTo>
                    <a:pt x="7276" y="2524"/>
                    <a:pt x="6252" y="2441"/>
                    <a:pt x="5371" y="1965"/>
                  </a:cubicBezTo>
                  <a:cubicBezTo>
                    <a:pt x="4632" y="1548"/>
                    <a:pt x="4049" y="834"/>
                    <a:pt x="3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2"/>
            <p:cNvSpPr/>
            <p:nvPr/>
          </p:nvSpPr>
          <p:spPr>
            <a:xfrm>
              <a:off x="1928500" y="3932750"/>
              <a:ext cx="338450" cy="33375"/>
            </a:xfrm>
            <a:custGeom>
              <a:avLst/>
              <a:gdLst/>
              <a:ahLst/>
              <a:cxnLst/>
              <a:rect l="l" t="t" r="r" b="b"/>
              <a:pathLst>
                <a:path w="13538" h="1335" extrusionOk="0">
                  <a:moveTo>
                    <a:pt x="644" y="1"/>
                  </a:moveTo>
                  <a:cubicBezTo>
                    <a:pt x="286" y="1"/>
                    <a:pt x="1" y="298"/>
                    <a:pt x="1" y="667"/>
                  </a:cubicBezTo>
                  <a:cubicBezTo>
                    <a:pt x="1" y="1037"/>
                    <a:pt x="298" y="1334"/>
                    <a:pt x="644" y="1334"/>
                  </a:cubicBezTo>
                  <a:lnTo>
                    <a:pt x="12907" y="1334"/>
                  </a:lnTo>
                  <a:cubicBezTo>
                    <a:pt x="13240" y="1334"/>
                    <a:pt x="13526" y="1037"/>
                    <a:pt x="13538" y="667"/>
                  </a:cubicBezTo>
                  <a:cubicBezTo>
                    <a:pt x="13538" y="298"/>
                    <a:pt x="13240" y="1"/>
                    <a:pt x="12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2"/>
            <p:cNvSpPr/>
            <p:nvPr/>
          </p:nvSpPr>
          <p:spPr>
            <a:xfrm>
              <a:off x="2019875" y="3783850"/>
              <a:ext cx="66700" cy="68050"/>
            </a:xfrm>
            <a:custGeom>
              <a:avLst/>
              <a:gdLst/>
              <a:ahLst/>
              <a:cxnLst/>
              <a:rect l="l" t="t" r="r" b="b"/>
              <a:pathLst>
                <a:path w="2668" h="2722" extrusionOk="0">
                  <a:moveTo>
                    <a:pt x="2299" y="1"/>
                  </a:moveTo>
                  <a:cubicBezTo>
                    <a:pt x="2212" y="1"/>
                    <a:pt x="2126" y="33"/>
                    <a:pt x="2061" y="99"/>
                  </a:cubicBezTo>
                  <a:lnTo>
                    <a:pt x="144" y="2111"/>
                  </a:lnTo>
                  <a:cubicBezTo>
                    <a:pt x="1" y="2266"/>
                    <a:pt x="1" y="2480"/>
                    <a:pt x="144" y="2623"/>
                  </a:cubicBezTo>
                  <a:cubicBezTo>
                    <a:pt x="209" y="2688"/>
                    <a:pt x="293" y="2721"/>
                    <a:pt x="377" y="2721"/>
                  </a:cubicBezTo>
                  <a:cubicBezTo>
                    <a:pt x="462" y="2721"/>
                    <a:pt x="549" y="2688"/>
                    <a:pt x="620" y="2623"/>
                  </a:cubicBezTo>
                  <a:lnTo>
                    <a:pt x="2537" y="611"/>
                  </a:lnTo>
                  <a:cubicBezTo>
                    <a:pt x="2668" y="456"/>
                    <a:pt x="2668" y="242"/>
                    <a:pt x="2537" y="99"/>
                  </a:cubicBezTo>
                  <a:cubicBezTo>
                    <a:pt x="2471" y="33"/>
                    <a:pt x="2385" y="1"/>
                    <a:pt x="2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2"/>
            <p:cNvSpPr/>
            <p:nvPr/>
          </p:nvSpPr>
          <p:spPr>
            <a:xfrm>
              <a:off x="2050850" y="3806550"/>
              <a:ext cx="66700" cy="68200"/>
            </a:xfrm>
            <a:custGeom>
              <a:avLst/>
              <a:gdLst/>
              <a:ahLst/>
              <a:cxnLst/>
              <a:rect l="l" t="t" r="r" b="b"/>
              <a:pathLst>
                <a:path w="2668" h="2728" extrusionOk="0">
                  <a:moveTo>
                    <a:pt x="2294" y="1"/>
                  </a:moveTo>
                  <a:cubicBezTo>
                    <a:pt x="2209" y="1"/>
                    <a:pt x="2125" y="36"/>
                    <a:pt x="2060" y="108"/>
                  </a:cubicBezTo>
                  <a:lnTo>
                    <a:pt x="131" y="2108"/>
                  </a:lnTo>
                  <a:cubicBezTo>
                    <a:pt x="0" y="2263"/>
                    <a:pt x="0" y="2489"/>
                    <a:pt x="131" y="2620"/>
                  </a:cubicBezTo>
                  <a:cubicBezTo>
                    <a:pt x="202" y="2691"/>
                    <a:pt x="292" y="2727"/>
                    <a:pt x="378" y="2727"/>
                  </a:cubicBezTo>
                  <a:cubicBezTo>
                    <a:pt x="464" y="2727"/>
                    <a:pt x="548" y="2691"/>
                    <a:pt x="607" y="2620"/>
                  </a:cubicBezTo>
                  <a:lnTo>
                    <a:pt x="2536" y="608"/>
                  </a:lnTo>
                  <a:cubicBezTo>
                    <a:pt x="2667" y="465"/>
                    <a:pt x="2667" y="239"/>
                    <a:pt x="2536" y="108"/>
                  </a:cubicBezTo>
                  <a:cubicBezTo>
                    <a:pt x="2465" y="36"/>
                    <a:pt x="2378" y="1"/>
                    <a:pt x="2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2"/>
            <p:cNvSpPr/>
            <p:nvPr/>
          </p:nvSpPr>
          <p:spPr>
            <a:xfrm>
              <a:off x="1283175" y="2861550"/>
              <a:ext cx="151225" cy="130525"/>
            </a:xfrm>
            <a:custGeom>
              <a:avLst/>
              <a:gdLst/>
              <a:ahLst/>
              <a:cxnLst/>
              <a:rect l="l" t="t" r="r" b="b"/>
              <a:pathLst>
                <a:path w="6049" h="5221" extrusionOk="0">
                  <a:moveTo>
                    <a:pt x="2147" y="0"/>
                  </a:moveTo>
                  <a:cubicBezTo>
                    <a:pt x="1735" y="0"/>
                    <a:pt x="1436" y="66"/>
                    <a:pt x="1406" y="248"/>
                  </a:cubicBezTo>
                  <a:cubicBezTo>
                    <a:pt x="1346" y="641"/>
                    <a:pt x="2954" y="1082"/>
                    <a:pt x="2954" y="1082"/>
                  </a:cubicBezTo>
                  <a:cubicBezTo>
                    <a:pt x="2954" y="1082"/>
                    <a:pt x="1" y="2677"/>
                    <a:pt x="156" y="3141"/>
                  </a:cubicBezTo>
                  <a:cubicBezTo>
                    <a:pt x="177" y="3208"/>
                    <a:pt x="242" y="3236"/>
                    <a:pt x="340" y="3236"/>
                  </a:cubicBezTo>
                  <a:cubicBezTo>
                    <a:pt x="908" y="3236"/>
                    <a:pt x="2549" y="2272"/>
                    <a:pt x="2549" y="2272"/>
                  </a:cubicBezTo>
                  <a:lnTo>
                    <a:pt x="2549" y="2272"/>
                  </a:lnTo>
                  <a:cubicBezTo>
                    <a:pt x="2548" y="2273"/>
                    <a:pt x="263" y="3856"/>
                    <a:pt x="513" y="4344"/>
                  </a:cubicBezTo>
                  <a:cubicBezTo>
                    <a:pt x="544" y="4403"/>
                    <a:pt x="601" y="4429"/>
                    <a:pt x="677" y="4429"/>
                  </a:cubicBezTo>
                  <a:cubicBezTo>
                    <a:pt x="1248" y="4429"/>
                    <a:pt x="2905" y="2975"/>
                    <a:pt x="2906" y="2975"/>
                  </a:cubicBezTo>
                  <a:lnTo>
                    <a:pt x="2906" y="2975"/>
                  </a:lnTo>
                  <a:cubicBezTo>
                    <a:pt x="2905" y="2975"/>
                    <a:pt x="989" y="4749"/>
                    <a:pt x="1370" y="5023"/>
                  </a:cubicBezTo>
                  <a:cubicBezTo>
                    <a:pt x="1384" y="5032"/>
                    <a:pt x="1402" y="5037"/>
                    <a:pt x="1423" y="5037"/>
                  </a:cubicBezTo>
                  <a:cubicBezTo>
                    <a:pt x="1804" y="5037"/>
                    <a:pt x="3299" y="3606"/>
                    <a:pt x="3299" y="3606"/>
                  </a:cubicBezTo>
                  <a:lnTo>
                    <a:pt x="3299" y="3606"/>
                  </a:lnTo>
                  <a:cubicBezTo>
                    <a:pt x="3299" y="3606"/>
                    <a:pt x="2084" y="4904"/>
                    <a:pt x="2370" y="5201"/>
                  </a:cubicBezTo>
                  <a:cubicBezTo>
                    <a:pt x="2383" y="5214"/>
                    <a:pt x="2401" y="5220"/>
                    <a:pt x="2425" y="5220"/>
                  </a:cubicBezTo>
                  <a:cubicBezTo>
                    <a:pt x="2945" y="5220"/>
                    <a:pt x="6049" y="2225"/>
                    <a:pt x="6037" y="2225"/>
                  </a:cubicBezTo>
                  <a:lnTo>
                    <a:pt x="4942" y="415"/>
                  </a:lnTo>
                  <a:cubicBezTo>
                    <a:pt x="4942" y="415"/>
                    <a:pt x="3185" y="0"/>
                    <a:pt x="2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2"/>
            <p:cNvSpPr/>
            <p:nvPr/>
          </p:nvSpPr>
          <p:spPr>
            <a:xfrm>
              <a:off x="1360575" y="2913275"/>
              <a:ext cx="42300" cy="17225"/>
            </a:xfrm>
            <a:custGeom>
              <a:avLst/>
              <a:gdLst/>
              <a:ahLst/>
              <a:cxnLst/>
              <a:rect l="l" t="t" r="r" b="b"/>
              <a:pathLst>
                <a:path w="1692" h="689" extrusionOk="0">
                  <a:moveTo>
                    <a:pt x="1691" y="1"/>
                  </a:moveTo>
                  <a:lnTo>
                    <a:pt x="0" y="632"/>
                  </a:lnTo>
                  <a:cubicBezTo>
                    <a:pt x="128" y="670"/>
                    <a:pt x="260" y="689"/>
                    <a:pt x="392" y="689"/>
                  </a:cubicBezTo>
                  <a:cubicBezTo>
                    <a:pt x="875" y="689"/>
                    <a:pt x="1364" y="440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2"/>
            <p:cNvSpPr/>
            <p:nvPr/>
          </p:nvSpPr>
          <p:spPr>
            <a:xfrm>
              <a:off x="1399875" y="2837675"/>
              <a:ext cx="69075" cy="79500"/>
            </a:xfrm>
            <a:custGeom>
              <a:avLst/>
              <a:gdLst/>
              <a:ahLst/>
              <a:cxnLst/>
              <a:rect l="l" t="t" r="r" b="b"/>
              <a:pathLst>
                <a:path w="2763" h="3180" extrusionOk="0">
                  <a:moveTo>
                    <a:pt x="1250" y="1"/>
                  </a:moveTo>
                  <a:lnTo>
                    <a:pt x="0" y="1680"/>
                  </a:lnTo>
                  <a:lnTo>
                    <a:pt x="1381" y="3180"/>
                  </a:lnTo>
                  <a:lnTo>
                    <a:pt x="2762" y="1668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2"/>
            <p:cNvSpPr/>
            <p:nvPr/>
          </p:nvSpPr>
          <p:spPr>
            <a:xfrm>
              <a:off x="1553150" y="3748800"/>
              <a:ext cx="314650" cy="197675"/>
            </a:xfrm>
            <a:custGeom>
              <a:avLst/>
              <a:gdLst/>
              <a:ahLst/>
              <a:cxnLst/>
              <a:rect l="l" t="t" r="r" b="b"/>
              <a:pathLst>
                <a:path w="12586" h="7907" extrusionOk="0">
                  <a:moveTo>
                    <a:pt x="12586" y="1"/>
                  </a:moveTo>
                  <a:lnTo>
                    <a:pt x="9061" y="108"/>
                  </a:lnTo>
                  <a:cubicBezTo>
                    <a:pt x="9288" y="1501"/>
                    <a:pt x="8514" y="3013"/>
                    <a:pt x="7216" y="3668"/>
                  </a:cubicBezTo>
                  <a:cubicBezTo>
                    <a:pt x="6335" y="4108"/>
                    <a:pt x="5311" y="4168"/>
                    <a:pt x="4359" y="4442"/>
                  </a:cubicBezTo>
                  <a:cubicBezTo>
                    <a:pt x="2501" y="4942"/>
                    <a:pt x="870" y="6228"/>
                    <a:pt x="1" y="7906"/>
                  </a:cubicBezTo>
                  <a:lnTo>
                    <a:pt x="12586" y="7906"/>
                  </a:lnTo>
                  <a:lnTo>
                    <a:pt x="125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2"/>
            <p:cNvSpPr/>
            <p:nvPr/>
          </p:nvSpPr>
          <p:spPr>
            <a:xfrm>
              <a:off x="1553150" y="3794950"/>
              <a:ext cx="314650" cy="151225"/>
            </a:xfrm>
            <a:custGeom>
              <a:avLst/>
              <a:gdLst/>
              <a:ahLst/>
              <a:cxnLst/>
              <a:rect l="l" t="t" r="r" b="b"/>
              <a:pathLst>
                <a:path w="12586" h="6049" extrusionOk="0">
                  <a:moveTo>
                    <a:pt x="8847" y="0"/>
                  </a:moveTo>
                  <a:cubicBezTo>
                    <a:pt x="8538" y="774"/>
                    <a:pt x="7954" y="1429"/>
                    <a:pt x="7216" y="1810"/>
                  </a:cubicBezTo>
                  <a:cubicBezTo>
                    <a:pt x="6335" y="2262"/>
                    <a:pt x="5311" y="2334"/>
                    <a:pt x="4359" y="2596"/>
                  </a:cubicBezTo>
                  <a:cubicBezTo>
                    <a:pt x="2501" y="3096"/>
                    <a:pt x="894" y="4382"/>
                    <a:pt x="1" y="6049"/>
                  </a:cubicBezTo>
                  <a:lnTo>
                    <a:pt x="12586" y="6049"/>
                  </a:lnTo>
                  <a:lnTo>
                    <a:pt x="12586" y="1774"/>
                  </a:lnTo>
                  <a:cubicBezTo>
                    <a:pt x="12324" y="1953"/>
                    <a:pt x="12038" y="2072"/>
                    <a:pt x="11728" y="2131"/>
                  </a:cubicBezTo>
                  <a:cubicBezTo>
                    <a:pt x="11625" y="2149"/>
                    <a:pt x="11521" y="2158"/>
                    <a:pt x="11416" y="2158"/>
                  </a:cubicBezTo>
                  <a:cubicBezTo>
                    <a:pt x="11099" y="2158"/>
                    <a:pt x="10783" y="2075"/>
                    <a:pt x="10514" y="1905"/>
                  </a:cubicBezTo>
                  <a:cubicBezTo>
                    <a:pt x="10157" y="1679"/>
                    <a:pt x="9859" y="1369"/>
                    <a:pt x="9609" y="1036"/>
                  </a:cubicBezTo>
                  <a:cubicBezTo>
                    <a:pt x="9347" y="703"/>
                    <a:pt x="9109" y="345"/>
                    <a:pt x="8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2"/>
            <p:cNvSpPr/>
            <p:nvPr/>
          </p:nvSpPr>
          <p:spPr>
            <a:xfrm>
              <a:off x="1544525" y="3931875"/>
              <a:ext cx="338450" cy="30675"/>
            </a:xfrm>
            <a:custGeom>
              <a:avLst/>
              <a:gdLst/>
              <a:ahLst/>
              <a:cxnLst/>
              <a:rect l="l" t="t" r="r" b="b"/>
              <a:pathLst>
                <a:path w="13538" h="1227" extrusionOk="0">
                  <a:moveTo>
                    <a:pt x="643" y="0"/>
                  </a:moveTo>
                  <a:cubicBezTo>
                    <a:pt x="298" y="0"/>
                    <a:pt x="1" y="286"/>
                    <a:pt x="1" y="607"/>
                  </a:cubicBezTo>
                  <a:cubicBezTo>
                    <a:pt x="1" y="941"/>
                    <a:pt x="286" y="1226"/>
                    <a:pt x="643" y="1226"/>
                  </a:cubicBezTo>
                  <a:lnTo>
                    <a:pt x="12895" y="1226"/>
                  </a:lnTo>
                  <a:cubicBezTo>
                    <a:pt x="13240" y="1226"/>
                    <a:pt x="13538" y="941"/>
                    <a:pt x="13538" y="607"/>
                  </a:cubicBezTo>
                  <a:cubicBezTo>
                    <a:pt x="13538" y="274"/>
                    <a:pt x="13264" y="0"/>
                    <a:pt x="12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2"/>
            <p:cNvSpPr/>
            <p:nvPr/>
          </p:nvSpPr>
          <p:spPr>
            <a:xfrm>
              <a:off x="1724600" y="3793975"/>
              <a:ext cx="66700" cy="62750"/>
            </a:xfrm>
            <a:custGeom>
              <a:avLst/>
              <a:gdLst/>
              <a:ahLst/>
              <a:cxnLst/>
              <a:rect l="l" t="t" r="r" b="b"/>
              <a:pathLst>
                <a:path w="2668" h="2510" extrusionOk="0">
                  <a:moveTo>
                    <a:pt x="370" y="0"/>
                  </a:moveTo>
                  <a:cubicBezTo>
                    <a:pt x="284" y="0"/>
                    <a:pt x="197" y="33"/>
                    <a:pt x="132" y="99"/>
                  </a:cubicBezTo>
                  <a:cubicBezTo>
                    <a:pt x="1" y="230"/>
                    <a:pt x="1" y="444"/>
                    <a:pt x="132" y="563"/>
                  </a:cubicBezTo>
                  <a:lnTo>
                    <a:pt x="2049" y="2420"/>
                  </a:lnTo>
                  <a:cubicBezTo>
                    <a:pt x="2120" y="2480"/>
                    <a:pt x="2209" y="2510"/>
                    <a:pt x="2296" y="2510"/>
                  </a:cubicBezTo>
                  <a:cubicBezTo>
                    <a:pt x="2382" y="2510"/>
                    <a:pt x="2465" y="2480"/>
                    <a:pt x="2525" y="2420"/>
                  </a:cubicBezTo>
                  <a:cubicBezTo>
                    <a:pt x="2668" y="2289"/>
                    <a:pt x="2668" y="2075"/>
                    <a:pt x="2525" y="1956"/>
                  </a:cubicBezTo>
                  <a:lnTo>
                    <a:pt x="608" y="99"/>
                  </a:lnTo>
                  <a:cubicBezTo>
                    <a:pt x="543" y="33"/>
                    <a:pt x="456" y="0"/>
                    <a:pt x="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2"/>
            <p:cNvSpPr/>
            <p:nvPr/>
          </p:nvSpPr>
          <p:spPr>
            <a:xfrm>
              <a:off x="1693650" y="3815100"/>
              <a:ext cx="66700" cy="62775"/>
            </a:xfrm>
            <a:custGeom>
              <a:avLst/>
              <a:gdLst/>
              <a:ahLst/>
              <a:cxnLst/>
              <a:rect l="l" t="t" r="r" b="b"/>
              <a:pathLst>
                <a:path w="2668" h="2511" extrusionOk="0">
                  <a:moveTo>
                    <a:pt x="374" y="1"/>
                  </a:moveTo>
                  <a:cubicBezTo>
                    <a:pt x="289" y="1"/>
                    <a:pt x="203" y="34"/>
                    <a:pt x="132" y="99"/>
                  </a:cubicBezTo>
                  <a:cubicBezTo>
                    <a:pt x="1" y="242"/>
                    <a:pt x="1" y="444"/>
                    <a:pt x="132" y="563"/>
                  </a:cubicBezTo>
                  <a:lnTo>
                    <a:pt x="2060" y="2421"/>
                  </a:lnTo>
                  <a:cubicBezTo>
                    <a:pt x="2126" y="2480"/>
                    <a:pt x="2209" y="2510"/>
                    <a:pt x="2294" y="2510"/>
                  </a:cubicBezTo>
                  <a:cubicBezTo>
                    <a:pt x="2379" y="2510"/>
                    <a:pt x="2465" y="2480"/>
                    <a:pt x="2537" y="2421"/>
                  </a:cubicBezTo>
                  <a:cubicBezTo>
                    <a:pt x="2668" y="2290"/>
                    <a:pt x="2668" y="2087"/>
                    <a:pt x="2537" y="1968"/>
                  </a:cubicBezTo>
                  <a:lnTo>
                    <a:pt x="608" y="99"/>
                  </a:lnTo>
                  <a:cubicBezTo>
                    <a:pt x="542" y="34"/>
                    <a:pt x="459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2"/>
            <p:cNvSpPr/>
            <p:nvPr/>
          </p:nvSpPr>
          <p:spPr>
            <a:xfrm>
              <a:off x="1933275" y="2288875"/>
              <a:ext cx="38750" cy="215975"/>
            </a:xfrm>
            <a:custGeom>
              <a:avLst/>
              <a:gdLst/>
              <a:ahLst/>
              <a:cxnLst/>
              <a:rect l="l" t="t" r="r" b="b"/>
              <a:pathLst>
                <a:path w="1550" h="8639" extrusionOk="0">
                  <a:moveTo>
                    <a:pt x="1311" y="1"/>
                  </a:moveTo>
                  <a:cubicBezTo>
                    <a:pt x="1230" y="1"/>
                    <a:pt x="1148" y="46"/>
                    <a:pt x="1119" y="152"/>
                  </a:cubicBezTo>
                  <a:cubicBezTo>
                    <a:pt x="357" y="2855"/>
                    <a:pt x="0" y="5641"/>
                    <a:pt x="36" y="8451"/>
                  </a:cubicBezTo>
                  <a:cubicBezTo>
                    <a:pt x="36" y="8576"/>
                    <a:pt x="134" y="8639"/>
                    <a:pt x="232" y="8639"/>
                  </a:cubicBezTo>
                  <a:cubicBezTo>
                    <a:pt x="330" y="8639"/>
                    <a:pt x="429" y="8576"/>
                    <a:pt x="429" y="8451"/>
                  </a:cubicBezTo>
                  <a:cubicBezTo>
                    <a:pt x="405" y="5665"/>
                    <a:pt x="762" y="2927"/>
                    <a:pt x="1500" y="248"/>
                  </a:cubicBezTo>
                  <a:cubicBezTo>
                    <a:pt x="1550" y="99"/>
                    <a:pt x="1431" y="1"/>
                    <a:pt x="1311" y="1"/>
                  </a:cubicBezTo>
                  <a:close/>
                </a:path>
              </a:pathLst>
            </a:custGeom>
            <a:solidFill>
              <a:srgbClr val="7E6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2"/>
            <p:cNvSpPr/>
            <p:nvPr/>
          </p:nvSpPr>
          <p:spPr>
            <a:xfrm>
              <a:off x="1936550" y="2531925"/>
              <a:ext cx="10125" cy="93175"/>
            </a:xfrm>
            <a:custGeom>
              <a:avLst/>
              <a:gdLst/>
              <a:ahLst/>
              <a:cxnLst/>
              <a:rect l="l" t="t" r="r" b="b"/>
              <a:pathLst>
                <a:path w="405" h="3727" extrusionOk="0">
                  <a:moveTo>
                    <a:pt x="202" y="0"/>
                  </a:moveTo>
                  <a:cubicBezTo>
                    <a:pt x="101" y="0"/>
                    <a:pt x="0" y="69"/>
                    <a:pt x="0" y="205"/>
                  </a:cubicBezTo>
                  <a:lnTo>
                    <a:pt x="0" y="3539"/>
                  </a:lnTo>
                  <a:cubicBezTo>
                    <a:pt x="0" y="3664"/>
                    <a:pt x="101" y="3727"/>
                    <a:pt x="202" y="3727"/>
                  </a:cubicBezTo>
                  <a:cubicBezTo>
                    <a:pt x="304" y="3727"/>
                    <a:pt x="405" y="3664"/>
                    <a:pt x="405" y="3539"/>
                  </a:cubicBezTo>
                  <a:lnTo>
                    <a:pt x="405" y="205"/>
                  </a:lnTo>
                  <a:cubicBezTo>
                    <a:pt x="405" y="69"/>
                    <a:pt x="304" y="0"/>
                    <a:pt x="202" y="0"/>
                  </a:cubicBezTo>
                  <a:close/>
                </a:path>
              </a:pathLst>
            </a:custGeom>
            <a:solidFill>
              <a:srgbClr val="7E6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2"/>
            <p:cNvSpPr/>
            <p:nvPr/>
          </p:nvSpPr>
          <p:spPr>
            <a:xfrm>
              <a:off x="1898450" y="2201225"/>
              <a:ext cx="97050" cy="122925"/>
            </a:xfrm>
            <a:custGeom>
              <a:avLst/>
              <a:gdLst/>
              <a:ahLst/>
              <a:cxnLst/>
              <a:rect l="l" t="t" r="r" b="b"/>
              <a:pathLst>
                <a:path w="3882" h="4917" extrusionOk="0">
                  <a:moveTo>
                    <a:pt x="2908" y="1"/>
                  </a:moveTo>
                  <a:cubicBezTo>
                    <a:pt x="2767" y="1"/>
                    <a:pt x="2635" y="29"/>
                    <a:pt x="2512" y="39"/>
                  </a:cubicBezTo>
                  <a:cubicBezTo>
                    <a:pt x="2167" y="87"/>
                    <a:pt x="1667" y="206"/>
                    <a:pt x="1322" y="241"/>
                  </a:cubicBezTo>
                  <a:cubicBezTo>
                    <a:pt x="1429" y="1634"/>
                    <a:pt x="750" y="2908"/>
                    <a:pt x="0" y="4075"/>
                  </a:cubicBezTo>
                  <a:cubicBezTo>
                    <a:pt x="143" y="4170"/>
                    <a:pt x="310" y="4278"/>
                    <a:pt x="453" y="4385"/>
                  </a:cubicBezTo>
                  <a:cubicBezTo>
                    <a:pt x="595" y="4456"/>
                    <a:pt x="714" y="4551"/>
                    <a:pt x="845" y="4623"/>
                  </a:cubicBezTo>
                  <a:cubicBezTo>
                    <a:pt x="1201" y="4814"/>
                    <a:pt x="1608" y="4916"/>
                    <a:pt x="2014" y="4916"/>
                  </a:cubicBezTo>
                  <a:cubicBezTo>
                    <a:pt x="2165" y="4916"/>
                    <a:pt x="2316" y="4902"/>
                    <a:pt x="2465" y="4873"/>
                  </a:cubicBezTo>
                  <a:cubicBezTo>
                    <a:pt x="3012" y="4766"/>
                    <a:pt x="3524" y="4432"/>
                    <a:pt x="3882" y="3992"/>
                  </a:cubicBezTo>
                  <a:cubicBezTo>
                    <a:pt x="3370" y="3432"/>
                    <a:pt x="3334" y="2599"/>
                    <a:pt x="3393" y="1837"/>
                  </a:cubicBezTo>
                  <a:cubicBezTo>
                    <a:pt x="3429" y="1337"/>
                    <a:pt x="3524" y="825"/>
                    <a:pt x="3643" y="337"/>
                  </a:cubicBezTo>
                  <a:lnTo>
                    <a:pt x="3643" y="337"/>
                  </a:lnTo>
                  <a:cubicBezTo>
                    <a:pt x="3635" y="337"/>
                    <a:pt x="3626" y="338"/>
                    <a:pt x="3618" y="338"/>
                  </a:cubicBezTo>
                  <a:cubicBezTo>
                    <a:pt x="3392" y="338"/>
                    <a:pt x="3206" y="38"/>
                    <a:pt x="2977" y="3"/>
                  </a:cubicBezTo>
                  <a:cubicBezTo>
                    <a:pt x="2953" y="2"/>
                    <a:pt x="2930" y="1"/>
                    <a:pt x="2908" y="1"/>
                  </a:cubicBezTo>
                  <a:close/>
                </a:path>
              </a:pathLst>
            </a:custGeom>
            <a:solidFill>
              <a:srgbClr val="F1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2"/>
            <p:cNvSpPr/>
            <p:nvPr/>
          </p:nvSpPr>
          <p:spPr>
            <a:xfrm>
              <a:off x="1921050" y="2201650"/>
              <a:ext cx="64625" cy="61025"/>
            </a:xfrm>
            <a:custGeom>
              <a:avLst/>
              <a:gdLst/>
              <a:ahLst/>
              <a:cxnLst/>
              <a:rect l="l" t="t" r="r" b="b"/>
              <a:pathLst>
                <a:path w="2585" h="2441" extrusionOk="0">
                  <a:moveTo>
                    <a:pt x="1934" y="0"/>
                  </a:moveTo>
                  <a:cubicBezTo>
                    <a:pt x="1822" y="0"/>
                    <a:pt x="1709" y="17"/>
                    <a:pt x="1608" y="34"/>
                  </a:cubicBezTo>
                  <a:cubicBezTo>
                    <a:pt x="1263" y="81"/>
                    <a:pt x="763" y="201"/>
                    <a:pt x="418" y="236"/>
                  </a:cubicBezTo>
                  <a:cubicBezTo>
                    <a:pt x="465" y="986"/>
                    <a:pt x="299" y="1713"/>
                    <a:pt x="1" y="2415"/>
                  </a:cubicBezTo>
                  <a:cubicBezTo>
                    <a:pt x="136" y="2431"/>
                    <a:pt x="269" y="2440"/>
                    <a:pt x="402" y="2440"/>
                  </a:cubicBezTo>
                  <a:cubicBezTo>
                    <a:pt x="666" y="2440"/>
                    <a:pt x="926" y="2403"/>
                    <a:pt x="1180" y="2308"/>
                  </a:cubicBezTo>
                  <a:cubicBezTo>
                    <a:pt x="1727" y="2106"/>
                    <a:pt x="2085" y="1594"/>
                    <a:pt x="2323" y="1082"/>
                  </a:cubicBezTo>
                  <a:cubicBezTo>
                    <a:pt x="2430" y="820"/>
                    <a:pt x="2513" y="570"/>
                    <a:pt x="2585" y="308"/>
                  </a:cubicBezTo>
                  <a:cubicBezTo>
                    <a:pt x="2406" y="224"/>
                    <a:pt x="2251" y="22"/>
                    <a:pt x="2073" y="10"/>
                  </a:cubicBezTo>
                  <a:cubicBezTo>
                    <a:pt x="2027" y="3"/>
                    <a:pt x="1981" y="0"/>
                    <a:pt x="1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2"/>
            <p:cNvSpPr/>
            <p:nvPr/>
          </p:nvSpPr>
          <p:spPr>
            <a:xfrm>
              <a:off x="1746625" y="2589725"/>
              <a:ext cx="328950" cy="483125"/>
            </a:xfrm>
            <a:custGeom>
              <a:avLst/>
              <a:gdLst/>
              <a:ahLst/>
              <a:cxnLst/>
              <a:rect l="l" t="t" r="r" b="b"/>
              <a:pathLst>
                <a:path w="13158" h="19325" extrusionOk="0">
                  <a:moveTo>
                    <a:pt x="3239" y="1"/>
                  </a:moveTo>
                  <a:cubicBezTo>
                    <a:pt x="1453" y="1"/>
                    <a:pt x="1" y="1465"/>
                    <a:pt x="1" y="3251"/>
                  </a:cubicBezTo>
                  <a:lnTo>
                    <a:pt x="1" y="16074"/>
                  </a:lnTo>
                  <a:cubicBezTo>
                    <a:pt x="13" y="17860"/>
                    <a:pt x="1465" y="19325"/>
                    <a:pt x="3251" y="19325"/>
                  </a:cubicBezTo>
                  <a:lnTo>
                    <a:pt x="9907" y="19325"/>
                  </a:lnTo>
                  <a:cubicBezTo>
                    <a:pt x="11693" y="19325"/>
                    <a:pt x="13157" y="17860"/>
                    <a:pt x="13157" y="16074"/>
                  </a:cubicBezTo>
                  <a:lnTo>
                    <a:pt x="13157" y="3251"/>
                  </a:lnTo>
                  <a:cubicBezTo>
                    <a:pt x="13157" y="1465"/>
                    <a:pt x="11693" y="1"/>
                    <a:pt x="9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2"/>
            <p:cNvSpPr/>
            <p:nvPr/>
          </p:nvSpPr>
          <p:spPr>
            <a:xfrm>
              <a:off x="1912125" y="2895725"/>
              <a:ext cx="170875" cy="870375"/>
            </a:xfrm>
            <a:custGeom>
              <a:avLst/>
              <a:gdLst/>
              <a:ahLst/>
              <a:cxnLst/>
              <a:rect l="l" t="t" r="r" b="b"/>
              <a:pathLst>
                <a:path w="6835" h="34815" extrusionOk="0">
                  <a:moveTo>
                    <a:pt x="6835" y="0"/>
                  </a:moveTo>
                  <a:lnTo>
                    <a:pt x="132" y="596"/>
                  </a:lnTo>
                  <a:cubicBezTo>
                    <a:pt x="1" y="2929"/>
                    <a:pt x="679" y="27682"/>
                    <a:pt x="918" y="34814"/>
                  </a:cubicBezTo>
                  <a:lnTo>
                    <a:pt x="5859" y="34814"/>
                  </a:lnTo>
                  <a:cubicBezTo>
                    <a:pt x="6097" y="27278"/>
                    <a:pt x="6835" y="2394"/>
                    <a:pt x="6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2"/>
            <p:cNvSpPr/>
            <p:nvPr/>
          </p:nvSpPr>
          <p:spPr>
            <a:xfrm>
              <a:off x="1737100" y="2860300"/>
              <a:ext cx="170900" cy="905800"/>
            </a:xfrm>
            <a:custGeom>
              <a:avLst/>
              <a:gdLst/>
              <a:ahLst/>
              <a:cxnLst/>
              <a:rect l="l" t="t" r="r" b="b"/>
              <a:pathLst>
                <a:path w="6836" h="36232" extrusionOk="0">
                  <a:moveTo>
                    <a:pt x="120" y="1"/>
                  </a:moveTo>
                  <a:lnTo>
                    <a:pt x="120" y="1"/>
                  </a:lnTo>
                  <a:cubicBezTo>
                    <a:pt x="1" y="2739"/>
                    <a:pt x="584" y="27778"/>
                    <a:pt x="715" y="36231"/>
                  </a:cubicBezTo>
                  <a:lnTo>
                    <a:pt x="5704" y="36231"/>
                  </a:lnTo>
                  <a:cubicBezTo>
                    <a:pt x="6097" y="28171"/>
                    <a:pt x="6835" y="3501"/>
                    <a:pt x="6787" y="882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2"/>
            <p:cNvSpPr/>
            <p:nvPr/>
          </p:nvSpPr>
          <p:spPr>
            <a:xfrm>
              <a:off x="1401950" y="2441500"/>
              <a:ext cx="343225" cy="487875"/>
            </a:xfrm>
            <a:custGeom>
              <a:avLst/>
              <a:gdLst/>
              <a:ahLst/>
              <a:cxnLst/>
              <a:rect l="l" t="t" r="r" b="b"/>
              <a:pathLst>
                <a:path w="13729" h="19515" extrusionOk="0">
                  <a:moveTo>
                    <a:pt x="9752" y="1"/>
                  </a:moveTo>
                  <a:cubicBezTo>
                    <a:pt x="7954" y="3549"/>
                    <a:pt x="6549" y="7942"/>
                    <a:pt x="4477" y="10419"/>
                  </a:cubicBezTo>
                  <a:cubicBezTo>
                    <a:pt x="4108" y="10907"/>
                    <a:pt x="3703" y="11502"/>
                    <a:pt x="3275" y="12157"/>
                  </a:cubicBezTo>
                  <a:cubicBezTo>
                    <a:pt x="3227" y="12216"/>
                    <a:pt x="3191" y="12288"/>
                    <a:pt x="3144" y="12347"/>
                  </a:cubicBezTo>
                  <a:cubicBezTo>
                    <a:pt x="3144" y="12359"/>
                    <a:pt x="3132" y="12383"/>
                    <a:pt x="3132" y="12383"/>
                  </a:cubicBezTo>
                  <a:cubicBezTo>
                    <a:pt x="3084" y="12443"/>
                    <a:pt x="3048" y="12502"/>
                    <a:pt x="3013" y="12562"/>
                  </a:cubicBezTo>
                  <a:cubicBezTo>
                    <a:pt x="2989" y="12574"/>
                    <a:pt x="2989" y="12585"/>
                    <a:pt x="2977" y="12597"/>
                  </a:cubicBezTo>
                  <a:cubicBezTo>
                    <a:pt x="2870" y="12752"/>
                    <a:pt x="2787" y="12895"/>
                    <a:pt x="2679" y="13050"/>
                  </a:cubicBezTo>
                  <a:cubicBezTo>
                    <a:pt x="2667" y="13062"/>
                    <a:pt x="2667" y="13074"/>
                    <a:pt x="2656" y="13097"/>
                  </a:cubicBezTo>
                  <a:cubicBezTo>
                    <a:pt x="2608" y="13169"/>
                    <a:pt x="2572" y="13228"/>
                    <a:pt x="2536" y="13288"/>
                  </a:cubicBezTo>
                  <a:lnTo>
                    <a:pt x="2536" y="13300"/>
                  </a:lnTo>
                  <a:cubicBezTo>
                    <a:pt x="2453" y="13407"/>
                    <a:pt x="2394" y="13514"/>
                    <a:pt x="2322" y="13609"/>
                  </a:cubicBezTo>
                  <a:cubicBezTo>
                    <a:pt x="2298" y="13645"/>
                    <a:pt x="2275" y="13693"/>
                    <a:pt x="2251" y="13717"/>
                  </a:cubicBezTo>
                  <a:cubicBezTo>
                    <a:pt x="2215" y="13776"/>
                    <a:pt x="2191" y="13824"/>
                    <a:pt x="2155" y="13871"/>
                  </a:cubicBezTo>
                  <a:lnTo>
                    <a:pt x="1846" y="14359"/>
                  </a:lnTo>
                  <a:cubicBezTo>
                    <a:pt x="1822" y="14419"/>
                    <a:pt x="1774" y="14490"/>
                    <a:pt x="1727" y="14550"/>
                  </a:cubicBezTo>
                  <a:cubicBezTo>
                    <a:pt x="1358" y="15121"/>
                    <a:pt x="1001" y="15669"/>
                    <a:pt x="667" y="16169"/>
                  </a:cubicBezTo>
                  <a:cubicBezTo>
                    <a:pt x="655" y="16193"/>
                    <a:pt x="643" y="16217"/>
                    <a:pt x="620" y="16229"/>
                  </a:cubicBezTo>
                  <a:cubicBezTo>
                    <a:pt x="548" y="16336"/>
                    <a:pt x="477" y="16431"/>
                    <a:pt x="417" y="16526"/>
                  </a:cubicBezTo>
                  <a:cubicBezTo>
                    <a:pt x="405" y="16562"/>
                    <a:pt x="370" y="16586"/>
                    <a:pt x="358" y="16622"/>
                  </a:cubicBezTo>
                  <a:cubicBezTo>
                    <a:pt x="286" y="16753"/>
                    <a:pt x="191" y="16860"/>
                    <a:pt x="120" y="16979"/>
                  </a:cubicBezTo>
                  <a:cubicBezTo>
                    <a:pt x="72" y="17026"/>
                    <a:pt x="48" y="17062"/>
                    <a:pt x="12" y="17110"/>
                  </a:cubicBezTo>
                  <a:cubicBezTo>
                    <a:pt x="131" y="17336"/>
                    <a:pt x="84" y="17860"/>
                    <a:pt x="215" y="18062"/>
                  </a:cubicBezTo>
                  <a:cubicBezTo>
                    <a:pt x="655" y="18836"/>
                    <a:pt x="0" y="18765"/>
                    <a:pt x="465" y="19515"/>
                  </a:cubicBezTo>
                  <a:cubicBezTo>
                    <a:pt x="489" y="19503"/>
                    <a:pt x="524" y="19479"/>
                    <a:pt x="548" y="19467"/>
                  </a:cubicBezTo>
                  <a:cubicBezTo>
                    <a:pt x="2120" y="18408"/>
                    <a:pt x="4799" y="16455"/>
                    <a:pt x="7144" y="14883"/>
                  </a:cubicBezTo>
                  <a:cubicBezTo>
                    <a:pt x="8371" y="14062"/>
                    <a:pt x="10299" y="12466"/>
                    <a:pt x="10299" y="12466"/>
                  </a:cubicBezTo>
                  <a:cubicBezTo>
                    <a:pt x="11430" y="10716"/>
                    <a:pt x="12312" y="9966"/>
                    <a:pt x="13728" y="7144"/>
                  </a:cubicBezTo>
                  <a:cubicBezTo>
                    <a:pt x="13621" y="7001"/>
                    <a:pt x="13526" y="6870"/>
                    <a:pt x="13490" y="6739"/>
                  </a:cubicBezTo>
                  <a:cubicBezTo>
                    <a:pt x="12073" y="4620"/>
                    <a:pt x="10776" y="2382"/>
                    <a:pt x="9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2"/>
            <p:cNvSpPr/>
            <p:nvPr/>
          </p:nvSpPr>
          <p:spPr>
            <a:xfrm>
              <a:off x="1867775" y="2177475"/>
              <a:ext cx="177000" cy="221200"/>
            </a:xfrm>
            <a:custGeom>
              <a:avLst/>
              <a:gdLst/>
              <a:ahLst/>
              <a:cxnLst/>
              <a:rect l="l" t="t" r="r" b="b"/>
              <a:pathLst>
                <a:path w="7080" h="8848" extrusionOk="0">
                  <a:moveTo>
                    <a:pt x="5609" y="1"/>
                  </a:moveTo>
                  <a:cubicBezTo>
                    <a:pt x="5609" y="1"/>
                    <a:pt x="5609" y="1"/>
                    <a:pt x="5609" y="1"/>
                  </a:cubicBezTo>
                  <a:lnTo>
                    <a:pt x="1501" y="286"/>
                  </a:lnTo>
                  <a:lnTo>
                    <a:pt x="1489" y="286"/>
                  </a:lnTo>
                  <a:lnTo>
                    <a:pt x="596" y="3501"/>
                  </a:lnTo>
                  <a:lnTo>
                    <a:pt x="1" y="5632"/>
                  </a:lnTo>
                  <a:lnTo>
                    <a:pt x="60" y="5704"/>
                  </a:lnTo>
                  <a:lnTo>
                    <a:pt x="2442" y="8847"/>
                  </a:lnTo>
                  <a:cubicBezTo>
                    <a:pt x="2442" y="8847"/>
                    <a:pt x="6612" y="5797"/>
                    <a:pt x="6908" y="5797"/>
                  </a:cubicBezTo>
                  <a:cubicBezTo>
                    <a:pt x="6912" y="5797"/>
                    <a:pt x="6916" y="5798"/>
                    <a:pt x="6918" y="5799"/>
                  </a:cubicBezTo>
                  <a:cubicBezTo>
                    <a:pt x="6919" y="5799"/>
                    <a:pt x="6920" y="5800"/>
                    <a:pt x="6921" y="5800"/>
                  </a:cubicBezTo>
                  <a:cubicBezTo>
                    <a:pt x="7079" y="5800"/>
                    <a:pt x="5635" y="1"/>
                    <a:pt x="5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2"/>
            <p:cNvSpPr/>
            <p:nvPr/>
          </p:nvSpPr>
          <p:spPr>
            <a:xfrm>
              <a:off x="1882675" y="2184625"/>
              <a:ext cx="119975" cy="80775"/>
            </a:xfrm>
            <a:custGeom>
              <a:avLst/>
              <a:gdLst/>
              <a:ahLst/>
              <a:cxnLst/>
              <a:rect l="l" t="t" r="r" b="b"/>
              <a:pathLst>
                <a:path w="4799" h="3231" extrusionOk="0">
                  <a:moveTo>
                    <a:pt x="893" y="0"/>
                  </a:moveTo>
                  <a:lnTo>
                    <a:pt x="0" y="3215"/>
                  </a:lnTo>
                  <a:cubicBezTo>
                    <a:pt x="142" y="3225"/>
                    <a:pt x="282" y="3230"/>
                    <a:pt x="420" y="3230"/>
                  </a:cubicBezTo>
                  <a:cubicBezTo>
                    <a:pt x="782" y="3230"/>
                    <a:pt x="1135" y="3194"/>
                    <a:pt x="1488" y="3108"/>
                  </a:cubicBezTo>
                  <a:cubicBezTo>
                    <a:pt x="2334" y="2918"/>
                    <a:pt x="3096" y="2501"/>
                    <a:pt x="3727" y="1905"/>
                  </a:cubicBezTo>
                  <a:cubicBezTo>
                    <a:pt x="4155" y="1501"/>
                    <a:pt x="4501" y="1024"/>
                    <a:pt x="4798" y="524"/>
                  </a:cubicBezTo>
                  <a:cubicBezTo>
                    <a:pt x="4780" y="478"/>
                    <a:pt x="4768" y="445"/>
                    <a:pt x="4758" y="445"/>
                  </a:cubicBezTo>
                  <a:cubicBezTo>
                    <a:pt x="4756" y="445"/>
                    <a:pt x="4753" y="448"/>
                    <a:pt x="4751" y="453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2"/>
            <p:cNvSpPr/>
            <p:nvPr/>
          </p:nvSpPr>
          <p:spPr>
            <a:xfrm>
              <a:off x="1401950" y="2712675"/>
              <a:ext cx="178625" cy="216700"/>
            </a:xfrm>
            <a:custGeom>
              <a:avLst/>
              <a:gdLst/>
              <a:ahLst/>
              <a:cxnLst/>
              <a:rect l="l" t="t" r="r" b="b"/>
              <a:pathLst>
                <a:path w="7145" h="8668" extrusionOk="0">
                  <a:moveTo>
                    <a:pt x="4156" y="0"/>
                  </a:moveTo>
                  <a:cubicBezTo>
                    <a:pt x="3882" y="405"/>
                    <a:pt x="3584" y="845"/>
                    <a:pt x="3275" y="1310"/>
                  </a:cubicBezTo>
                  <a:cubicBezTo>
                    <a:pt x="3227" y="1369"/>
                    <a:pt x="3191" y="1441"/>
                    <a:pt x="3144" y="1500"/>
                  </a:cubicBezTo>
                  <a:cubicBezTo>
                    <a:pt x="3144" y="1512"/>
                    <a:pt x="3132" y="1536"/>
                    <a:pt x="3132" y="1536"/>
                  </a:cubicBezTo>
                  <a:cubicBezTo>
                    <a:pt x="3084" y="1596"/>
                    <a:pt x="3048" y="1655"/>
                    <a:pt x="3013" y="1715"/>
                  </a:cubicBezTo>
                  <a:cubicBezTo>
                    <a:pt x="2989" y="1727"/>
                    <a:pt x="2989" y="1738"/>
                    <a:pt x="2977" y="1750"/>
                  </a:cubicBezTo>
                  <a:cubicBezTo>
                    <a:pt x="2870" y="1905"/>
                    <a:pt x="2787" y="2048"/>
                    <a:pt x="2679" y="2203"/>
                  </a:cubicBezTo>
                  <a:cubicBezTo>
                    <a:pt x="2667" y="2215"/>
                    <a:pt x="2667" y="2227"/>
                    <a:pt x="2656" y="2250"/>
                  </a:cubicBezTo>
                  <a:cubicBezTo>
                    <a:pt x="2608" y="2322"/>
                    <a:pt x="2572" y="2381"/>
                    <a:pt x="2536" y="2441"/>
                  </a:cubicBezTo>
                  <a:lnTo>
                    <a:pt x="2536" y="2453"/>
                  </a:lnTo>
                  <a:cubicBezTo>
                    <a:pt x="2453" y="2560"/>
                    <a:pt x="2394" y="2667"/>
                    <a:pt x="2322" y="2762"/>
                  </a:cubicBezTo>
                  <a:cubicBezTo>
                    <a:pt x="2298" y="2798"/>
                    <a:pt x="2275" y="2846"/>
                    <a:pt x="2251" y="2870"/>
                  </a:cubicBezTo>
                  <a:cubicBezTo>
                    <a:pt x="2215" y="2929"/>
                    <a:pt x="2191" y="2977"/>
                    <a:pt x="2155" y="3024"/>
                  </a:cubicBezTo>
                  <a:lnTo>
                    <a:pt x="1846" y="3512"/>
                  </a:lnTo>
                  <a:cubicBezTo>
                    <a:pt x="1822" y="3572"/>
                    <a:pt x="1774" y="3643"/>
                    <a:pt x="1727" y="3703"/>
                  </a:cubicBezTo>
                  <a:cubicBezTo>
                    <a:pt x="1358" y="4274"/>
                    <a:pt x="1001" y="4822"/>
                    <a:pt x="667" y="5322"/>
                  </a:cubicBezTo>
                  <a:cubicBezTo>
                    <a:pt x="655" y="5346"/>
                    <a:pt x="643" y="5370"/>
                    <a:pt x="620" y="5382"/>
                  </a:cubicBezTo>
                  <a:cubicBezTo>
                    <a:pt x="548" y="5489"/>
                    <a:pt x="477" y="5584"/>
                    <a:pt x="417" y="5679"/>
                  </a:cubicBezTo>
                  <a:cubicBezTo>
                    <a:pt x="405" y="5715"/>
                    <a:pt x="370" y="5739"/>
                    <a:pt x="358" y="5775"/>
                  </a:cubicBezTo>
                  <a:cubicBezTo>
                    <a:pt x="286" y="5906"/>
                    <a:pt x="191" y="6013"/>
                    <a:pt x="120" y="6132"/>
                  </a:cubicBezTo>
                  <a:cubicBezTo>
                    <a:pt x="72" y="6179"/>
                    <a:pt x="48" y="6215"/>
                    <a:pt x="12" y="6263"/>
                  </a:cubicBezTo>
                  <a:cubicBezTo>
                    <a:pt x="131" y="6489"/>
                    <a:pt x="84" y="7013"/>
                    <a:pt x="215" y="7215"/>
                  </a:cubicBezTo>
                  <a:cubicBezTo>
                    <a:pt x="655" y="7989"/>
                    <a:pt x="0" y="7918"/>
                    <a:pt x="465" y="8668"/>
                  </a:cubicBezTo>
                  <a:cubicBezTo>
                    <a:pt x="489" y="8656"/>
                    <a:pt x="524" y="8632"/>
                    <a:pt x="548" y="8620"/>
                  </a:cubicBezTo>
                  <a:cubicBezTo>
                    <a:pt x="2120" y="7561"/>
                    <a:pt x="4799" y="5608"/>
                    <a:pt x="7144" y="4036"/>
                  </a:cubicBezTo>
                  <a:cubicBezTo>
                    <a:pt x="6144" y="2691"/>
                    <a:pt x="5132" y="1357"/>
                    <a:pt x="4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2"/>
            <p:cNvSpPr/>
            <p:nvPr/>
          </p:nvSpPr>
          <p:spPr>
            <a:xfrm>
              <a:off x="1609125" y="2318250"/>
              <a:ext cx="249450" cy="312875"/>
            </a:xfrm>
            <a:custGeom>
              <a:avLst/>
              <a:gdLst/>
              <a:ahLst/>
              <a:cxnLst/>
              <a:rect l="l" t="t" r="r" b="b"/>
              <a:pathLst>
                <a:path w="9978" h="12515" extrusionOk="0">
                  <a:moveTo>
                    <a:pt x="7804" y="1"/>
                  </a:moveTo>
                  <a:cubicBezTo>
                    <a:pt x="3961" y="1"/>
                    <a:pt x="1925" y="3773"/>
                    <a:pt x="0" y="7645"/>
                  </a:cubicBezTo>
                  <a:cubicBezTo>
                    <a:pt x="1191" y="9610"/>
                    <a:pt x="2834" y="11193"/>
                    <a:pt x="4667" y="12515"/>
                  </a:cubicBezTo>
                  <a:cubicBezTo>
                    <a:pt x="7418" y="7967"/>
                    <a:pt x="9978" y="2430"/>
                    <a:pt x="8216" y="61"/>
                  </a:cubicBezTo>
                  <a:cubicBezTo>
                    <a:pt x="8358" y="49"/>
                    <a:pt x="8454" y="25"/>
                    <a:pt x="8192" y="13"/>
                  </a:cubicBezTo>
                  <a:cubicBezTo>
                    <a:pt x="8061" y="5"/>
                    <a:pt x="7931" y="1"/>
                    <a:pt x="7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2"/>
            <p:cNvSpPr/>
            <p:nvPr/>
          </p:nvSpPr>
          <p:spPr>
            <a:xfrm>
              <a:off x="1850825" y="2315300"/>
              <a:ext cx="185150" cy="82600"/>
            </a:xfrm>
            <a:custGeom>
              <a:avLst/>
              <a:gdLst/>
              <a:ahLst/>
              <a:cxnLst/>
              <a:rect l="l" t="t" r="r" b="b"/>
              <a:pathLst>
                <a:path w="7406" h="3304" extrusionOk="0">
                  <a:moveTo>
                    <a:pt x="4803" y="1"/>
                  </a:moveTo>
                  <a:cubicBezTo>
                    <a:pt x="3441" y="1"/>
                    <a:pt x="2074" y="84"/>
                    <a:pt x="714" y="84"/>
                  </a:cubicBezTo>
                  <a:lnTo>
                    <a:pt x="0" y="84"/>
                  </a:lnTo>
                  <a:cubicBezTo>
                    <a:pt x="119" y="548"/>
                    <a:pt x="274" y="1000"/>
                    <a:pt x="476" y="1429"/>
                  </a:cubicBezTo>
                  <a:cubicBezTo>
                    <a:pt x="798" y="2143"/>
                    <a:pt x="1226" y="2822"/>
                    <a:pt x="1929" y="3155"/>
                  </a:cubicBezTo>
                  <a:cubicBezTo>
                    <a:pt x="2122" y="3247"/>
                    <a:pt x="2358" y="3304"/>
                    <a:pt x="2608" y="3304"/>
                  </a:cubicBezTo>
                  <a:cubicBezTo>
                    <a:pt x="2651" y="3304"/>
                    <a:pt x="2695" y="3302"/>
                    <a:pt x="2739" y="3298"/>
                  </a:cubicBezTo>
                  <a:cubicBezTo>
                    <a:pt x="2929" y="3286"/>
                    <a:pt x="2977" y="3286"/>
                    <a:pt x="3167" y="3239"/>
                  </a:cubicBezTo>
                  <a:cubicBezTo>
                    <a:pt x="3334" y="3203"/>
                    <a:pt x="3512" y="3132"/>
                    <a:pt x="3667" y="3084"/>
                  </a:cubicBezTo>
                  <a:cubicBezTo>
                    <a:pt x="4417" y="2798"/>
                    <a:pt x="5155" y="2251"/>
                    <a:pt x="5787" y="1715"/>
                  </a:cubicBezTo>
                  <a:cubicBezTo>
                    <a:pt x="6346" y="1239"/>
                    <a:pt x="6882" y="715"/>
                    <a:pt x="7406" y="143"/>
                  </a:cubicBezTo>
                  <a:cubicBezTo>
                    <a:pt x="6810" y="72"/>
                    <a:pt x="6203" y="24"/>
                    <a:pt x="5620" y="12"/>
                  </a:cubicBezTo>
                  <a:cubicBezTo>
                    <a:pt x="5348" y="4"/>
                    <a:pt x="5076" y="1"/>
                    <a:pt x="4803" y="1"/>
                  </a:cubicBezTo>
                  <a:close/>
                </a:path>
              </a:pathLst>
            </a:custGeom>
            <a:solidFill>
              <a:srgbClr val="97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2"/>
            <p:cNvSpPr/>
            <p:nvPr/>
          </p:nvSpPr>
          <p:spPr>
            <a:xfrm>
              <a:off x="1902300" y="2056950"/>
              <a:ext cx="122675" cy="187500"/>
            </a:xfrm>
            <a:custGeom>
              <a:avLst/>
              <a:gdLst/>
              <a:ahLst/>
              <a:cxnLst/>
              <a:rect l="l" t="t" r="r" b="b"/>
              <a:pathLst>
                <a:path w="4907" h="7500" extrusionOk="0">
                  <a:moveTo>
                    <a:pt x="2628" y="1"/>
                  </a:moveTo>
                  <a:cubicBezTo>
                    <a:pt x="1526" y="1"/>
                    <a:pt x="565" y="835"/>
                    <a:pt x="453" y="1952"/>
                  </a:cubicBezTo>
                  <a:lnTo>
                    <a:pt x="120" y="5096"/>
                  </a:lnTo>
                  <a:cubicBezTo>
                    <a:pt x="1" y="6286"/>
                    <a:pt x="870" y="7370"/>
                    <a:pt x="2061" y="7489"/>
                  </a:cubicBezTo>
                  <a:cubicBezTo>
                    <a:pt x="2134" y="7496"/>
                    <a:pt x="2207" y="7500"/>
                    <a:pt x="2279" y="7500"/>
                  </a:cubicBezTo>
                  <a:cubicBezTo>
                    <a:pt x="3371" y="7500"/>
                    <a:pt x="4331" y="6676"/>
                    <a:pt x="4454" y="5560"/>
                  </a:cubicBezTo>
                  <a:lnTo>
                    <a:pt x="4787" y="2417"/>
                  </a:lnTo>
                  <a:cubicBezTo>
                    <a:pt x="4906" y="1226"/>
                    <a:pt x="4037" y="143"/>
                    <a:pt x="2846" y="12"/>
                  </a:cubicBezTo>
                  <a:cubicBezTo>
                    <a:pt x="2773" y="4"/>
                    <a:pt x="2700" y="1"/>
                    <a:pt x="26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2"/>
            <p:cNvSpPr/>
            <p:nvPr/>
          </p:nvSpPr>
          <p:spPr>
            <a:xfrm>
              <a:off x="1902000" y="2179575"/>
              <a:ext cx="113150" cy="64575"/>
            </a:xfrm>
            <a:custGeom>
              <a:avLst/>
              <a:gdLst/>
              <a:ahLst/>
              <a:cxnLst/>
              <a:rect l="l" t="t" r="r" b="b"/>
              <a:pathLst>
                <a:path w="4526" h="2583" extrusionOk="0">
                  <a:moveTo>
                    <a:pt x="4525" y="0"/>
                  </a:moveTo>
                  <a:lnTo>
                    <a:pt x="4525" y="0"/>
                  </a:lnTo>
                  <a:cubicBezTo>
                    <a:pt x="4406" y="119"/>
                    <a:pt x="4287" y="202"/>
                    <a:pt x="4156" y="274"/>
                  </a:cubicBezTo>
                  <a:cubicBezTo>
                    <a:pt x="3882" y="429"/>
                    <a:pt x="3561" y="536"/>
                    <a:pt x="3263" y="619"/>
                  </a:cubicBezTo>
                  <a:cubicBezTo>
                    <a:pt x="2841" y="752"/>
                    <a:pt x="2397" y="844"/>
                    <a:pt x="1953" y="844"/>
                  </a:cubicBezTo>
                  <a:cubicBezTo>
                    <a:pt x="1758" y="844"/>
                    <a:pt x="1563" y="826"/>
                    <a:pt x="1370" y="786"/>
                  </a:cubicBezTo>
                  <a:cubicBezTo>
                    <a:pt x="906" y="691"/>
                    <a:pt x="465" y="512"/>
                    <a:pt x="120" y="202"/>
                  </a:cubicBezTo>
                  <a:lnTo>
                    <a:pt x="120" y="202"/>
                  </a:lnTo>
                  <a:cubicBezTo>
                    <a:pt x="1" y="1381"/>
                    <a:pt x="882" y="2453"/>
                    <a:pt x="2061" y="2572"/>
                  </a:cubicBezTo>
                  <a:cubicBezTo>
                    <a:pt x="2134" y="2579"/>
                    <a:pt x="2207" y="2583"/>
                    <a:pt x="2279" y="2583"/>
                  </a:cubicBezTo>
                  <a:cubicBezTo>
                    <a:pt x="3380" y="2583"/>
                    <a:pt x="4331" y="1748"/>
                    <a:pt x="4454" y="631"/>
                  </a:cubicBezTo>
                  <a:lnTo>
                    <a:pt x="4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2"/>
            <p:cNvSpPr/>
            <p:nvPr/>
          </p:nvSpPr>
          <p:spPr>
            <a:xfrm>
              <a:off x="2005300" y="2134800"/>
              <a:ext cx="44975" cy="60650"/>
            </a:xfrm>
            <a:custGeom>
              <a:avLst/>
              <a:gdLst/>
              <a:ahLst/>
              <a:cxnLst/>
              <a:rect l="l" t="t" r="r" b="b"/>
              <a:pathLst>
                <a:path w="1799" h="2426" extrusionOk="0">
                  <a:moveTo>
                    <a:pt x="953" y="0"/>
                  </a:moveTo>
                  <a:cubicBezTo>
                    <a:pt x="527" y="0"/>
                    <a:pt x="139" y="493"/>
                    <a:pt x="72" y="1124"/>
                  </a:cubicBezTo>
                  <a:cubicBezTo>
                    <a:pt x="0" y="1791"/>
                    <a:pt x="310" y="2374"/>
                    <a:pt x="774" y="2422"/>
                  </a:cubicBezTo>
                  <a:cubicBezTo>
                    <a:pt x="794" y="2424"/>
                    <a:pt x="814" y="2425"/>
                    <a:pt x="834" y="2425"/>
                  </a:cubicBezTo>
                  <a:cubicBezTo>
                    <a:pt x="1264" y="2425"/>
                    <a:pt x="1659" y="1940"/>
                    <a:pt x="1727" y="1303"/>
                  </a:cubicBezTo>
                  <a:cubicBezTo>
                    <a:pt x="1798" y="636"/>
                    <a:pt x="1489" y="53"/>
                    <a:pt x="1024" y="5"/>
                  </a:cubicBezTo>
                  <a:cubicBezTo>
                    <a:pt x="1000" y="2"/>
                    <a:pt x="976" y="0"/>
                    <a:pt x="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2"/>
            <p:cNvSpPr/>
            <p:nvPr/>
          </p:nvSpPr>
          <p:spPr>
            <a:xfrm>
              <a:off x="1876425" y="2131275"/>
              <a:ext cx="44950" cy="61775"/>
            </a:xfrm>
            <a:custGeom>
              <a:avLst/>
              <a:gdLst/>
              <a:ahLst/>
              <a:cxnLst/>
              <a:rect l="l" t="t" r="r" b="b"/>
              <a:pathLst>
                <a:path w="1798" h="2471" extrusionOk="0">
                  <a:moveTo>
                    <a:pt x="965" y="0"/>
                  </a:moveTo>
                  <a:cubicBezTo>
                    <a:pt x="535" y="0"/>
                    <a:pt x="140" y="497"/>
                    <a:pt x="71" y="1146"/>
                  </a:cubicBezTo>
                  <a:cubicBezTo>
                    <a:pt x="0" y="1825"/>
                    <a:pt x="310" y="2420"/>
                    <a:pt x="774" y="2468"/>
                  </a:cubicBezTo>
                  <a:cubicBezTo>
                    <a:pt x="793" y="2470"/>
                    <a:pt x="813" y="2471"/>
                    <a:pt x="832" y="2471"/>
                  </a:cubicBezTo>
                  <a:cubicBezTo>
                    <a:pt x="1263" y="2471"/>
                    <a:pt x="1658" y="1974"/>
                    <a:pt x="1726" y="1325"/>
                  </a:cubicBezTo>
                  <a:cubicBezTo>
                    <a:pt x="1798" y="646"/>
                    <a:pt x="1488" y="51"/>
                    <a:pt x="1024" y="3"/>
                  </a:cubicBezTo>
                  <a:cubicBezTo>
                    <a:pt x="1004" y="1"/>
                    <a:pt x="985" y="0"/>
                    <a:pt x="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2"/>
            <p:cNvSpPr/>
            <p:nvPr/>
          </p:nvSpPr>
          <p:spPr>
            <a:xfrm>
              <a:off x="1370400" y="2893050"/>
              <a:ext cx="36925" cy="32475"/>
            </a:xfrm>
            <a:custGeom>
              <a:avLst/>
              <a:gdLst/>
              <a:ahLst/>
              <a:cxnLst/>
              <a:rect l="l" t="t" r="r" b="b"/>
              <a:pathLst>
                <a:path w="1477" h="1299" fill="none" extrusionOk="0">
                  <a:moveTo>
                    <a:pt x="1477" y="0"/>
                  </a:moveTo>
                  <a:cubicBezTo>
                    <a:pt x="1477" y="0"/>
                    <a:pt x="739" y="107"/>
                    <a:pt x="0" y="1298"/>
                  </a:cubicBezTo>
                </a:path>
              </a:pathLst>
            </a:custGeom>
            <a:noFill/>
            <a:ln w="6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2"/>
            <p:cNvSpPr/>
            <p:nvPr/>
          </p:nvSpPr>
          <p:spPr>
            <a:xfrm>
              <a:off x="1433200" y="2761175"/>
              <a:ext cx="65500" cy="98550"/>
            </a:xfrm>
            <a:custGeom>
              <a:avLst/>
              <a:gdLst/>
              <a:ahLst/>
              <a:cxnLst/>
              <a:rect l="l" t="t" r="r" b="b"/>
              <a:pathLst>
                <a:path w="2620" h="3942" fill="none" extrusionOk="0">
                  <a:moveTo>
                    <a:pt x="1" y="3942"/>
                  </a:moveTo>
                  <a:lnTo>
                    <a:pt x="2620" y="1"/>
                  </a:lnTo>
                </a:path>
              </a:pathLst>
            </a:custGeom>
            <a:noFill/>
            <a:ln w="6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2"/>
            <p:cNvSpPr/>
            <p:nvPr/>
          </p:nvSpPr>
          <p:spPr>
            <a:xfrm>
              <a:off x="1706450" y="2315900"/>
              <a:ext cx="479550" cy="614275"/>
            </a:xfrm>
            <a:custGeom>
              <a:avLst/>
              <a:gdLst/>
              <a:ahLst/>
              <a:cxnLst/>
              <a:rect l="l" t="t" r="r" b="b"/>
              <a:pathLst>
                <a:path w="19182" h="24571" extrusionOk="0">
                  <a:moveTo>
                    <a:pt x="9799" y="0"/>
                  </a:moveTo>
                  <a:cubicBezTo>
                    <a:pt x="9621" y="0"/>
                    <a:pt x="9442" y="12"/>
                    <a:pt x="9264" y="12"/>
                  </a:cubicBezTo>
                  <a:lnTo>
                    <a:pt x="9049" y="12"/>
                  </a:lnTo>
                  <a:cubicBezTo>
                    <a:pt x="8871" y="12"/>
                    <a:pt x="8692" y="36"/>
                    <a:pt x="8514" y="36"/>
                  </a:cubicBezTo>
                  <a:cubicBezTo>
                    <a:pt x="8418" y="48"/>
                    <a:pt x="8347" y="48"/>
                    <a:pt x="8252" y="48"/>
                  </a:cubicBezTo>
                  <a:lnTo>
                    <a:pt x="8097" y="48"/>
                  </a:lnTo>
                  <a:cubicBezTo>
                    <a:pt x="7859" y="48"/>
                    <a:pt x="7621" y="60"/>
                    <a:pt x="7382" y="60"/>
                  </a:cubicBezTo>
                  <a:lnTo>
                    <a:pt x="5751" y="60"/>
                  </a:lnTo>
                  <a:cubicBezTo>
                    <a:pt x="4858" y="60"/>
                    <a:pt x="3942" y="60"/>
                    <a:pt x="3060" y="191"/>
                  </a:cubicBezTo>
                  <a:cubicBezTo>
                    <a:pt x="2941" y="214"/>
                    <a:pt x="2822" y="226"/>
                    <a:pt x="2703" y="250"/>
                  </a:cubicBezTo>
                  <a:cubicBezTo>
                    <a:pt x="2644" y="345"/>
                    <a:pt x="2572" y="453"/>
                    <a:pt x="2513" y="536"/>
                  </a:cubicBezTo>
                  <a:cubicBezTo>
                    <a:pt x="1572" y="1917"/>
                    <a:pt x="894" y="3501"/>
                    <a:pt x="572" y="5167"/>
                  </a:cubicBezTo>
                  <a:cubicBezTo>
                    <a:pt x="513" y="5525"/>
                    <a:pt x="453" y="5894"/>
                    <a:pt x="393" y="6251"/>
                  </a:cubicBezTo>
                  <a:cubicBezTo>
                    <a:pt x="346" y="6501"/>
                    <a:pt x="322" y="6763"/>
                    <a:pt x="298" y="7025"/>
                  </a:cubicBezTo>
                  <a:cubicBezTo>
                    <a:pt x="274" y="7096"/>
                    <a:pt x="274" y="7191"/>
                    <a:pt x="262" y="7263"/>
                  </a:cubicBezTo>
                  <a:cubicBezTo>
                    <a:pt x="1" y="9775"/>
                    <a:pt x="60" y="12311"/>
                    <a:pt x="203" y="14823"/>
                  </a:cubicBezTo>
                  <a:cubicBezTo>
                    <a:pt x="310" y="16431"/>
                    <a:pt x="441" y="18050"/>
                    <a:pt x="572" y="19657"/>
                  </a:cubicBezTo>
                  <a:cubicBezTo>
                    <a:pt x="655" y="20467"/>
                    <a:pt x="715" y="21265"/>
                    <a:pt x="751" y="22074"/>
                  </a:cubicBezTo>
                  <a:cubicBezTo>
                    <a:pt x="786" y="22634"/>
                    <a:pt x="727" y="23432"/>
                    <a:pt x="953" y="23944"/>
                  </a:cubicBezTo>
                  <a:cubicBezTo>
                    <a:pt x="965" y="23991"/>
                    <a:pt x="989" y="24027"/>
                    <a:pt x="1013" y="24051"/>
                  </a:cubicBezTo>
                  <a:cubicBezTo>
                    <a:pt x="1084" y="24158"/>
                    <a:pt x="1167" y="24229"/>
                    <a:pt x="1263" y="24289"/>
                  </a:cubicBezTo>
                  <a:cubicBezTo>
                    <a:pt x="1358" y="24360"/>
                    <a:pt x="1489" y="24408"/>
                    <a:pt x="1620" y="24456"/>
                  </a:cubicBezTo>
                  <a:cubicBezTo>
                    <a:pt x="1832" y="24516"/>
                    <a:pt x="2064" y="24536"/>
                    <a:pt x="2299" y="24536"/>
                  </a:cubicBezTo>
                  <a:cubicBezTo>
                    <a:pt x="2617" y="24536"/>
                    <a:pt x="2940" y="24500"/>
                    <a:pt x="3227" y="24479"/>
                  </a:cubicBezTo>
                  <a:cubicBezTo>
                    <a:pt x="3449" y="24467"/>
                    <a:pt x="3674" y="24463"/>
                    <a:pt x="3900" y="24463"/>
                  </a:cubicBezTo>
                  <a:cubicBezTo>
                    <a:pt x="4352" y="24463"/>
                    <a:pt x="4807" y="24479"/>
                    <a:pt x="5251" y="24479"/>
                  </a:cubicBezTo>
                  <a:cubicBezTo>
                    <a:pt x="6168" y="24503"/>
                    <a:pt x="7109" y="24503"/>
                    <a:pt x="8037" y="24503"/>
                  </a:cubicBezTo>
                  <a:lnTo>
                    <a:pt x="9526" y="24503"/>
                  </a:lnTo>
                  <a:cubicBezTo>
                    <a:pt x="10549" y="24515"/>
                    <a:pt x="11585" y="24515"/>
                    <a:pt x="12633" y="24515"/>
                  </a:cubicBezTo>
                  <a:cubicBezTo>
                    <a:pt x="13027" y="24515"/>
                    <a:pt x="13539" y="24571"/>
                    <a:pt x="14035" y="24571"/>
                  </a:cubicBezTo>
                  <a:cubicBezTo>
                    <a:pt x="14227" y="24571"/>
                    <a:pt x="14418" y="24562"/>
                    <a:pt x="14598" y="24539"/>
                  </a:cubicBezTo>
                  <a:cubicBezTo>
                    <a:pt x="14657" y="24527"/>
                    <a:pt x="14717" y="24527"/>
                    <a:pt x="14776" y="24515"/>
                  </a:cubicBezTo>
                  <a:cubicBezTo>
                    <a:pt x="14871" y="24503"/>
                    <a:pt x="14979" y="24467"/>
                    <a:pt x="15074" y="24444"/>
                  </a:cubicBezTo>
                  <a:cubicBezTo>
                    <a:pt x="15169" y="24408"/>
                    <a:pt x="15264" y="24360"/>
                    <a:pt x="15336" y="24325"/>
                  </a:cubicBezTo>
                  <a:cubicBezTo>
                    <a:pt x="15693" y="24086"/>
                    <a:pt x="15753" y="23705"/>
                    <a:pt x="15764" y="23336"/>
                  </a:cubicBezTo>
                  <a:cubicBezTo>
                    <a:pt x="15764" y="23205"/>
                    <a:pt x="15764" y="23086"/>
                    <a:pt x="15788" y="22955"/>
                  </a:cubicBezTo>
                  <a:cubicBezTo>
                    <a:pt x="15824" y="22372"/>
                    <a:pt x="15907" y="21800"/>
                    <a:pt x="15979" y="21241"/>
                  </a:cubicBezTo>
                  <a:cubicBezTo>
                    <a:pt x="16122" y="20253"/>
                    <a:pt x="16300" y="19300"/>
                    <a:pt x="16503" y="18336"/>
                  </a:cubicBezTo>
                  <a:cubicBezTo>
                    <a:pt x="16526" y="18169"/>
                    <a:pt x="16574" y="17990"/>
                    <a:pt x="16598" y="17836"/>
                  </a:cubicBezTo>
                  <a:cubicBezTo>
                    <a:pt x="16753" y="17097"/>
                    <a:pt x="16919" y="16359"/>
                    <a:pt x="17098" y="15633"/>
                  </a:cubicBezTo>
                  <a:cubicBezTo>
                    <a:pt x="17098" y="15597"/>
                    <a:pt x="17110" y="15573"/>
                    <a:pt x="17110" y="15538"/>
                  </a:cubicBezTo>
                  <a:cubicBezTo>
                    <a:pt x="17157" y="15359"/>
                    <a:pt x="17193" y="15169"/>
                    <a:pt x="17241" y="14990"/>
                  </a:cubicBezTo>
                  <a:cubicBezTo>
                    <a:pt x="17479" y="13930"/>
                    <a:pt x="17729" y="12859"/>
                    <a:pt x="17955" y="11811"/>
                  </a:cubicBezTo>
                  <a:cubicBezTo>
                    <a:pt x="18003" y="11573"/>
                    <a:pt x="18062" y="11311"/>
                    <a:pt x="18110" y="11073"/>
                  </a:cubicBezTo>
                  <a:cubicBezTo>
                    <a:pt x="18586" y="8668"/>
                    <a:pt x="19182" y="6239"/>
                    <a:pt x="19015" y="3751"/>
                  </a:cubicBezTo>
                  <a:cubicBezTo>
                    <a:pt x="19015" y="3691"/>
                    <a:pt x="19003" y="3620"/>
                    <a:pt x="19003" y="3560"/>
                  </a:cubicBezTo>
                  <a:lnTo>
                    <a:pt x="19003" y="3489"/>
                  </a:lnTo>
                  <a:cubicBezTo>
                    <a:pt x="18693" y="3131"/>
                    <a:pt x="18360" y="2774"/>
                    <a:pt x="18003" y="2441"/>
                  </a:cubicBezTo>
                  <a:cubicBezTo>
                    <a:pt x="17396" y="1881"/>
                    <a:pt x="16741" y="1369"/>
                    <a:pt x="16014" y="965"/>
                  </a:cubicBezTo>
                  <a:cubicBezTo>
                    <a:pt x="15431" y="655"/>
                    <a:pt x="14800" y="429"/>
                    <a:pt x="14169" y="286"/>
                  </a:cubicBezTo>
                  <a:cubicBezTo>
                    <a:pt x="13824" y="214"/>
                    <a:pt x="13467" y="155"/>
                    <a:pt x="13121" y="107"/>
                  </a:cubicBezTo>
                  <a:cubicBezTo>
                    <a:pt x="13097" y="107"/>
                    <a:pt x="13050" y="95"/>
                    <a:pt x="13014" y="95"/>
                  </a:cubicBezTo>
                  <a:lnTo>
                    <a:pt x="12978" y="95"/>
                  </a:lnTo>
                  <a:cubicBezTo>
                    <a:pt x="12931" y="95"/>
                    <a:pt x="12883" y="72"/>
                    <a:pt x="12835" y="72"/>
                  </a:cubicBezTo>
                  <a:lnTo>
                    <a:pt x="12812" y="72"/>
                  </a:lnTo>
                  <a:cubicBezTo>
                    <a:pt x="12764" y="72"/>
                    <a:pt x="12740" y="60"/>
                    <a:pt x="12693" y="60"/>
                  </a:cubicBezTo>
                  <a:lnTo>
                    <a:pt x="12681" y="60"/>
                  </a:lnTo>
                  <a:cubicBezTo>
                    <a:pt x="12633" y="60"/>
                    <a:pt x="12585" y="48"/>
                    <a:pt x="12538" y="48"/>
                  </a:cubicBezTo>
                  <a:lnTo>
                    <a:pt x="12395" y="48"/>
                  </a:lnTo>
                  <a:cubicBezTo>
                    <a:pt x="12359" y="36"/>
                    <a:pt x="12324" y="36"/>
                    <a:pt x="12276" y="36"/>
                  </a:cubicBezTo>
                  <a:lnTo>
                    <a:pt x="12181" y="36"/>
                  </a:lnTo>
                  <a:cubicBezTo>
                    <a:pt x="12097" y="36"/>
                    <a:pt x="12002" y="12"/>
                    <a:pt x="11919" y="12"/>
                  </a:cubicBezTo>
                  <a:lnTo>
                    <a:pt x="11371" y="12"/>
                  </a:lnTo>
                  <a:cubicBezTo>
                    <a:pt x="11085" y="0"/>
                    <a:pt x="10811" y="0"/>
                    <a:pt x="10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2023;p62"/>
            <p:cNvSpPr/>
            <p:nvPr/>
          </p:nvSpPr>
          <p:spPr>
            <a:xfrm>
              <a:off x="1786825" y="2928175"/>
              <a:ext cx="234875" cy="625"/>
            </a:xfrm>
            <a:custGeom>
              <a:avLst/>
              <a:gdLst/>
              <a:ahLst/>
              <a:cxnLst/>
              <a:rect l="l" t="t" r="r" b="b"/>
              <a:pathLst>
                <a:path w="9395" h="25" fill="none" extrusionOk="0">
                  <a:moveTo>
                    <a:pt x="0" y="0"/>
                  </a:moveTo>
                  <a:lnTo>
                    <a:pt x="9394" y="24"/>
                  </a:lnTo>
                </a:path>
              </a:pathLst>
            </a:custGeom>
            <a:noFill/>
            <a:ln w="65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2"/>
            <p:cNvSpPr/>
            <p:nvPr/>
          </p:nvSpPr>
          <p:spPr>
            <a:xfrm>
              <a:off x="2138950" y="2337325"/>
              <a:ext cx="396500" cy="311375"/>
            </a:xfrm>
            <a:custGeom>
              <a:avLst/>
              <a:gdLst/>
              <a:ahLst/>
              <a:cxnLst/>
              <a:rect l="l" t="t" r="r" b="b"/>
              <a:pathLst>
                <a:path w="15860" h="12455" extrusionOk="0">
                  <a:moveTo>
                    <a:pt x="0" y="0"/>
                  </a:moveTo>
                  <a:cubicBezTo>
                    <a:pt x="12" y="24"/>
                    <a:pt x="36" y="48"/>
                    <a:pt x="36" y="84"/>
                  </a:cubicBezTo>
                  <a:cubicBezTo>
                    <a:pt x="358" y="2477"/>
                    <a:pt x="750" y="4858"/>
                    <a:pt x="1227" y="7227"/>
                  </a:cubicBezTo>
                  <a:cubicBezTo>
                    <a:pt x="1429" y="8168"/>
                    <a:pt x="1655" y="9121"/>
                    <a:pt x="1882" y="10061"/>
                  </a:cubicBezTo>
                  <a:lnTo>
                    <a:pt x="7037" y="12454"/>
                  </a:lnTo>
                  <a:lnTo>
                    <a:pt x="15859" y="3072"/>
                  </a:lnTo>
                  <a:lnTo>
                    <a:pt x="14502" y="239"/>
                  </a:lnTo>
                  <a:lnTo>
                    <a:pt x="6656" y="4477"/>
                  </a:lnTo>
                  <a:cubicBezTo>
                    <a:pt x="6656" y="4477"/>
                    <a:pt x="3203" y="95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2"/>
            <p:cNvSpPr/>
            <p:nvPr/>
          </p:nvSpPr>
          <p:spPr>
            <a:xfrm>
              <a:off x="2391950" y="2348625"/>
              <a:ext cx="157500" cy="174150"/>
            </a:xfrm>
            <a:custGeom>
              <a:avLst/>
              <a:gdLst/>
              <a:ahLst/>
              <a:cxnLst/>
              <a:rect l="l" t="t" r="r" b="b"/>
              <a:pathLst>
                <a:path w="6300" h="6966" extrusionOk="0">
                  <a:moveTo>
                    <a:pt x="4096" y="1"/>
                  </a:moveTo>
                  <a:lnTo>
                    <a:pt x="1" y="2144"/>
                  </a:lnTo>
                  <a:cubicBezTo>
                    <a:pt x="405" y="3680"/>
                    <a:pt x="1048" y="5501"/>
                    <a:pt x="1608" y="6966"/>
                  </a:cubicBezTo>
                  <a:lnTo>
                    <a:pt x="6299" y="2084"/>
                  </a:lnTo>
                  <a:lnTo>
                    <a:pt x="40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2"/>
            <p:cNvSpPr/>
            <p:nvPr/>
          </p:nvSpPr>
          <p:spPr>
            <a:xfrm>
              <a:off x="2025825" y="2331525"/>
              <a:ext cx="218825" cy="255250"/>
            </a:xfrm>
            <a:custGeom>
              <a:avLst/>
              <a:gdLst/>
              <a:ahLst/>
              <a:cxnLst/>
              <a:rect l="l" t="t" r="r" b="b"/>
              <a:pathLst>
                <a:path w="8753" h="10210" extrusionOk="0">
                  <a:moveTo>
                    <a:pt x="3055" y="0"/>
                  </a:moveTo>
                  <a:cubicBezTo>
                    <a:pt x="2800" y="0"/>
                    <a:pt x="2551" y="25"/>
                    <a:pt x="2311" y="78"/>
                  </a:cubicBezTo>
                  <a:cubicBezTo>
                    <a:pt x="1" y="601"/>
                    <a:pt x="2954" y="8698"/>
                    <a:pt x="2954" y="8698"/>
                  </a:cubicBezTo>
                  <a:lnTo>
                    <a:pt x="6252" y="10210"/>
                  </a:lnTo>
                  <a:cubicBezTo>
                    <a:pt x="7085" y="7674"/>
                    <a:pt x="7931" y="5138"/>
                    <a:pt x="8752" y="2590"/>
                  </a:cubicBezTo>
                  <a:cubicBezTo>
                    <a:pt x="7117" y="1332"/>
                    <a:pt x="4928" y="0"/>
                    <a:pt x="3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2"/>
            <p:cNvSpPr/>
            <p:nvPr/>
          </p:nvSpPr>
          <p:spPr>
            <a:xfrm>
              <a:off x="2446425" y="2270650"/>
              <a:ext cx="149150" cy="222375"/>
            </a:xfrm>
            <a:custGeom>
              <a:avLst/>
              <a:gdLst/>
              <a:ahLst/>
              <a:cxnLst/>
              <a:rect l="l" t="t" r="r" b="b"/>
              <a:pathLst>
                <a:path w="5966" h="8895" extrusionOk="0">
                  <a:moveTo>
                    <a:pt x="2960" y="1"/>
                  </a:moveTo>
                  <a:cubicBezTo>
                    <a:pt x="2909" y="1"/>
                    <a:pt x="2860" y="15"/>
                    <a:pt x="2822" y="48"/>
                  </a:cubicBezTo>
                  <a:cubicBezTo>
                    <a:pt x="2870" y="584"/>
                    <a:pt x="2632" y="1084"/>
                    <a:pt x="2334" y="1536"/>
                  </a:cubicBezTo>
                  <a:cubicBezTo>
                    <a:pt x="2036" y="1965"/>
                    <a:pt x="1679" y="2370"/>
                    <a:pt x="1441" y="2846"/>
                  </a:cubicBezTo>
                  <a:cubicBezTo>
                    <a:pt x="1203" y="3322"/>
                    <a:pt x="1096" y="3894"/>
                    <a:pt x="1334" y="4370"/>
                  </a:cubicBezTo>
                  <a:cubicBezTo>
                    <a:pt x="858" y="4834"/>
                    <a:pt x="370" y="5180"/>
                    <a:pt x="0" y="5727"/>
                  </a:cubicBezTo>
                  <a:cubicBezTo>
                    <a:pt x="72" y="6680"/>
                    <a:pt x="179" y="7930"/>
                    <a:pt x="143" y="8894"/>
                  </a:cubicBezTo>
                  <a:cubicBezTo>
                    <a:pt x="1048" y="8037"/>
                    <a:pt x="2108" y="7192"/>
                    <a:pt x="2941" y="6251"/>
                  </a:cubicBezTo>
                  <a:cubicBezTo>
                    <a:pt x="3310" y="6204"/>
                    <a:pt x="3691" y="6180"/>
                    <a:pt x="4061" y="6132"/>
                  </a:cubicBezTo>
                  <a:cubicBezTo>
                    <a:pt x="4275" y="6120"/>
                    <a:pt x="4489" y="6084"/>
                    <a:pt x="4692" y="6001"/>
                  </a:cubicBezTo>
                  <a:cubicBezTo>
                    <a:pt x="4989" y="5846"/>
                    <a:pt x="5180" y="5537"/>
                    <a:pt x="5263" y="5203"/>
                  </a:cubicBezTo>
                  <a:cubicBezTo>
                    <a:pt x="5358" y="4882"/>
                    <a:pt x="5501" y="4513"/>
                    <a:pt x="5489" y="4168"/>
                  </a:cubicBezTo>
                  <a:cubicBezTo>
                    <a:pt x="5858" y="3929"/>
                    <a:pt x="5918" y="3132"/>
                    <a:pt x="5537" y="2929"/>
                  </a:cubicBezTo>
                  <a:cubicBezTo>
                    <a:pt x="5751" y="2751"/>
                    <a:pt x="5966" y="2465"/>
                    <a:pt x="5894" y="2191"/>
                  </a:cubicBezTo>
                  <a:cubicBezTo>
                    <a:pt x="5835" y="1977"/>
                    <a:pt x="5620" y="1822"/>
                    <a:pt x="5418" y="1786"/>
                  </a:cubicBezTo>
                  <a:cubicBezTo>
                    <a:pt x="5341" y="1769"/>
                    <a:pt x="5262" y="1763"/>
                    <a:pt x="5184" y="1763"/>
                  </a:cubicBezTo>
                  <a:cubicBezTo>
                    <a:pt x="5044" y="1763"/>
                    <a:pt x="4904" y="1783"/>
                    <a:pt x="4775" y="1798"/>
                  </a:cubicBezTo>
                  <a:cubicBezTo>
                    <a:pt x="4191" y="1870"/>
                    <a:pt x="3584" y="1953"/>
                    <a:pt x="3013" y="2024"/>
                  </a:cubicBezTo>
                  <a:cubicBezTo>
                    <a:pt x="3299" y="1548"/>
                    <a:pt x="3418" y="965"/>
                    <a:pt x="3310" y="429"/>
                  </a:cubicBezTo>
                  <a:cubicBezTo>
                    <a:pt x="3287" y="310"/>
                    <a:pt x="3263" y="179"/>
                    <a:pt x="3168" y="84"/>
                  </a:cubicBezTo>
                  <a:cubicBezTo>
                    <a:pt x="3117" y="34"/>
                    <a:pt x="303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2"/>
            <p:cNvSpPr/>
            <p:nvPr/>
          </p:nvSpPr>
          <p:spPr>
            <a:xfrm>
              <a:off x="2502075" y="2357550"/>
              <a:ext cx="28325" cy="42300"/>
            </a:xfrm>
            <a:custGeom>
              <a:avLst/>
              <a:gdLst/>
              <a:ahLst/>
              <a:cxnLst/>
              <a:rect l="l" t="t" r="r" b="b"/>
              <a:pathLst>
                <a:path w="1133" h="1692" fill="none" extrusionOk="0">
                  <a:moveTo>
                    <a:pt x="1132" y="1"/>
                  </a:moveTo>
                  <a:cubicBezTo>
                    <a:pt x="477" y="263"/>
                    <a:pt x="203" y="1013"/>
                    <a:pt x="1" y="1692"/>
                  </a:cubicBezTo>
                </a:path>
              </a:pathLst>
            </a:custGeom>
            <a:noFill/>
            <a:ln w="62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2"/>
            <p:cNvSpPr/>
            <p:nvPr/>
          </p:nvSpPr>
          <p:spPr>
            <a:xfrm>
              <a:off x="1868675" y="2277200"/>
              <a:ext cx="172075" cy="158975"/>
            </a:xfrm>
            <a:custGeom>
              <a:avLst/>
              <a:gdLst/>
              <a:ahLst/>
              <a:cxnLst/>
              <a:rect l="l" t="t" r="r" b="b"/>
              <a:pathLst>
                <a:path w="6883" h="6359" extrusionOk="0">
                  <a:moveTo>
                    <a:pt x="4477" y="0"/>
                  </a:moveTo>
                  <a:lnTo>
                    <a:pt x="1584" y="203"/>
                  </a:lnTo>
                  <a:lnTo>
                    <a:pt x="0" y="1643"/>
                  </a:lnTo>
                  <a:lnTo>
                    <a:pt x="2108" y="6358"/>
                  </a:lnTo>
                  <a:lnTo>
                    <a:pt x="6882" y="1810"/>
                  </a:lnTo>
                  <a:lnTo>
                    <a:pt x="4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2"/>
            <p:cNvSpPr/>
            <p:nvPr/>
          </p:nvSpPr>
          <p:spPr>
            <a:xfrm>
              <a:off x="2329150" y="2423050"/>
              <a:ext cx="4775" cy="53300"/>
            </a:xfrm>
            <a:custGeom>
              <a:avLst/>
              <a:gdLst/>
              <a:ahLst/>
              <a:cxnLst/>
              <a:rect l="l" t="t" r="r" b="b"/>
              <a:pathLst>
                <a:path w="191" h="2132" fill="none" extrusionOk="0">
                  <a:moveTo>
                    <a:pt x="0" y="0"/>
                  </a:moveTo>
                  <a:lnTo>
                    <a:pt x="191" y="213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2"/>
            <p:cNvSpPr/>
            <p:nvPr/>
          </p:nvSpPr>
          <p:spPr>
            <a:xfrm>
              <a:off x="1510900" y="2673075"/>
              <a:ext cx="30375" cy="44075"/>
            </a:xfrm>
            <a:custGeom>
              <a:avLst/>
              <a:gdLst/>
              <a:ahLst/>
              <a:cxnLst/>
              <a:rect l="l" t="t" r="r" b="b"/>
              <a:pathLst>
                <a:path w="1215" h="1763" fill="none" extrusionOk="0">
                  <a:moveTo>
                    <a:pt x="0" y="1"/>
                  </a:moveTo>
                  <a:lnTo>
                    <a:pt x="1215" y="176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2"/>
            <p:cNvSpPr/>
            <p:nvPr/>
          </p:nvSpPr>
          <p:spPr>
            <a:xfrm>
              <a:off x="1520725" y="2656400"/>
              <a:ext cx="30075" cy="44075"/>
            </a:xfrm>
            <a:custGeom>
              <a:avLst/>
              <a:gdLst/>
              <a:ahLst/>
              <a:cxnLst/>
              <a:rect l="l" t="t" r="r" b="b"/>
              <a:pathLst>
                <a:path w="1203" h="1763" fill="none" extrusionOk="0">
                  <a:moveTo>
                    <a:pt x="0" y="1"/>
                  </a:moveTo>
                  <a:lnTo>
                    <a:pt x="1203" y="176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2"/>
            <p:cNvSpPr/>
            <p:nvPr/>
          </p:nvSpPr>
          <p:spPr>
            <a:xfrm>
              <a:off x="2346125" y="2403700"/>
              <a:ext cx="5075" cy="53300"/>
            </a:xfrm>
            <a:custGeom>
              <a:avLst/>
              <a:gdLst/>
              <a:ahLst/>
              <a:cxnLst/>
              <a:rect l="l" t="t" r="r" b="b"/>
              <a:pathLst>
                <a:path w="203" h="2132" fill="none" extrusionOk="0">
                  <a:moveTo>
                    <a:pt x="0" y="0"/>
                  </a:moveTo>
                  <a:lnTo>
                    <a:pt x="202" y="213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2"/>
            <p:cNvSpPr/>
            <p:nvPr/>
          </p:nvSpPr>
          <p:spPr>
            <a:xfrm>
              <a:off x="1919875" y="2137900"/>
              <a:ext cx="35150" cy="23825"/>
            </a:xfrm>
            <a:custGeom>
              <a:avLst/>
              <a:gdLst/>
              <a:ahLst/>
              <a:cxnLst/>
              <a:rect l="l" t="t" r="r" b="b"/>
              <a:pathLst>
                <a:path w="1406" h="953" fill="none" extrusionOk="0">
                  <a:moveTo>
                    <a:pt x="1191" y="953"/>
                  </a:moveTo>
                  <a:lnTo>
                    <a:pt x="167" y="893"/>
                  </a:lnTo>
                  <a:cubicBezTo>
                    <a:pt x="72" y="893"/>
                    <a:pt x="0" y="798"/>
                    <a:pt x="0" y="715"/>
                  </a:cubicBezTo>
                  <a:lnTo>
                    <a:pt x="36" y="155"/>
                  </a:lnTo>
                  <a:cubicBezTo>
                    <a:pt x="36" y="72"/>
                    <a:pt x="119" y="0"/>
                    <a:pt x="215" y="0"/>
                  </a:cubicBezTo>
                  <a:lnTo>
                    <a:pt x="1239" y="60"/>
                  </a:lnTo>
                  <a:cubicBezTo>
                    <a:pt x="1322" y="60"/>
                    <a:pt x="1405" y="143"/>
                    <a:pt x="1405" y="238"/>
                  </a:cubicBezTo>
                  <a:lnTo>
                    <a:pt x="1370" y="786"/>
                  </a:lnTo>
                  <a:cubicBezTo>
                    <a:pt x="1370" y="869"/>
                    <a:pt x="1286" y="953"/>
                    <a:pt x="1191" y="953"/>
                  </a:cubicBezTo>
                  <a:close/>
                </a:path>
              </a:pathLst>
            </a:custGeom>
            <a:noFill/>
            <a:ln w="505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2"/>
            <p:cNvSpPr/>
            <p:nvPr/>
          </p:nvSpPr>
          <p:spPr>
            <a:xfrm>
              <a:off x="1963925" y="2141175"/>
              <a:ext cx="34850" cy="23825"/>
            </a:xfrm>
            <a:custGeom>
              <a:avLst/>
              <a:gdLst/>
              <a:ahLst/>
              <a:cxnLst/>
              <a:rect l="l" t="t" r="r" b="b"/>
              <a:pathLst>
                <a:path w="1394" h="953" fill="none" extrusionOk="0">
                  <a:moveTo>
                    <a:pt x="1191" y="953"/>
                  </a:moveTo>
                  <a:lnTo>
                    <a:pt x="155" y="893"/>
                  </a:lnTo>
                  <a:cubicBezTo>
                    <a:pt x="72" y="893"/>
                    <a:pt x="0" y="798"/>
                    <a:pt x="0" y="715"/>
                  </a:cubicBezTo>
                  <a:lnTo>
                    <a:pt x="24" y="167"/>
                  </a:lnTo>
                  <a:cubicBezTo>
                    <a:pt x="24" y="72"/>
                    <a:pt x="120" y="0"/>
                    <a:pt x="203" y="0"/>
                  </a:cubicBezTo>
                  <a:lnTo>
                    <a:pt x="1227" y="60"/>
                  </a:lnTo>
                  <a:cubicBezTo>
                    <a:pt x="1322" y="60"/>
                    <a:pt x="1393" y="143"/>
                    <a:pt x="1393" y="238"/>
                  </a:cubicBezTo>
                  <a:lnTo>
                    <a:pt x="1370" y="786"/>
                  </a:lnTo>
                  <a:cubicBezTo>
                    <a:pt x="1370" y="893"/>
                    <a:pt x="1274" y="953"/>
                    <a:pt x="1191" y="953"/>
                  </a:cubicBezTo>
                  <a:close/>
                </a:path>
              </a:pathLst>
            </a:custGeom>
            <a:noFill/>
            <a:ln w="505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2"/>
            <p:cNvSpPr/>
            <p:nvPr/>
          </p:nvSpPr>
          <p:spPr>
            <a:xfrm>
              <a:off x="1955000" y="2145925"/>
              <a:ext cx="10425" cy="3900"/>
            </a:xfrm>
            <a:custGeom>
              <a:avLst/>
              <a:gdLst/>
              <a:ahLst/>
              <a:cxnLst/>
              <a:rect l="l" t="t" r="r" b="b"/>
              <a:pathLst>
                <a:path w="417" h="156" extrusionOk="0">
                  <a:moveTo>
                    <a:pt x="72" y="1"/>
                  </a:moveTo>
                  <a:cubicBezTo>
                    <a:pt x="24" y="1"/>
                    <a:pt x="0" y="36"/>
                    <a:pt x="0" y="60"/>
                  </a:cubicBezTo>
                  <a:cubicBezTo>
                    <a:pt x="0" y="108"/>
                    <a:pt x="24" y="132"/>
                    <a:pt x="60" y="132"/>
                  </a:cubicBezTo>
                  <a:lnTo>
                    <a:pt x="334" y="155"/>
                  </a:lnTo>
                  <a:cubicBezTo>
                    <a:pt x="381" y="155"/>
                    <a:pt x="417" y="132"/>
                    <a:pt x="417" y="96"/>
                  </a:cubicBezTo>
                  <a:cubicBezTo>
                    <a:pt x="417" y="48"/>
                    <a:pt x="381" y="13"/>
                    <a:pt x="357" y="1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2"/>
            <p:cNvSpPr/>
            <p:nvPr/>
          </p:nvSpPr>
          <p:spPr>
            <a:xfrm>
              <a:off x="1959750" y="2468000"/>
              <a:ext cx="120575" cy="45250"/>
            </a:xfrm>
            <a:custGeom>
              <a:avLst/>
              <a:gdLst/>
              <a:ahLst/>
              <a:cxnLst/>
              <a:rect l="l" t="t" r="r" b="b"/>
              <a:pathLst>
                <a:path w="4823" h="1810" extrusionOk="0">
                  <a:moveTo>
                    <a:pt x="1" y="0"/>
                  </a:moveTo>
                  <a:lnTo>
                    <a:pt x="1" y="1810"/>
                  </a:lnTo>
                  <a:lnTo>
                    <a:pt x="4823" y="1810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2"/>
            <p:cNvSpPr/>
            <p:nvPr/>
          </p:nvSpPr>
          <p:spPr>
            <a:xfrm>
              <a:off x="1946650" y="2516225"/>
              <a:ext cx="151550" cy="25"/>
            </a:xfrm>
            <a:custGeom>
              <a:avLst/>
              <a:gdLst/>
              <a:ahLst/>
              <a:cxnLst/>
              <a:rect l="l" t="t" r="r" b="b"/>
              <a:pathLst>
                <a:path w="6062" h="1" fill="none" extrusionOk="0">
                  <a:moveTo>
                    <a:pt x="1" y="0"/>
                  </a:moveTo>
                  <a:lnTo>
                    <a:pt x="6061" y="0"/>
                  </a:lnTo>
                </a:path>
              </a:pathLst>
            </a:custGeom>
            <a:solidFill>
              <a:schemeClr val="accent3"/>
            </a:solidFill>
            <a:ln w="9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2"/>
            <p:cNvSpPr/>
            <p:nvPr/>
          </p:nvSpPr>
          <p:spPr>
            <a:xfrm>
              <a:off x="1691575" y="2518000"/>
              <a:ext cx="168500" cy="111050"/>
            </a:xfrm>
            <a:custGeom>
              <a:avLst/>
              <a:gdLst/>
              <a:ahLst/>
              <a:cxnLst/>
              <a:rect l="l" t="t" r="r" b="b"/>
              <a:pathLst>
                <a:path w="6740" h="4442" extrusionOk="0">
                  <a:moveTo>
                    <a:pt x="0" y="0"/>
                  </a:moveTo>
                  <a:lnTo>
                    <a:pt x="0" y="4441"/>
                  </a:lnTo>
                  <a:lnTo>
                    <a:pt x="6739" y="4441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2"/>
            <p:cNvSpPr/>
            <p:nvPr/>
          </p:nvSpPr>
          <p:spPr>
            <a:xfrm>
              <a:off x="1759125" y="2481675"/>
              <a:ext cx="20875" cy="52725"/>
            </a:xfrm>
            <a:custGeom>
              <a:avLst/>
              <a:gdLst/>
              <a:ahLst/>
              <a:cxnLst/>
              <a:rect l="l" t="t" r="r" b="b"/>
              <a:pathLst>
                <a:path w="835" h="2109" extrusionOk="0">
                  <a:moveTo>
                    <a:pt x="418" y="1"/>
                  </a:moveTo>
                  <a:cubicBezTo>
                    <a:pt x="191" y="1"/>
                    <a:pt x="1" y="191"/>
                    <a:pt x="1" y="418"/>
                  </a:cubicBezTo>
                  <a:lnTo>
                    <a:pt x="1" y="1692"/>
                  </a:lnTo>
                  <a:cubicBezTo>
                    <a:pt x="1" y="1918"/>
                    <a:pt x="191" y="2108"/>
                    <a:pt x="418" y="2108"/>
                  </a:cubicBezTo>
                  <a:cubicBezTo>
                    <a:pt x="644" y="2108"/>
                    <a:pt x="834" y="1918"/>
                    <a:pt x="834" y="1692"/>
                  </a:cubicBezTo>
                  <a:lnTo>
                    <a:pt x="834" y="418"/>
                  </a:lnTo>
                  <a:cubicBezTo>
                    <a:pt x="834" y="191"/>
                    <a:pt x="644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2"/>
            <p:cNvSpPr/>
            <p:nvPr/>
          </p:nvSpPr>
          <p:spPr>
            <a:xfrm>
              <a:off x="1839200" y="3072825"/>
              <a:ext cx="144400" cy="684925"/>
            </a:xfrm>
            <a:custGeom>
              <a:avLst/>
              <a:gdLst/>
              <a:ahLst/>
              <a:cxnLst/>
              <a:rect l="l" t="t" r="r" b="b"/>
              <a:pathLst>
                <a:path w="5776" h="27397" fill="none" extrusionOk="0">
                  <a:moveTo>
                    <a:pt x="1" y="27397"/>
                  </a:moveTo>
                  <a:lnTo>
                    <a:pt x="1191" y="1"/>
                  </a:lnTo>
                  <a:lnTo>
                    <a:pt x="4573" y="1"/>
                  </a:lnTo>
                  <a:lnTo>
                    <a:pt x="5775" y="27397"/>
                  </a:lnTo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2"/>
            <p:cNvSpPr/>
            <p:nvPr/>
          </p:nvSpPr>
          <p:spPr>
            <a:xfrm>
              <a:off x="1924625" y="2169750"/>
              <a:ext cx="61050" cy="60450"/>
            </a:xfrm>
            <a:custGeom>
              <a:avLst/>
              <a:gdLst/>
              <a:ahLst/>
              <a:cxnLst/>
              <a:rect l="l" t="t" r="r" b="b"/>
              <a:pathLst>
                <a:path w="2442" h="2418" extrusionOk="0">
                  <a:moveTo>
                    <a:pt x="1215" y="0"/>
                  </a:moveTo>
                  <a:cubicBezTo>
                    <a:pt x="560" y="0"/>
                    <a:pt x="1" y="536"/>
                    <a:pt x="1" y="1203"/>
                  </a:cubicBezTo>
                  <a:cubicBezTo>
                    <a:pt x="1" y="1858"/>
                    <a:pt x="537" y="2417"/>
                    <a:pt x="1227" y="2417"/>
                  </a:cubicBezTo>
                  <a:cubicBezTo>
                    <a:pt x="1894" y="2417"/>
                    <a:pt x="2442" y="1881"/>
                    <a:pt x="2430" y="1203"/>
                  </a:cubicBezTo>
                  <a:cubicBezTo>
                    <a:pt x="2430" y="548"/>
                    <a:pt x="1894" y="0"/>
                    <a:pt x="1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2"/>
            <p:cNvSpPr/>
            <p:nvPr/>
          </p:nvSpPr>
          <p:spPr>
            <a:xfrm>
              <a:off x="1907975" y="2054875"/>
              <a:ext cx="99425" cy="100600"/>
            </a:xfrm>
            <a:custGeom>
              <a:avLst/>
              <a:gdLst/>
              <a:ahLst/>
              <a:cxnLst/>
              <a:rect l="l" t="t" r="r" b="b"/>
              <a:pathLst>
                <a:path w="3977" h="4024" extrusionOk="0">
                  <a:moveTo>
                    <a:pt x="2379" y="0"/>
                  </a:moveTo>
                  <a:cubicBezTo>
                    <a:pt x="1988" y="0"/>
                    <a:pt x="1604" y="108"/>
                    <a:pt x="1262" y="309"/>
                  </a:cubicBezTo>
                  <a:cubicBezTo>
                    <a:pt x="881" y="547"/>
                    <a:pt x="548" y="916"/>
                    <a:pt x="369" y="1333"/>
                  </a:cubicBezTo>
                  <a:cubicBezTo>
                    <a:pt x="238" y="1642"/>
                    <a:pt x="179" y="1976"/>
                    <a:pt x="131" y="2297"/>
                  </a:cubicBezTo>
                  <a:cubicBezTo>
                    <a:pt x="48" y="2857"/>
                    <a:pt x="0" y="3476"/>
                    <a:pt x="60" y="4024"/>
                  </a:cubicBezTo>
                  <a:cubicBezTo>
                    <a:pt x="131" y="3702"/>
                    <a:pt x="250" y="3381"/>
                    <a:pt x="405" y="3083"/>
                  </a:cubicBezTo>
                  <a:cubicBezTo>
                    <a:pt x="476" y="2904"/>
                    <a:pt x="583" y="2726"/>
                    <a:pt x="607" y="2523"/>
                  </a:cubicBezTo>
                  <a:cubicBezTo>
                    <a:pt x="643" y="2333"/>
                    <a:pt x="607" y="2131"/>
                    <a:pt x="464" y="2012"/>
                  </a:cubicBezTo>
                  <a:cubicBezTo>
                    <a:pt x="655" y="1976"/>
                    <a:pt x="822" y="1857"/>
                    <a:pt x="905" y="1678"/>
                  </a:cubicBezTo>
                  <a:cubicBezTo>
                    <a:pt x="1267" y="1992"/>
                    <a:pt x="1743" y="2154"/>
                    <a:pt x="2215" y="2154"/>
                  </a:cubicBezTo>
                  <a:cubicBezTo>
                    <a:pt x="2549" y="2154"/>
                    <a:pt x="2881" y="2072"/>
                    <a:pt x="3167" y="1904"/>
                  </a:cubicBezTo>
                  <a:cubicBezTo>
                    <a:pt x="3405" y="1750"/>
                    <a:pt x="3643" y="1511"/>
                    <a:pt x="3643" y="1238"/>
                  </a:cubicBezTo>
                  <a:cubicBezTo>
                    <a:pt x="3846" y="1202"/>
                    <a:pt x="3965" y="1119"/>
                    <a:pt x="3977" y="916"/>
                  </a:cubicBezTo>
                  <a:cubicBezTo>
                    <a:pt x="3977" y="690"/>
                    <a:pt x="3846" y="476"/>
                    <a:pt x="3643" y="333"/>
                  </a:cubicBezTo>
                  <a:cubicBezTo>
                    <a:pt x="3465" y="202"/>
                    <a:pt x="3227" y="130"/>
                    <a:pt x="3012" y="83"/>
                  </a:cubicBezTo>
                  <a:cubicBezTo>
                    <a:pt x="2858" y="59"/>
                    <a:pt x="2727" y="23"/>
                    <a:pt x="2596" y="11"/>
                  </a:cubicBezTo>
                  <a:cubicBezTo>
                    <a:pt x="2523" y="4"/>
                    <a:pt x="2451" y="0"/>
                    <a:pt x="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2"/>
            <p:cNvSpPr/>
            <p:nvPr/>
          </p:nvSpPr>
          <p:spPr>
            <a:xfrm>
              <a:off x="1996675" y="2071125"/>
              <a:ext cx="28900" cy="94175"/>
            </a:xfrm>
            <a:custGeom>
              <a:avLst/>
              <a:gdLst/>
              <a:ahLst/>
              <a:cxnLst/>
              <a:rect l="l" t="t" r="r" b="b"/>
              <a:pathLst>
                <a:path w="1156" h="3767" extrusionOk="0">
                  <a:moveTo>
                    <a:pt x="138" y="0"/>
                  </a:moveTo>
                  <a:cubicBezTo>
                    <a:pt x="133" y="0"/>
                    <a:pt x="131" y="1"/>
                    <a:pt x="131" y="4"/>
                  </a:cubicBezTo>
                  <a:cubicBezTo>
                    <a:pt x="131" y="195"/>
                    <a:pt x="119" y="361"/>
                    <a:pt x="143" y="540"/>
                  </a:cubicBezTo>
                  <a:cubicBezTo>
                    <a:pt x="72" y="707"/>
                    <a:pt x="24" y="861"/>
                    <a:pt x="12" y="1040"/>
                  </a:cubicBezTo>
                  <a:cubicBezTo>
                    <a:pt x="0" y="1254"/>
                    <a:pt x="12" y="1457"/>
                    <a:pt x="95" y="1659"/>
                  </a:cubicBezTo>
                  <a:cubicBezTo>
                    <a:pt x="191" y="1850"/>
                    <a:pt x="357" y="2016"/>
                    <a:pt x="548" y="2076"/>
                  </a:cubicBezTo>
                  <a:cubicBezTo>
                    <a:pt x="488" y="2254"/>
                    <a:pt x="476" y="2445"/>
                    <a:pt x="488" y="2624"/>
                  </a:cubicBezTo>
                  <a:cubicBezTo>
                    <a:pt x="500" y="2731"/>
                    <a:pt x="536" y="2814"/>
                    <a:pt x="560" y="2921"/>
                  </a:cubicBezTo>
                  <a:cubicBezTo>
                    <a:pt x="655" y="3207"/>
                    <a:pt x="679" y="3481"/>
                    <a:pt x="679" y="3767"/>
                  </a:cubicBezTo>
                  <a:cubicBezTo>
                    <a:pt x="691" y="3528"/>
                    <a:pt x="774" y="3278"/>
                    <a:pt x="834" y="3040"/>
                  </a:cubicBezTo>
                  <a:cubicBezTo>
                    <a:pt x="869" y="2790"/>
                    <a:pt x="929" y="2516"/>
                    <a:pt x="976" y="2266"/>
                  </a:cubicBezTo>
                  <a:cubicBezTo>
                    <a:pt x="1107" y="1540"/>
                    <a:pt x="1155" y="742"/>
                    <a:pt x="560" y="207"/>
                  </a:cubicBezTo>
                  <a:cubicBezTo>
                    <a:pt x="538" y="185"/>
                    <a:pt x="191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2"/>
            <p:cNvSpPr/>
            <p:nvPr/>
          </p:nvSpPr>
          <p:spPr>
            <a:xfrm>
              <a:off x="1717750" y="2555500"/>
              <a:ext cx="32475" cy="48850"/>
            </a:xfrm>
            <a:custGeom>
              <a:avLst/>
              <a:gdLst/>
              <a:ahLst/>
              <a:cxnLst/>
              <a:rect l="l" t="t" r="r" b="b"/>
              <a:pathLst>
                <a:path w="1299" h="1954" fill="none" extrusionOk="0">
                  <a:moveTo>
                    <a:pt x="1" y="1"/>
                  </a:moveTo>
                  <a:lnTo>
                    <a:pt x="1299" y="1"/>
                  </a:lnTo>
                  <a:lnTo>
                    <a:pt x="1299" y="1953"/>
                  </a:lnTo>
                  <a:lnTo>
                    <a:pt x="1" y="1953"/>
                  </a:lnTo>
                  <a:close/>
                </a:path>
              </a:pathLst>
            </a:custGeom>
            <a:noFill/>
            <a:ln w="2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2"/>
            <p:cNvSpPr/>
            <p:nvPr/>
          </p:nvSpPr>
          <p:spPr>
            <a:xfrm>
              <a:off x="1765100" y="2565925"/>
              <a:ext cx="70550" cy="25"/>
            </a:xfrm>
            <a:custGeom>
              <a:avLst/>
              <a:gdLst/>
              <a:ahLst/>
              <a:cxnLst/>
              <a:rect l="l" t="t" r="r" b="b"/>
              <a:pathLst>
                <a:path w="2822" h="1" fill="none" extrusionOk="0">
                  <a:moveTo>
                    <a:pt x="0" y="0"/>
                  </a:moveTo>
                  <a:lnTo>
                    <a:pt x="2822" y="0"/>
                  </a:lnTo>
                </a:path>
              </a:pathLst>
            </a:custGeom>
            <a:noFill/>
            <a:ln w="2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2"/>
            <p:cNvSpPr/>
            <p:nvPr/>
          </p:nvSpPr>
          <p:spPr>
            <a:xfrm>
              <a:off x="1765100" y="2579025"/>
              <a:ext cx="70550" cy="25"/>
            </a:xfrm>
            <a:custGeom>
              <a:avLst/>
              <a:gdLst/>
              <a:ahLst/>
              <a:cxnLst/>
              <a:rect l="l" t="t" r="r" b="b"/>
              <a:pathLst>
                <a:path w="2822" h="1" fill="none" extrusionOk="0">
                  <a:moveTo>
                    <a:pt x="0" y="0"/>
                  </a:moveTo>
                  <a:lnTo>
                    <a:pt x="2822" y="0"/>
                  </a:lnTo>
                </a:path>
              </a:pathLst>
            </a:custGeom>
            <a:noFill/>
            <a:ln w="2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2"/>
            <p:cNvSpPr/>
            <p:nvPr/>
          </p:nvSpPr>
          <p:spPr>
            <a:xfrm>
              <a:off x="1763600" y="2593900"/>
              <a:ext cx="70875" cy="25"/>
            </a:xfrm>
            <a:custGeom>
              <a:avLst/>
              <a:gdLst/>
              <a:ahLst/>
              <a:cxnLst/>
              <a:rect l="l" t="t" r="r" b="b"/>
              <a:pathLst>
                <a:path w="2835" h="1" fill="none" extrusionOk="0">
                  <a:moveTo>
                    <a:pt x="1" y="1"/>
                  </a:moveTo>
                  <a:lnTo>
                    <a:pt x="2834" y="1"/>
                  </a:lnTo>
                </a:path>
              </a:pathLst>
            </a:custGeom>
            <a:noFill/>
            <a:ln w="2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9308D68-55F7-E212-3D9E-75B89495F7D3}"/>
              </a:ext>
            </a:extLst>
          </p:cNvPr>
          <p:cNvSpPr txBox="1"/>
          <p:nvPr/>
        </p:nvSpPr>
        <p:spPr>
          <a:xfrm>
            <a:off x="5432838" y="2708398"/>
            <a:ext cx="3776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Medication delivery and Consultation solution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86E71-B822-EC4C-CD08-625809CF718B}"/>
              </a:ext>
            </a:extLst>
          </p:cNvPr>
          <p:cNvSpPr txBox="1"/>
          <p:nvPr/>
        </p:nvSpPr>
        <p:spPr>
          <a:xfrm>
            <a:off x="2727468" y="3251202"/>
            <a:ext cx="49572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W.M.I.A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Gangoda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 COHNDSE23.3F-039</a:t>
            </a:r>
          </a:p>
          <a:p>
            <a:pPr marL="0" indent="0" algn="just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G.A.S.D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Gajadeera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   COHNDSE23.3F-010</a:t>
            </a:r>
          </a:p>
          <a:p>
            <a:pPr marL="0" indent="0" algn="just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M.N.M. NUSKAN                COHNDSE233F-009 </a:t>
            </a:r>
          </a:p>
          <a:p>
            <a:pPr marL="0" indent="0" algn="just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A.V.D. JINADASA                COHNDSE233F-008</a:t>
            </a:r>
            <a:endParaRPr lang="e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1" name="Google Shape;2331;p70"/>
          <p:cNvGrpSpPr/>
          <p:nvPr/>
        </p:nvGrpSpPr>
        <p:grpSpPr>
          <a:xfrm>
            <a:off x="6618903" y="1819930"/>
            <a:ext cx="3486836" cy="3785630"/>
            <a:chOff x="2422325" y="2094625"/>
            <a:chExt cx="2540500" cy="2758200"/>
          </a:xfrm>
        </p:grpSpPr>
        <p:sp>
          <p:nvSpPr>
            <p:cNvPr id="2332" name="Google Shape;2332;p70"/>
            <p:cNvSpPr/>
            <p:nvPr/>
          </p:nvSpPr>
          <p:spPr>
            <a:xfrm>
              <a:off x="2422325" y="2949000"/>
              <a:ext cx="862625" cy="1562125"/>
            </a:xfrm>
            <a:custGeom>
              <a:avLst/>
              <a:gdLst/>
              <a:ahLst/>
              <a:cxnLst/>
              <a:rect l="l" t="t" r="r" b="b"/>
              <a:pathLst>
                <a:path w="34505" h="62485" extrusionOk="0">
                  <a:moveTo>
                    <a:pt x="34504" y="1"/>
                  </a:moveTo>
                  <a:lnTo>
                    <a:pt x="34504" y="1"/>
                  </a:lnTo>
                  <a:cubicBezTo>
                    <a:pt x="34504" y="1"/>
                    <a:pt x="11966" y="9038"/>
                    <a:pt x="3667" y="40637"/>
                  </a:cubicBezTo>
                  <a:cubicBezTo>
                    <a:pt x="1072" y="50566"/>
                    <a:pt x="95" y="57567"/>
                    <a:pt x="0" y="62485"/>
                  </a:cubicBezTo>
                  <a:lnTo>
                    <a:pt x="21765" y="62485"/>
                  </a:lnTo>
                  <a:cubicBezTo>
                    <a:pt x="23301" y="44351"/>
                    <a:pt x="27182" y="8466"/>
                    <a:pt x="34504" y="1"/>
                  </a:cubicBezTo>
                  <a:close/>
                </a:path>
              </a:pathLst>
            </a:custGeom>
            <a:solidFill>
              <a:schemeClr val="accent2"/>
            </a:solidFill>
            <a:ln w="862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0"/>
            <p:cNvSpPr/>
            <p:nvPr/>
          </p:nvSpPr>
          <p:spPr>
            <a:xfrm>
              <a:off x="3531675" y="2913575"/>
              <a:ext cx="1164750" cy="1524025"/>
            </a:xfrm>
            <a:custGeom>
              <a:avLst/>
              <a:gdLst/>
              <a:ahLst/>
              <a:cxnLst/>
              <a:rect l="l" t="t" r="r" b="b"/>
              <a:pathLst>
                <a:path w="46590" h="60961" extrusionOk="0">
                  <a:moveTo>
                    <a:pt x="1" y="1"/>
                  </a:moveTo>
                  <a:lnTo>
                    <a:pt x="810" y="45256"/>
                  </a:lnTo>
                  <a:lnTo>
                    <a:pt x="45197" y="60961"/>
                  </a:lnTo>
                  <a:cubicBezTo>
                    <a:pt x="46590" y="56913"/>
                    <a:pt x="46185" y="51424"/>
                    <a:pt x="43161" y="44280"/>
                  </a:cubicBezTo>
                  <a:cubicBezTo>
                    <a:pt x="28254" y="901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w="862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0"/>
            <p:cNvSpPr/>
            <p:nvPr/>
          </p:nvSpPr>
          <p:spPr>
            <a:xfrm>
              <a:off x="2766700" y="2899600"/>
              <a:ext cx="1351375" cy="1611525"/>
            </a:xfrm>
            <a:custGeom>
              <a:avLst/>
              <a:gdLst/>
              <a:ahLst/>
              <a:cxnLst/>
              <a:rect l="l" t="t" r="r" b="b"/>
              <a:pathLst>
                <a:path w="54055" h="64461" extrusionOk="0">
                  <a:moveTo>
                    <a:pt x="27028" y="0"/>
                  </a:moveTo>
                  <a:cubicBezTo>
                    <a:pt x="12097" y="0"/>
                    <a:pt x="1" y="27944"/>
                    <a:pt x="1" y="62377"/>
                  </a:cubicBezTo>
                  <a:cubicBezTo>
                    <a:pt x="1" y="63079"/>
                    <a:pt x="1" y="63770"/>
                    <a:pt x="13" y="64461"/>
                  </a:cubicBezTo>
                  <a:lnTo>
                    <a:pt x="54043" y="64461"/>
                  </a:lnTo>
                  <a:cubicBezTo>
                    <a:pt x="54055" y="63782"/>
                    <a:pt x="54055" y="63079"/>
                    <a:pt x="54055" y="62377"/>
                  </a:cubicBezTo>
                  <a:cubicBezTo>
                    <a:pt x="54055" y="27932"/>
                    <a:pt x="41958" y="0"/>
                    <a:pt x="27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0"/>
            <p:cNvSpPr/>
            <p:nvPr/>
          </p:nvSpPr>
          <p:spPr>
            <a:xfrm>
              <a:off x="3693600" y="3010925"/>
              <a:ext cx="424475" cy="1500200"/>
            </a:xfrm>
            <a:custGeom>
              <a:avLst/>
              <a:gdLst/>
              <a:ahLst/>
              <a:cxnLst/>
              <a:rect l="l" t="t" r="r" b="b"/>
              <a:pathLst>
                <a:path w="16979" h="60008" extrusionOk="0">
                  <a:moveTo>
                    <a:pt x="1" y="0"/>
                  </a:moveTo>
                  <a:lnTo>
                    <a:pt x="298" y="60008"/>
                  </a:lnTo>
                  <a:lnTo>
                    <a:pt x="16967" y="60008"/>
                  </a:lnTo>
                  <a:cubicBezTo>
                    <a:pt x="16979" y="59317"/>
                    <a:pt x="16979" y="58626"/>
                    <a:pt x="16979" y="57924"/>
                  </a:cubicBezTo>
                  <a:cubicBezTo>
                    <a:pt x="16979" y="31671"/>
                    <a:pt x="9954" y="920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862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0"/>
            <p:cNvSpPr/>
            <p:nvPr/>
          </p:nvSpPr>
          <p:spPr>
            <a:xfrm>
              <a:off x="3693600" y="3010925"/>
              <a:ext cx="232200" cy="1499900"/>
            </a:xfrm>
            <a:custGeom>
              <a:avLst/>
              <a:gdLst/>
              <a:ahLst/>
              <a:cxnLst/>
              <a:rect l="l" t="t" r="r" b="b"/>
              <a:pathLst>
                <a:path w="9288" h="59996" extrusionOk="0">
                  <a:moveTo>
                    <a:pt x="1" y="0"/>
                  </a:moveTo>
                  <a:lnTo>
                    <a:pt x="310" y="59996"/>
                  </a:lnTo>
                  <a:lnTo>
                    <a:pt x="4037" y="59996"/>
                  </a:lnTo>
                  <a:lnTo>
                    <a:pt x="4930" y="24325"/>
                  </a:lnTo>
                  <a:lnTo>
                    <a:pt x="9288" y="23372"/>
                  </a:lnTo>
                  <a:lnTo>
                    <a:pt x="2037" y="2119"/>
                  </a:lnTo>
                  <a:cubicBezTo>
                    <a:pt x="1370" y="1357"/>
                    <a:pt x="703" y="64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0"/>
            <p:cNvSpPr/>
            <p:nvPr/>
          </p:nvSpPr>
          <p:spPr>
            <a:xfrm>
              <a:off x="2766700" y="3032950"/>
              <a:ext cx="401875" cy="1478175"/>
            </a:xfrm>
            <a:custGeom>
              <a:avLst/>
              <a:gdLst/>
              <a:ahLst/>
              <a:cxnLst/>
              <a:rect l="l" t="t" r="r" b="b"/>
              <a:pathLst>
                <a:path w="16075" h="59127" extrusionOk="0">
                  <a:moveTo>
                    <a:pt x="16074" y="0"/>
                  </a:moveTo>
                  <a:cubicBezTo>
                    <a:pt x="6609" y="9704"/>
                    <a:pt x="1" y="31599"/>
                    <a:pt x="1" y="57043"/>
                  </a:cubicBezTo>
                  <a:cubicBezTo>
                    <a:pt x="1" y="57745"/>
                    <a:pt x="1" y="58448"/>
                    <a:pt x="13" y="59127"/>
                  </a:cubicBezTo>
                  <a:lnTo>
                    <a:pt x="14860" y="59127"/>
                  </a:lnTo>
                  <a:lnTo>
                    <a:pt x="16074" y="0"/>
                  </a:lnTo>
                  <a:close/>
                </a:path>
              </a:pathLst>
            </a:custGeom>
            <a:solidFill>
              <a:schemeClr val="accent2"/>
            </a:solidFill>
            <a:ln w="862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2338;p70"/>
            <p:cNvSpPr/>
            <p:nvPr/>
          </p:nvSpPr>
          <p:spPr>
            <a:xfrm>
              <a:off x="2967025" y="3009425"/>
              <a:ext cx="226250" cy="1501700"/>
            </a:xfrm>
            <a:custGeom>
              <a:avLst/>
              <a:gdLst/>
              <a:ahLst/>
              <a:cxnLst/>
              <a:rect l="l" t="t" r="r" b="b"/>
              <a:pathLst>
                <a:path w="9050" h="60068" extrusionOk="0">
                  <a:moveTo>
                    <a:pt x="9049" y="1"/>
                  </a:moveTo>
                  <a:cubicBezTo>
                    <a:pt x="8478" y="525"/>
                    <a:pt x="7930" y="1072"/>
                    <a:pt x="7418" y="1668"/>
                  </a:cubicBezTo>
                  <a:lnTo>
                    <a:pt x="1" y="23444"/>
                  </a:lnTo>
                  <a:lnTo>
                    <a:pt x="4358" y="24396"/>
                  </a:lnTo>
                  <a:lnTo>
                    <a:pt x="5251" y="60068"/>
                  </a:lnTo>
                  <a:lnTo>
                    <a:pt x="9049" y="60068"/>
                  </a:lnTo>
                  <a:lnTo>
                    <a:pt x="9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0"/>
            <p:cNvSpPr/>
            <p:nvPr/>
          </p:nvSpPr>
          <p:spPr>
            <a:xfrm>
              <a:off x="3089525" y="2857825"/>
              <a:ext cx="730300" cy="570200"/>
            </a:xfrm>
            <a:custGeom>
              <a:avLst/>
              <a:gdLst/>
              <a:ahLst/>
              <a:cxnLst/>
              <a:rect l="l" t="t" r="r" b="b"/>
              <a:pathLst>
                <a:path w="29212" h="22808" extrusionOk="0">
                  <a:moveTo>
                    <a:pt x="14406" y="1"/>
                  </a:moveTo>
                  <a:cubicBezTo>
                    <a:pt x="13735" y="1"/>
                    <a:pt x="13060" y="68"/>
                    <a:pt x="12388" y="207"/>
                  </a:cubicBezTo>
                  <a:cubicBezTo>
                    <a:pt x="9233" y="838"/>
                    <a:pt x="6602" y="2957"/>
                    <a:pt x="4697" y="5469"/>
                  </a:cubicBezTo>
                  <a:cubicBezTo>
                    <a:pt x="1970" y="9077"/>
                    <a:pt x="554" y="13518"/>
                    <a:pt x="42" y="17959"/>
                  </a:cubicBezTo>
                  <a:cubicBezTo>
                    <a:pt x="0" y="18243"/>
                    <a:pt x="194" y="18380"/>
                    <a:pt x="407" y="18380"/>
                  </a:cubicBezTo>
                  <a:cubicBezTo>
                    <a:pt x="623" y="18380"/>
                    <a:pt x="857" y="18240"/>
                    <a:pt x="887" y="17971"/>
                  </a:cubicBezTo>
                  <a:cubicBezTo>
                    <a:pt x="1649" y="11541"/>
                    <a:pt x="4780" y="3481"/>
                    <a:pt x="11555" y="1302"/>
                  </a:cubicBezTo>
                  <a:cubicBezTo>
                    <a:pt x="12534" y="990"/>
                    <a:pt x="13489" y="846"/>
                    <a:pt x="14412" y="846"/>
                  </a:cubicBezTo>
                  <a:cubicBezTo>
                    <a:pt x="19476" y="846"/>
                    <a:pt x="23609" y="5163"/>
                    <a:pt x="25723" y="9684"/>
                  </a:cubicBezTo>
                  <a:cubicBezTo>
                    <a:pt x="27569" y="13625"/>
                    <a:pt x="28283" y="18054"/>
                    <a:pt x="28176" y="22388"/>
                  </a:cubicBezTo>
                  <a:cubicBezTo>
                    <a:pt x="28170" y="22668"/>
                    <a:pt x="28378" y="22808"/>
                    <a:pt x="28591" y="22808"/>
                  </a:cubicBezTo>
                  <a:cubicBezTo>
                    <a:pt x="28804" y="22808"/>
                    <a:pt x="29021" y="22668"/>
                    <a:pt x="29033" y="22388"/>
                  </a:cubicBezTo>
                  <a:cubicBezTo>
                    <a:pt x="29212" y="15149"/>
                    <a:pt x="27033" y="6660"/>
                    <a:pt x="20878" y="2183"/>
                  </a:cubicBezTo>
                  <a:cubicBezTo>
                    <a:pt x="18985" y="798"/>
                    <a:pt x="16720" y="1"/>
                    <a:pt x="144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0"/>
            <p:cNvSpPr/>
            <p:nvPr/>
          </p:nvSpPr>
          <p:spPr>
            <a:xfrm>
              <a:off x="3715625" y="3409475"/>
              <a:ext cx="147975" cy="146775"/>
            </a:xfrm>
            <a:custGeom>
              <a:avLst/>
              <a:gdLst/>
              <a:ahLst/>
              <a:cxnLst/>
              <a:rect l="l" t="t" r="r" b="b"/>
              <a:pathLst>
                <a:path w="5919" h="5871" extrusionOk="0">
                  <a:moveTo>
                    <a:pt x="2953" y="1"/>
                  </a:moveTo>
                  <a:cubicBezTo>
                    <a:pt x="1322" y="1"/>
                    <a:pt x="1" y="1310"/>
                    <a:pt x="1" y="2930"/>
                  </a:cubicBezTo>
                  <a:cubicBezTo>
                    <a:pt x="1" y="4549"/>
                    <a:pt x="1322" y="5870"/>
                    <a:pt x="2953" y="5870"/>
                  </a:cubicBezTo>
                  <a:cubicBezTo>
                    <a:pt x="4597" y="5870"/>
                    <a:pt x="5918" y="4549"/>
                    <a:pt x="5918" y="2930"/>
                  </a:cubicBezTo>
                  <a:cubicBezTo>
                    <a:pt x="5918" y="1310"/>
                    <a:pt x="4597" y="1"/>
                    <a:pt x="2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0"/>
            <p:cNvSpPr/>
            <p:nvPr/>
          </p:nvSpPr>
          <p:spPr>
            <a:xfrm>
              <a:off x="3749850" y="3443400"/>
              <a:ext cx="79500" cy="78925"/>
            </a:xfrm>
            <a:custGeom>
              <a:avLst/>
              <a:gdLst/>
              <a:ahLst/>
              <a:cxnLst/>
              <a:rect l="l" t="t" r="r" b="b"/>
              <a:pathLst>
                <a:path w="3180" h="3157" extrusionOk="0">
                  <a:moveTo>
                    <a:pt x="1584" y="1"/>
                  </a:moveTo>
                  <a:cubicBezTo>
                    <a:pt x="703" y="1"/>
                    <a:pt x="1" y="703"/>
                    <a:pt x="1" y="1573"/>
                  </a:cubicBezTo>
                  <a:cubicBezTo>
                    <a:pt x="1" y="2442"/>
                    <a:pt x="703" y="3156"/>
                    <a:pt x="1584" y="3156"/>
                  </a:cubicBezTo>
                  <a:cubicBezTo>
                    <a:pt x="2466" y="3156"/>
                    <a:pt x="3180" y="2442"/>
                    <a:pt x="3180" y="1573"/>
                  </a:cubicBezTo>
                  <a:cubicBezTo>
                    <a:pt x="3180" y="703"/>
                    <a:pt x="2466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0"/>
            <p:cNvSpPr/>
            <p:nvPr/>
          </p:nvSpPr>
          <p:spPr>
            <a:xfrm>
              <a:off x="2959575" y="3303525"/>
              <a:ext cx="284300" cy="291750"/>
            </a:xfrm>
            <a:custGeom>
              <a:avLst/>
              <a:gdLst/>
              <a:ahLst/>
              <a:cxnLst/>
              <a:rect l="l" t="t" r="r" b="b"/>
              <a:pathLst>
                <a:path w="11372" h="11670" extrusionOk="0">
                  <a:moveTo>
                    <a:pt x="5288" y="1"/>
                  </a:moveTo>
                  <a:cubicBezTo>
                    <a:pt x="4752" y="1"/>
                    <a:pt x="4214" y="119"/>
                    <a:pt x="3704" y="369"/>
                  </a:cubicBezTo>
                  <a:cubicBezTo>
                    <a:pt x="2287" y="1072"/>
                    <a:pt x="1394" y="2524"/>
                    <a:pt x="858" y="3977"/>
                  </a:cubicBezTo>
                  <a:cubicBezTo>
                    <a:pt x="25" y="6215"/>
                    <a:pt x="1" y="8715"/>
                    <a:pt x="453" y="11037"/>
                  </a:cubicBezTo>
                  <a:cubicBezTo>
                    <a:pt x="511" y="11253"/>
                    <a:pt x="677" y="11347"/>
                    <a:pt x="849" y="11347"/>
                  </a:cubicBezTo>
                  <a:cubicBezTo>
                    <a:pt x="1102" y="11347"/>
                    <a:pt x="1367" y="11142"/>
                    <a:pt x="1311" y="10823"/>
                  </a:cubicBezTo>
                  <a:cubicBezTo>
                    <a:pt x="858" y="8584"/>
                    <a:pt x="918" y="6144"/>
                    <a:pt x="1787" y="4000"/>
                  </a:cubicBezTo>
                  <a:cubicBezTo>
                    <a:pt x="2372" y="2526"/>
                    <a:pt x="3556" y="844"/>
                    <a:pt x="5304" y="844"/>
                  </a:cubicBezTo>
                  <a:cubicBezTo>
                    <a:pt x="5334" y="844"/>
                    <a:pt x="5364" y="844"/>
                    <a:pt x="5394" y="845"/>
                  </a:cubicBezTo>
                  <a:cubicBezTo>
                    <a:pt x="7157" y="893"/>
                    <a:pt x="8395" y="2548"/>
                    <a:pt x="9073" y="3989"/>
                  </a:cubicBezTo>
                  <a:cubicBezTo>
                    <a:pt x="10121" y="6179"/>
                    <a:pt x="10359" y="8751"/>
                    <a:pt x="9966" y="11132"/>
                  </a:cubicBezTo>
                  <a:cubicBezTo>
                    <a:pt x="9916" y="11455"/>
                    <a:pt x="10190" y="11670"/>
                    <a:pt x="10437" y="11670"/>
                  </a:cubicBezTo>
                  <a:cubicBezTo>
                    <a:pt x="10599" y="11670"/>
                    <a:pt x="10750" y="11576"/>
                    <a:pt x="10788" y="11359"/>
                  </a:cubicBezTo>
                  <a:cubicBezTo>
                    <a:pt x="11371" y="7810"/>
                    <a:pt x="10728" y="2965"/>
                    <a:pt x="7538" y="726"/>
                  </a:cubicBezTo>
                  <a:cubicBezTo>
                    <a:pt x="6863" y="258"/>
                    <a:pt x="6079" y="1"/>
                    <a:pt x="528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0"/>
            <p:cNvSpPr/>
            <p:nvPr/>
          </p:nvSpPr>
          <p:spPr>
            <a:xfrm>
              <a:off x="2963150" y="3564550"/>
              <a:ext cx="260775" cy="271500"/>
            </a:xfrm>
            <a:custGeom>
              <a:avLst/>
              <a:gdLst/>
              <a:ahLst/>
              <a:cxnLst/>
              <a:rect l="l" t="t" r="r" b="b"/>
              <a:pathLst>
                <a:path w="10431" h="10860" fill="none" extrusionOk="0">
                  <a:moveTo>
                    <a:pt x="1" y="8264"/>
                  </a:moveTo>
                  <a:cubicBezTo>
                    <a:pt x="1" y="8264"/>
                    <a:pt x="2239" y="10859"/>
                    <a:pt x="5728" y="8692"/>
                  </a:cubicBezTo>
                  <a:cubicBezTo>
                    <a:pt x="9216" y="6537"/>
                    <a:pt x="10169" y="2406"/>
                    <a:pt x="10431" y="1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0"/>
            <p:cNvSpPr/>
            <p:nvPr/>
          </p:nvSpPr>
          <p:spPr>
            <a:xfrm>
              <a:off x="2981025" y="3566925"/>
              <a:ext cx="263150" cy="268525"/>
            </a:xfrm>
            <a:custGeom>
              <a:avLst/>
              <a:gdLst/>
              <a:ahLst/>
              <a:cxnLst/>
              <a:rect l="l" t="t" r="r" b="b"/>
              <a:pathLst>
                <a:path w="10526" h="10741" fill="none" extrusionOk="0">
                  <a:moveTo>
                    <a:pt x="10525" y="8121"/>
                  </a:moveTo>
                  <a:cubicBezTo>
                    <a:pt x="10525" y="8121"/>
                    <a:pt x="8323" y="10740"/>
                    <a:pt x="4810" y="8633"/>
                  </a:cubicBezTo>
                  <a:cubicBezTo>
                    <a:pt x="1298" y="6514"/>
                    <a:pt x="298" y="2382"/>
                    <a:pt x="0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0"/>
            <p:cNvSpPr/>
            <p:nvPr/>
          </p:nvSpPr>
          <p:spPr>
            <a:xfrm>
              <a:off x="3232225" y="3742550"/>
              <a:ext cx="36050" cy="35750"/>
            </a:xfrm>
            <a:custGeom>
              <a:avLst/>
              <a:gdLst/>
              <a:ahLst/>
              <a:cxnLst/>
              <a:rect l="l" t="t" r="r" b="b"/>
              <a:pathLst>
                <a:path w="1442" h="1430" extrusionOk="0">
                  <a:moveTo>
                    <a:pt x="736" y="0"/>
                  </a:moveTo>
                  <a:cubicBezTo>
                    <a:pt x="729" y="0"/>
                    <a:pt x="722" y="0"/>
                    <a:pt x="715" y="1"/>
                  </a:cubicBezTo>
                  <a:cubicBezTo>
                    <a:pt x="322" y="1"/>
                    <a:pt x="1" y="322"/>
                    <a:pt x="13" y="715"/>
                  </a:cubicBezTo>
                  <a:cubicBezTo>
                    <a:pt x="13" y="1108"/>
                    <a:pt x="334" y="1429"/>
                    <a:pt x="739" y="1429"/>
                  </a:cubicBezTo>
                  <a:cubicBezTo>
                    <a:pt x="1132" y="1418"/>
                    <a:pt x="1442" y="1096"/>
                    <a:pt x="1442" y="703"/>
                  </a:cubicBezTo>
                  <a:cubicBezTo>
                    <a:pt x="1430" y="317"/>
                    <a:pt x="1120" y="0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0"/>
            <p:cNvSpPr/>
            <p:nvPr/>
          </p:nvSpPr>
          <p:spPr>
            <a:xfrm>
              <a:off x="3459650" y="2396000"/>
              <a:ext cx="257800" cy="414025"/>
            </a:xfrm>
            <a:custGeom>
              <a:avLst/>
              <a:gdLst/>
              <a:ahLst/>
              <a:cxnLst/>
              <a:rect l="l" t="t" r="r" b="b"/>
              <a:pathLst>
                <a:path w="10312" h="16561" extrusionOk="0">
                  <a:moveTo>
                    <a:pt x="6953" y="0"/>
                  </a:moveTo>
                  <a:cubicBezTo>
                    <a:pt x="5275" y="0"/>
                    <a:pt x="3421" y="1219"/>
                    <a:pt x="3251" y="1487"/>
                  </a:cubicBezTo>
                  <a:cubicBezTo>
                    <a:pt x="3048" y="1856"/>
                    <a:pt x="0" y="16560"/>
                    <a:pt x="0" y="16560"/>
                  </a:cubicBezTo>
                  <a:cubicBezTo>
                    <a:pt x="0" y="16560"/>
                    <a:pt x="3846" y="16489"/>
                    <a:pt x="4501" y="14894"/>
                  </a:cubicBezTo>
                  <a:cubicBezTo>
                    <a:pt x="5156" y="13286"/>
                    <a:pt x="4858" y="9357"/>
                    <a:pt x="4858" y="9357"/>
                  </a:cubicBezTo>
                  <a:cubicBezTo>
                    <a:pt x="4858" y="9357"/>
                    <a:pt x="6977" y="9107"/>
                    <a:pt x="8490" y="7738"/>
                  </a:cubicBezTo>
                  <a:cubicBezTo>
                    <a:pt x="10025" y="6369"/>
                    <a:pt x="10311" y="1856"/>
                    <a:pt x="8490" y="475"/>
                  </a:cubicBezTo>
                  <a:cubicBezTo>
                    <a:pt x="8041" y="133"/>
                    <a:pt x="7507" y="0"/>
                    <a:pt x="69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47" name="Google Shape;2347;p70"/>
            <p:cNvSpPr/>
            <p:nvPr/>
          </p:nvSpPr>
          <p:spPr>
            <a:xfrm>
              <a:off x="3509650" y="2512050"/>
              <a:ext cx="183075" cy="181600"/>
            </a:xfrm>
            <a:custGeom>
              <a:avLst/>
              <a:gdLst/>
              <a:ahLst/>
              <a:cxnLst/>
              <a:rect l="l" t="t" r="r" b="b"/>
              <a:pathLst>
                <a:path w="7323" h="7264" fill="none" extrusionOk="0">
                  <a:moveTo>
                    <a:pt x="7323" y="3632"/>
                  </a:moveTo>
                  <a:cubicBezTo>
                    <a:pt x="7323" y="5632"/>
                    <a:pt x="5692" y="7263"/>
                    <a:pt x="3668" y="7263"/>
                  </a:cubicBezTo>
                  <a:cubicBezTo>
                    <a:pt x="1644" y="7263"/>
                    <a:pt x="1" y="5632"/>
                    <a:pt x="1" y="3632"/>
                  </a:cubicBezTo>
                  <a:cubicBezTo>
                    <a:pt x="1" y="1631"/>
                    <a:pt x="1644" y="0"/>
                    <a:pt x="3668" y="0"/>
                  </a:cubicBezTo>
                  <a:cubicBezTo>
                    <a:pt x="5692" y="0"/>
                    <a:pt x="7323" y="1631"/>
                    <a:pt x="7323" y="363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0"/>
            <p:cNvSpPr/>
            <p:nvPr/>
          </p:nvSpPr>
          <p:spPr>
            <a:xfrm>
              <a:off x="3154250" y="2320950"/>
              <a:ext cx="500975" cy="850725"/>
            </a:xfrm>
            <a:custGeom>
              <a:avLst/>
              <a:gdLst/>
              <a:ahLst/>
              <a:cxnLst/>
              <a:rect l="l" t="t" r="r" b="b"/>
              <a:pathLst>
                <a:path w="20039" h="34029" extrusionOk="0">
                  <a:moveTo>
                    <a:pt x="5585" y="1"/>
                  </a:moveTo>
                  <a:cubicBezTo>
                    <a:pt x="2525" y="1"/>
                    <a:pt x="24" y="2858"/>
                    <a:pt x="1" y="6370"/>
                  </a:cubicBezTo>
                  <a:lnTo>
                    <a:pt x="1" y="13514"/>
                  </a:lnTo>
                  <a:cubicBezTo>
                    <a:pt x="1" y="16991"/>
                    <a:pt x="2501" y="19848"/>
                    <a:pt x="5573" y="19848"/>
                  </a:cubicBezTo>
                  <a:lnTo>
                    <a:pt x="8240" y="19848"/>
                  </a:lnTo>
                  <a:lnTo>
                    <a:pt x="8240" y="23694"/>
                  </a:lnTo>
                  <a:cubicBezTo>
                    <a:pt x="8240" y="23777"/>
                    <a:pt x="8240" y="23884"/>
                    <a:pt x="8252" y="23968"/>
                  </a:cubicBezTo>
                  <a:cubicBezTo>
                    <a:pt x="7073" y="24265"/>
                    <a:pt x="5930" y="24730"/>
                    <a:pt x="4799" y="25337"/>
                  </a:cubicBezTo>
                  <a:lnTo>
                    <a:pt x="11645" y="34029"/>
                  </a:lnTo>
                  <a:lnTo>
                    <a:pt x="20039" y="26147"/>
                  </a:lnTo>
                  <a:cubicBezTo>
                    <a:pt x="18693" y="25266"/>
                    <a:pt x="17312" y="24599"/>
                    <a:pt x="15895" y="24146"/>
                  </a:cubicBezTo>
                  <a:lnTo>
                    <a:pt x="15860" y="19170"/>
                  </a:lnTo>
                  <a:cubicBezTo>
                    <a:pt x="15860" y="19003"/>
                    <a:pt x="15824" y="18824"/>
                    <a:pt x="15800" y="18658"/>
                  </a:cubicBezTo>
                  <a:lnTo>
                    <a:pt x="15800" y="14729"/>
                  </a:lnTo>
                  <a:cubicBezTo>
                    <a:pt x="15800" y="14502"/>
                    <a:pt x="15764" y="14288"/>
                    <a:pt x="15717" y="14074"/>
                  </a:cubicBezTo>
                  <a:cubicBezTo>
                    <a:pt x="15741" y="13883"/>
                    <a:pt x="15753" y="13693"/>
                    <a:pt x="15753" y="13478"/>
                  </a:cubicBezTo>
                  <a:lnTo>
                    <a:pt x="15753" y="6335"/>
                  </a:lnTo>
                  <a:cubicBezTo>
                    <a:pt x="15753" y="2858"/>
                    <a:pt x="13252" y="1"/>
                    <a:pt x="10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0"/>
            <p:cNvSpPr/>
            <p:nvPr/>
          </p:nvSpPr>
          <p:spPr>
            <a:xfrm>
              <a:off x="3255150" y="2522750"/>
              <a:ext cx="925" cy="89925"/>
            </a:xfrm>
            <a:custGeom>
              <a:avLst/>
              <a:gdLst/>
              <a:ahLst/>
              <a:cxnLst/>
              <a:rect l="l" t="t" r="r" b="b"/>
              <a:pathLst>
                <a:path w="37" h="3597" extrusionOk="0">
                  <a:moveTo>
                    <a:pt x="1" y="1"/>
                  </a:moveTo>
                  <a:lnTo>
                    <a:pt x="36" y="3597"/>
                  </a:lnTo>
                </a:path>
              </a:pathLst>
            </a:custGeom>
            <a:solidFill>
              <a:srgbClr val="262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0"/>
            <p:cNvSpPr/>
            <p:nvPr/>
          </p:nvSpPr>
          <p:spPr>
            <a:xfrm>
              <a:off x="3360225" y="2467100"/>
              <a:ext cx="34550" cy="7475"/>
            </a:xfrm>
            <a:custGeom>
              <a:avLst/>
              <a:gdLst/>
              <a:ahLst/>
              <a:cxnLst/>
              <a:rect l="l" t="t" r="r" b="b"/>
              <a:pathLst>
                <a:path w="1382" h="299" extrusionOk="0">
                  <a:moveTo>
                    <a:pt x="1382" y="298"/>
                  </a:moveTo>
                  <a:lnTo>
                    <a:pt x="1" y="0"/>
                  </a:lnTo>
                </a:path>
              </a:pathLst>
            </a:custGeom>
            <a:solidFill>
              <a:srgbClr val="262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0"/>
            <p:cNvSpPr/>
            <p:nvPr/>
          </p:nvSpPr>
          <p:spPr>
            <a:xfrm>
              <a:off x="3175375" y="2490325"/>
              <a:ext cx="35150" cy="900"/>
            </a:xfrm>
            <a:custGeom>
              <a:avLst/>
              <a:gdLst/>
              <a:ahLst/>
              <a:cxnLst/>
              <a:rect l="l" t="t" r="r" b="b"/>
              <a:pathLst>
                <a:path w="1406" h="36" extrusionOk="0">
                  <a:moveTo>
                    <a:pt x="1406" y="36"/>
                  </a:moveTo>
                  <a:lnTo>
                    <a:pt x="1" y="0"/>
                  </a:lnTo>
                </a:path>
              </a:pathLst>
            </a:custGeom>
            <a:solidFill>
              <a:srgbClr val="262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0"/>
            <p:cNvSpPr/>
            <p:nvPr/>
          </p:nvSpPr>
          <p:spPr>
            <a:xfrm>
              <a:off x="2909875" y="2094625"/>
              <a:ext cx="809350" cy="483725"/>
            </a:xfrm>
            <a:custGeom>
              <a:avLst/>
              <a:gdLst/>
              <a:ahLst/>
              <a:cxnLst/>
              <a:rect l="l" t="t" r="r" b="b"/>
              <a:pathLst>
                <a:path w="32374" h="19349" extrusionOk="0">
                  <a:moveTo>
                    <a:pt x="11926" y="0"/>
                  </a:moveTo>
                  <a:cubicBezTo>
                    <a:pt x="11499" y="0"/>
                    <a:pt x="11063" y="43"/>
                    <a:pt x="10621" y="136"/>
                  </a:cubicBezTo>
                  <a:cubicBezTo>
                    <a:pt x="6763" y="922"/>
                    <a:pt x="1" y="7696"/>
                    <a:pt x="5680" y="13340"/>
                  </a:cubicBezTo>
                  <a:cubicBezTo>
                    <a:pt x="7146" y="14794"/>
                    <a:pt x="8651" y="15319"/>
                    <a:pt x="10079" y="15319"/>
                  </a:cubicBezTo>
                  <a:cubicBezTo>
                    <a:pt x="13798" y="15319"/>
                    <a:pt x="16997" y="11754"/>
                    <a:pt x="17647" y="11754"/>
                  </a:cubicBezTo>
                  <a:cubicBezTo>
                    <a:pt x="17714" y="11754"/>
                    <a:pt x="17754" y="11792"/>
                    <a:pt x="17765" y="11875"/>
                  </a:cubicBezTo>
                  <a:cubicBezTo>
                    <a:pt x="17902" y="13034"/>
                    <a:pt x="19388" y="15099"/>
                    <a:pt x="21456" y="15099"/>
                  </a:cubicBezTo>
                  <a:cubicBezTo>
                    <a:pt x="21535" y="15099"/>
                    <a:pt x="21614" y="15096"/>
                    <a:pt x="21694" y="15090"/>
                  </a:cubicBezTo>
                  <a:cubicBezTo>
                    <a:pt x="21980" y="15068"/>
                    <a:pt x="22225" y="15056"/>
                    <a:pt x="22435" y="15056"/>
                  </a:cubicBezTo>
                  <a:cubicBezTo>
                    <a:pt x="23822" y="15056"/>
                    <a:pt x="23705" y="15590"/>
                    <a:pt x="24254" y="17400"/>
                  </a:cubicBezTo>
                  <a:cubicBezTo>
                    <a:pt x="24707" y="18933"/>
                    <a:pt x="25277" y="19349"/>
                    <a:pt x="25762" y="19349"/>
                  </a:cubicBezTo>
                  <a:cubicBezTo>
                    <a:pt x="26336" y="19349"/>
                    <a:pt x="26790" y="18769"/>
                    <a:pt x="26790" y="18769"/>
                  </a:cubicBezTo>
                  <a:cubicBezTo>
                    <a:pt x="27290" y="18483"/>
                    <a:pt x="29492" y="14804"/>
                    <a:pt x="29599" y="13352"/>
                  </a:cubicBezTo>
                  <a:cubicBezTo>
                    <a:pt x="29754" y="11863"/>
                    <a:pt x="32374" y="5815"/>
                    <a:pt x="26623" y="3124"/>
                  </a:cubicBezTo>
                  <a:cubicBezTo>
                    <a:pt x="25090" y="2407"/>
                    <a:pt x="23790" y="2144"/>
                    <a:pt x="22708" y="2144"/>
                  </a:cubicBezTo>
                  <a:cubicBezTo>
                    <a:pt x="19728" y="2144"/>
                    <a:pt x="18396" y="4136"/>
                    <a:pt x="18396" y="4136"/>
                  </a:cubicBezTo>
                  <a:cubicBezTo>
                    <a:pt x="17953" y="2534"/>
                    <a:pt x="15216" y="0"/>
                    <a:pt x="119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53" name="Google Shape;2353;p70"/>
            <p:cNvSpPr/>
            <p:nvPr/>
          </p:nvSpPr>
          <p:spPr>
            <a:xfrm>
              <a:off x="3509650" y="2512050"/>
              <a:ext cx="183075" cy="181600"/>
            </a:xfrm>
            <a:custGeom>
              <a:avLst/>
              <a:gdLst/>
              <a:ahLst/>
              <a:cxnLst/>
              <a:rect l="l" t="t" r="r" b="b"/>
              <a:pathLst>
                <a:path w="7323" h="7264" extrusionOk="0">
                  <a:moveTo>
                    <a:pt x="3668" y="0"/>
                  </a:moveTo>
                  <a:cubicBezTo>
                    <a:pt x="1644" y="0"/>
                    <a:pt x="1" y="1631"/>
                    <a:pt x="1" y="3632"/>
                  </a:cubicBezTo>
                  <a:cubicBezTo>
                    <a:pt x="1" y="5632"/>
                    <a:pt x="1644" y="7263"/>
                    <a:pt x="3668" y="7263"/>
                  </a:cubicBezTo>
                  <a:cubicBezTo>
                    <a:pt x="5692" y="7263"/>
                    <a:pt x="7323" y="5632"/>
                    <a:pt x="7323" y="3632"/>
                  </a:cubicBezTo>
                  <a:cubicBezTo>
                    <a:pt x="7323" y="1631"/>
                    <a:pt x="5692" y="0"/>
                    <a:pt x="3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0"/>
            <p:cNvSpPr/>
            <p:nvPr/>
          </p:nvSpPr>
          <p:spPr>
            <a:xfrm>
              <a:off x="3243250" y="2931750"/>
              <a:ext cx="417625" cy="283375"/>
            </a:xfrm>
            <a:custGeom>
              <a:avLst/>
              <a:gdLst/>
              <a:ahLst/>
              <a:cxnLst/>
              <a:rect l="l" t="t" r="r" b="b"/>
              <a:pathLst>
                <a:path w="16705" h="11335" extrusionOk="0">
                  <a:moveTo>
                    <a:pt x="3203" y="0"/>
                  </a:moveTo>
                  <a:cubicBezTo>
                    <a:pt x="2120" y="417"/>
                    <a:pt x="1048" y="965"/>
                    <a:pt x="1" y="1631"/>
                  </a:cubicBezTo>
                  <a:lnTo>
                    <a:pt x="7740" y="11335"/>
                  </a:lnTo>
                  <a:lnTo>
                    <a:pt x="16705" y="1846"/>
                  </a:lnTo>
                  <a:cubicBezTo>
                    <a:pt x="15752" y="1203"/>
                    <a:pt x="14788" y="667"/>
                    <a:pt x="13776" y="250"/>
                  </a:cubicBezTo>
                  <a:lnTo>
                    <a:pt x="7775" y="6739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0"/>
            <p:cNvSpPr/>
            <p:nvPr/>
          </p:nvSpPr>
          <p:spPr>
            <a:xfrm>
              <a:off x="3154550" y="2581075"/>
              <a:ext cx="332800" cy="237575"/>
            </a:xfrm>
            <a:custGeom>
              <a:avLst/>
              <a:gdLst/>
              <a:ahLst/>
              <a:cxnLst/>
              <a:rect l="l" t="t" r="r" b="b"/>
              <a:pathLst>
                <a:path w="13312" h="9503" extrusionOk="0">
                  <a:moveTo>
                    <a:pt x="3465" y="0"/>
                  </a:moveTo>
                  <a:cubicBezTo>
                    <a:pt x="2759" y="0"/>
                    <a:pt x="1996" y="204"/>
                    <a:pt x="1084" y="728"/>
                  </a:cubicBezTo>
                  <a:cubicBezTo>
                    <a:pt x="667" y="978"/>
                    <a:pt x="310" y="1180"/>
                    <a:pt x="0" y="1371"/>
                  </a:cubicBezTo>
                  <a:lnTo>
                    <a:pt x="0" y="3061"/>
                  </a:lnTo>
                  <a:cubicBezTo>
                    <a:pt x="0" y="6538"/>
                    <a:pt x="2501" y="9396"/>
                    <a:pt x="5561" y="9396"/>
                  </a:cubicBezTo>
                  <a:lnTo>
                    <a:pt x="8228" y="9396"/>
                  </a:lnTo>
                  <a:lnTo>
                    <a:pt x="8228" y="9503"/>
                  </a:lnTo>
                  <a:cubicBezTo>
                    <a:pt x="10502" y="8622"/>
                    <a:pt x="13240" y="7574"/>
                    <a:pt x="13276" y="6062"/>
                  </a:cubicBezTo>
                  <a:cubicBezTo>
                    <a:pt x="13312" y="4002"/>
                    <a:pt x="13157" y="2299"/>
                    <a:pt x="13014" y="1359"/>
                  </a:cubicBezTo>
                  <a:cubicBezTo>
                    <a:pt x="12999" y="1206"/>
                    <a:pt x="12878" y="1120"/>
                    <a:pt x="12747" y="1120"/>
                  </a:cubicBezTo>
                  <a:cubicBezTo>
                    <a:pt x="12665" y="1120"/>
                    <a:pt x="12579" y="1154"/>
                    <a:pt x="12514" y="1228"/>
                  </a:cubicBezTo>
                  <a:cubicBezTo>
                    <a:pt x="12163" y="1656"/>
                    <a:pt x="11523" y="2133"/>
                    <a:pt x="10412" y="2133"/>
                  </a:cubicBezTo>
                  <a:cubicBezTo>
                    <a:pt x="9978" y="2133"/>
                    <a:pt x="9472" y="2060"/>
                    <a:pt x="8883" y="1883"/>
                  </a:cubicBezTo>
                  <a:cubicBezTo>
                    <a:pt x="6536" y="1176"/>
                    <a:pt x="5164" y="0"/>
                    <a:pt x="3465" y="0"/>
                  </a:cubicBezTo>
                  <a:close/>
                </a:path>
              </a:pathLst>
            </a:custGeom>
            <a:solidFill>
              <a:srgbClr val="FFFFFF"/>
            </a:solidFill>
            <a:ln w="86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0"/>
            <p:cNvSpPr/>
            <p:nvPr/>
          </p:nvSpPr>
          <p:spPr>
            <a:xfrm>
              <a:off x="3470150" y="2545800"/>
              <a:ext cx="56325" cy="65775"/>
            </a:xfrm>
            <a:custGeom>
              <a:avLst/>
              <a:gdLst/>
              <a:ahLst/>
              <a:cxnLst/>
              <a:rect l="l" t="t" r="r" b="b"/>
              <a:pathLst>
                <a:path w="2253" h="2631" extrusionOk="0">
                  <a:moveTo>
                    <a:pt x="1958" y="0"/>
                  </a:moveTo>
                  <a:cubicBezTo>
                    <a:pt x="1894" y="0"/>
                    <a:pt x="1829" y="27"/>
                    <a:pt x="1783" y="91"/>
                  </a:cubicBezTo>
                  <a:cubicBezTo>
                    <a:pt x="1223" y="841"/>
                    <a:pt x="664" y="1579"/>
                    <a:pt x="116" y="2329"/>
                  </a:cubicBezTo>
                  <a:cubicBezTo>
                    <a:pt x="1" y="2486"/>
                    <a:pt x="142" y="2631"/>
                    <a:pt x="295" y="2631"/>
                  </a:cubicBezTo>
                  <a:cubicBezTo>
                    <a:pt x="363" y="2631"/>
                    <a:pt x="434" y="2602"/>
                    <a:pt x="485" y="2532"/>
                  </a:cubicBezTo>
                  <a:cubicBezTo>
                    <a:pt x="1033" y="1794"/>
                    <a:pt x="1604" y="1043"/>
                    <a:pt x="2152" y="305"/>
                  </a:cubicBezTo>
                  <a:cubicBezTo>
                    <a:pt x="2252" y="147"/>
                    <a:pt x="2107" y="0"/>
                    <a:pt x="19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0"/>
            <p:cNvSpPr/>
            <p:nvPr/>
          </p:nvSpPr>
          <p:spPr>
            <a:xfrm>
              <a:off x="3477400" y="2639875"/>
              <a:ext cx="77825" cy="79350"/>
            </a:xfrm>
            <a:custGeom>
              <a:avLst/>
              <a:gdLst/>
              <a:ahLst/>
              <a:cxnLst/>
              <a:rect l="l" t="t" r="r" b="b"/>
              <a:pathLst>
                <a:path w="3113" h="3174" extrusionOk="0">
                  <a:moveTo>
                    <a:pt x="304" y="0"/>
                  </a:moveTo>
                  <a:cubicBezTo>
                    <a:pt x="144" y="0"/>
                    <a:pt x="1" y="218"/>
                    <a:pt x="148" y="364"/>
                  </a:cubicBezTo>
                  <a:cubicBezTo>
                    <a:pt x="981" y="1269"/>
                    <a:pt x="1826" y="2186"/>
                    <a:pt x="2660" y="3103"/>
                  </a:cubicBezTo>
                  <a:cubicBezTo>
                    <a:pt x="2702" y="3153"/>
                    <a:pt x="2751" y="3174"/>
                    <a:pt x="2800" y="3174"/>
                  </a:cubicBezTo>
                  <a:cubicBezTo>
                    <a:pt x="2960" y="3174"/>
                    <a:pt x="3112" y="2951"/>
                    <a:pt x="2957" y="2805"/>
                  </a:cubicBezTo>
                  <a:cubicBezTo>
                    <a:pt x="2124" y="1900"/>
                    <a:pt x="1279" y="995"/>
                    <a:pt x="445" y="67"/>
                  </a:cubicBezTo>
                  <a:cubicBezTo>
                    <a:pt x="401" y="20"/>
                    <a:pt x="352" y="0"/>
                    <a:pt x="3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0"/>
            <p:cNvSpPr/>
            <p:nvPr/>
          </p:nvSpPr>
          <p:spPr>
            <a:xfrm>
              <a:off x="3266775" y="2416400"/>
              <a:ext cx="208375" cy="234325"/>
            </a:xfrm>
            <a:custGeom>
              <a:avLst/>
              <a:gdLst/>
              <a:ahLst/>
              <a:cxnLst/>
              <a:rect l="l" t="t" r="r" b="b"/>
              <a:pathLst>
                <a:path w="8335" h="9373" extrusionOk="0">
                  <a:moveTo>
                    <a:pt x="4340" y="433"/>
                  </a:moveTo>
                  <a:cubicBezTo>
                    <a:pt x="6567" y="433"/>
                    <a:pt x="7858" y="2677"/>
                    <a:pt x="7906" y="4695"/>
                  </a:cubicBezTo>
                  <a:cubicBezTo>
                    <a:pt x="7858" y="6720"/>
                    <a:pt x="6560" y="8934"/>
                    <a:pt x="4322" y="8946"/>
                  </a:cubicBezTo>
                  <a:cubicBezTo>
                    <a:pt x="4316" y="8946"/>
                    <a:pt x="4310" y="8946"/>
                    <a:pt x="4305" y="8946"/>
                  </a:cubicBezTo>
                  <a:cubicBezTo>
                    <a:pt x="2088" y="8946"/>
                    <a:pt x="726" y="6679"/>
                    <a:pt x="726" y="4695"/>
                  </a:cubicBezTo>
                  <a:cubicBezTo>
                    <a:pt x="726" y="2660"/>
                    <a:pt x="2096" y="433"/>
                    <a:pt x="4322" y="433"/>
                  </a:cubicBezTo>
                  <a:cubicBezTo>
                    <a:pt x="4328" y="433"/>
                    <a:pt x="4334" y="433"/>
                    <a:pt x="4340" y="433"/>
                  </a:cubicBezTo>
                  <a:close/>
                  <a:moveTo>
                    <a:pt x="4352" y="0"/>
                  </a:moveTo>
                  <a:cubicBezTo>
                    <a:pt x="3153" y="0"/>
                    <a:pt x="2003" y="633"/>
                    <a:pt x="1262" y="1636"/>
                  </a:cubicBezTo>
                  <a:cubicBezTo>
                    <a:pt x="131" y="3171"/>
                    <a:pt x="0" y="5362"/>
                    <a:pt x="845" y="7053"/>
                  </a:cubicBezTo>
                  <a:cubicBezTo>
                    <a:pt x="1517" y="8397"/>
                    <a:pt x="2854" y="9373"/>
                    <a:pt x="4347" y="9373"/>
                  </a:cubicBezTo>
                  <a:cubicBezTo>
                    <a:pt x="4574" y="9373"/>
                    <a:pt x="4804" y="9350"/>
                    <a:pt x="5036" y="9303"/>
                  </a:cubicBezTo>
                  <a:cubicBezTo>
                    <a:pt x="7152" y="8875"/>
                    <a:pt x="8283" y="6728"/>
                    <a:pt x="8334" y="4707"/>
                  </a:cubicBezTo>
                  <a:lnTo>
                    <a:pt x="8334" y="4707"/>
                  </a:lnTo>
                  <a:cubicBezTo>
                    <a:pt x="8334" y="4703"/>
                    <a:pt x="8334" y="4699"/>
                    <a:pt x="8334" y="4695"/>
                  </a:cubicBezTo>
                  <a:lnTo>
                    <a:pt x="8334" y="4695"/>
                  </a:lnTo>
                  <a:cubicBezTo>
                    <a:pt x="8334" y="4695"/>
                    <a:pt x="8334" y="4695"/>
                    <a:pt x="8334" y="4695"/>
                  </a:cubicBezTo>
                  <a:cubicBezTo>
                    <a:pt x="8334" y="4690"/>
                    <a:pt x="8334" y="4685"/>
                    <a:pt x="8334" y="4680"/>
                  </a:cubicBezTo>
                  <a:lnTo>
                    <a:pt x="8334" y="4680"/>
                  </a:lnTo>
                  <a:cubicBezTo>
                    <a:pt x="8282" y="2863"/>
                    <a:pt x="7425" y="1014"/>
                    <a:pt x="5667" y="266"/>
                  </a:cubicBezTo>
                  <a:cubicBezTo>
                    <a:pt x="5234" y="85"/>
                    <a:pt x="4790" y="0"/>
                    <a:pt x="43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0"/>
            <p:cNvSpPr/>
            <p:nvPr/>
          </p:nvSpPr>
          <p:spPr>
            <a:xfrm>
              <a:off x="3059900" y="2416800"/>
              <a:ext cx="183375" cy="226050"/>
            </a:xfrm>
            <a:custGeom>
              <a:avLst/>
              <a:gdLst/>
              <a:ahLst/>
              <a:cxnLst/>
              <a:rect l="l" t="t" r="r" b="b"/>
              <a:pathLst>
                <a:path w="7335" h="9042" extrusionOk="0">
                  <a:moveTo>
                    <a:pt x="3814" y="417"/>
                  </a:moveTo>
                  <a:cubicBezTo>
                    <a:pt x="5899" y="417"/>
                    <a:pt x="6882" y="2743"/>
                    <a:pt x="6906" y="4513"/>
                  </a:cubicBezTo>
                  <a:cubicBezTo>
                    <a:pt x="6870" y="6287"/>
                    <a:pt x="5882" y="8585"/>
                    <a:pt x="3798" y="8609"/>
                  </a:cubicBezTo>
                  <a:cubicBezTo>
                    <a:pt x="3793" y="8609"/>
                    <a:pt x="3788" y="8609"/>
                    <a:pt x="3783" y="8609"/>
                  </a:cubicBezTo>
                  <a:cubicBezTo>
                    <a:pt x="1733" y="8609"/>
                    <a:pt x="691" y="6247"/>
                    <a:pt x="691" y="4513"/>
                  </a:cubicBezTo>
                  <a:cubicBezTo>
                    <a:pt x="691" y="2739"/>
                    <a:pt x="1727" y="417"/>
                    <a:pt x="3798" y="417"/>
                  </a:cubicBezTo>
                  <a:cubicBezTo>
                    <a:pt x="3804" y="417"/>
                    <a:pt x="3809" y="417"/>
                    <a:pt x="3814" y="417"/>
                  </a:cubicBezTo>
                  <a:close/>
                  <a:moveTo>
                    <a:pt x="3838" y="1"/>
                  </a:moveTo>
                  <a:cubicBezTo>
                    <a:pt x="2784" y="1"/>
                    <a:pt x="1797" y="610"/>
                    <a:pt x="1167" y="1524"/>
                  </a:cubicBezTo>
                  <a:cubicBezTo>
                    <a:pt x="107" y="3036"/>
                    <a:pt x="0" y="5168"/>
                    <a:pt x="774" y="6835"/>
                  </a:cubicBezTo>
                  <a:cubicBezTo>
                    <a:pt x="1337" y="8043"/>
                    <a:pt x="2464" y="9041"/>
                    <a:pt x="3805" y="9041"/>
                  </a:cubicBezTo>
                  <a:cubicBezTo>
                    <a:pt x="3997" y="9041"/>
                    <a:pt x="4194" y="9021"/>
                    <a:pt x="4394" y="8978"/>
                  </a:cubicBezTo>
                  <a:cubicBezTo>
                    <a:pt x="6380" y="8561"/>
                    <a:pt x="7309" y="6352"/>
                    <a:pt x="7334" y="4519"/>
                  </a:cubicBezTo>
                  <a:lnTo>
                    <a:pt x="7334" y="4519"/>
                  </a:lnTo>
                  <a:cubicBezTo>
                    <a:pt x="7334" y="4517"/>
                    <a:pt x="7335" y="4515"/>
                    <a:pt x="7335" y="4513"/>
                  </a:cubicBezTo>
                  <a:lnTo>
                    <a:pt x="7335" y="4513"/>
                  </a:lnTo>
                  <a:cubicBezTo>
                    <a:pt x="7335" y="4513"/>
                    <a:pt x="7335" y="4513"/>
                    <a:pt x="7335" y="4513"/>
                  </a:cubicBezTo>
                  <a:cubicBezTo>
                    <a:pt x="7335" y="4510"/>
                    <a:pt x="7334" y="4507"/>
                    <a:pt x="7334" y="4504"/>
                  </a:cubicBezTo>
                  <a:lnTo>
                    <a:pt x="7334" y="4504"/>
                  </a:lnTo>
                  <a:cubicBezTo>
                    <a:pt x="7308" y="2828"/>
                    <a:pt x="6594" y="928"/>
                    <a:pt x="4929" y="227"/>
                  </a:cubicBezTo>
                  <a:cubicBezTo>
                    <a:pt x="4565" y="72"/>
                    <a:pt x="4198" y="1"/>
                    <a:pt x="38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0"/>
            <p:cNvSpPr/>
            <p:nvPr/>
          </p:nvSpPr>
          <p:spPr>
            <a:xfrm>
              <a:off x="3111400" y="3402850"/>
              <a:ext cx="968575" cy="1136625"/>
            </a:xfrm>
            <a:custGeom>
              <a:avLst/>
              <a:gdLst/>
              <a:ahLst/>
              <a:cxnLst/>
              <a:rect l="l" t="t" r="r" b="b"/>
              <a:pathLst>
                <a:path w="38743" h="45465" extrusionOk="0">
                  <a:moveTo>
                    <a:pt x="10687" y="1"/>
                  </a:moveTo>
                  <a:cubicBezTo>
                    <a:pt x="9704" y="1"/>
                    <a:pt x="8828" y="676"/>
                    <a:pt x="8584" y="1671"/>
                  </a:cubicBezTo>
                  <a:lnTo>
                    <a:pt x="274" y="36711"/>
                  </a:lnTo>
                  <a:cubicBezTo>
                    <a:pt x="0" y="37889"/>
                    <a:pt x="726" y="39056"/>
                    <a:pt x="1881" y="39330"/>
                  </a:cubicBezTo>
                  <a:lnTo>
                    <a:pt x="27539" y="45402"/>
                  </a:lnTo>
                  <a:cubicBezTo>
                    <a:pt x="27713" y="45444"/>
                    <a:pt x="27886" y="45464"/>
                    <a:pt x="28057" y="45464"/>
                  </a:cubicBezTo>
                  <a:cubicBezTo>
                    <a:pt x="29045" y="45464"/>
                    <a:pt x="29935" y="44790"/>
                    <a:pt x="30159" y="43795"/>
                  </a:cubicBezTo>
                  <a:lnTo>
                    <a:pt x="38469" y="8755"/>
                  </a:lnTo>
                  <a:cubicBezTo>
                    <a:pt x="38743" y="7576"/>
                    <a:pt x="38017" y="6409"/>
                    <a:pt x="36862" y="6135"/>
                  </a:cubicBezTo>
                  <a:lnTo>
                    <a:pt x="11204" y="63"/>
                  </a:lnTo>
                  <a:cubicBezTo>
                    <a:pt x="11030" y="21"/>
                    <a:pt x="10857" y="1"/>
                    <a:pt x="106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0"/>
            <p:cNvSpPr/>
            <p:nvPr/>
          </p:nvSpPr>
          <p:spPr>
            <a:xfrm>
              <a:off x="3042850" y="3750350"/>
              <a:ext cx="868675" cy="534250"/>
            </a:xfrm>
            <a:custGeom>
              <a:avLst/>
              <a:gdLst/>
              <a:ahLst/>
              <a:cxnLst/>
              <a:rect l="l" t="t" r="r" b="b"/>
              <a:pathLst>
                <a:path w="34747" h="21370" extrusionOk="0">
                  <a:moveTo>
                    <a:pt x="9856" y="0"/>
                  </a:moveTo>
                  <a:cubicBezTo>
                    <a:pt x="9770" y="0"/>
                    <a:pt x="9697" y="19"/>
                    <a:pt x="9636" y="58"/>
                  </a:cubicBezTo>
                  <a:cubicBezTo>
                    <a:pt x="8421" y="844"/>
                    <a:pt x="12481" y="5142"/>
                    <a:pt x="12481" y="5142"/>
                  </a:cubicBezTo>
                  <a:cubicBezTo>
                    <a:pt x="12481" y="5142"/>
                    <a:pt x="6707" y="455"/>
                    <a:pt x="4657" y="455"/>
                  </a:cubicBezTo>
                  <a:cubicBezTo>
                    <a:pt x="4397" y="455"/>
                    <a:pt x="4196" y="530"/>
                    <a:pt x="4076" y="701"/>
                  </a:cubicBezTo>
                  <a:cubicBezTo>
                    <a:pt x="3477" y="1539"/>
                    <a:pt x="5609" y="3539"/>
                    <a:pt x="7608" y="5142"/>
                  </a:cubicBezTo>
                  <a:lnTo>
                    <a:pt x="7608" y="5142"/>
                  </a:lnTo>
                  <a:cubicBezTo>
                    <a:pt x="5884" y="3944"/>
                    <a:pt x="3896" y="2723"/>
                    <a:pt x="2960" y="2723"/>
                  </a:cubicBezTo>
                  <a:cubicBezTo>
                    <a:pt x="2759" y="2723"/>
                    <a:pt x="2607" y="2779"/>
                    <a:pt x="2516" y="2903"/>
                  </a:cubicBezTo>
                  <a:cubicBezTo>
                    <a:pt x="1875" y="3763"/>
                    <a:pt x="5144" y="6461"/>
                    <a:pt x="7295" y="8095"/>
                  </a:cubicBezTo>
                  <a:lnTo>
                    <a:pt x="7295" y="8095"/>
                  </a:lnTo>
                  <a:cubicBezTo>
                    <a:pt x="5586" y="6896"/>
                    <a:pt x="3090" y="5298"/>
                    <a:pt x="1923" y="5298"/>
                  </a:cubicBezTo>
                  <a:cubicBezTo>
                    <a:pt x="1626" y="5298"/>
                    <a:pt x="1415" y="5402"/>
                    <a:pt x="1325" y="5642"/>
                  </a:cubicBezTo>
                  <a:cubicBezTo>
                    <a:pt x="984" y="6540"/>
                    <a:pt x="2659" y="8080"/>
                    <a:pt x="4344" y="9351"/>
                  </a:cubicBezTo>
                  <a:lnTo>
                    <a:pt x="4344" y="9351"/>
                  </a:lnTo>
                  <a:cubicBezTo>
                    <a:pt x="2783" y="8352"/>
                    <a:pt x="1087" y="7375"/>
                    <a:pt x="420" y="7375"/>
                  </a:cubicBezTo>
                  <a:cubicBezTo>
                    <a:pt x="58" y="7375"/>
                    <a:pt x="0" y="7663"/>
                    <a:pt x="432" y="8392"/>
                  </a:cubicBezTo>
                  <a:cubicBezTo>
                    <a:pt x="2492" y="11881"/>
                    <a:pt x="20387" y="21370"/>
                    <a:pt x="20387" y="21370"/>
                  </a:cubicBezTo>
                  <a:cubicBezTo>
                    <a:pt x="20387" y="21370"/>
                    <a:pt x="34746" y="15703"/>
                    <a:pt x="26031" y="11202"/>
                  </a:cubicBezTo>
                  <a:cubicBezTo>
                    <a:pt x="17736" y="6913"/>
                    <a:pt x="11506" y="0"/>
                    <a:pt x="9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0"/>
            <p:cNvSpPr/>
            <p:nvPr/>
          </p:nvSpPr>
          <p:spPr>
            <a:xfrm>
              <a:off x="3500125" y="3988125"/>
              <a:ext cx="1303400" cy="675800"/>
            </a:xfrm>
            <a:custGeom>
              <a:avLst/>
              <a:gdLst/>
              <a:ahLst/>
              <a:cxnLst/>
              <a:rect l="l" t="t" r="r" b="b"/>
              <a:pathLst>
                <a:path w="52136" h="27032" extrusionOk="0">
                  <a:moveTo>
                    <a:pt x="7668" y="0"/>
                  </a:moveTo>
                  <a:lnTo>
                    <a:pt x="1" y="13478"/>
                  </a:lnTo>
                  <a:cubicBezTo>
                    <a:pt x="7111" y="21908"/>
                    <a:pt x="19763" y="27031"/>
                    <a:pt x="30183" y="27031"/>
                  </a:cubicBezTo>
                  <a:cubicBezTo>
                    <a:pt x="42794" y="27031"/>
                    <a:pt x="52135" y="19527"/>
                    <a:pt x="44423" y="1298"/>
                  </a:cubicBezTo>
                  <a:lnTo>
                    <a:pt x="44423" y="1298"/>
                  </a:lnTo>
                  <a:lnTo>
                    <a:pt x="35362" y="6787"/>
                  </a:lnTo>
                  <a:cubicBezTo>
                    <a:pt x="17753" y="3001"/>
                    <a:pt x="7668" y="0"/>
                    <a:pt x="7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0"/>
            <p:cNvSpPr/>
            <p:nvPr/>
          </p:nvSpPr>
          <p:spPr>
            <a:xfrm>
              <a:off x="3500125" y="3988125"/>
              <a:ext cx="1462700" cy="864700"/>
            </a:xfrm>
            <a:custGeom>
              <a:avLst/>
              <a:gdLst/>
              <a:ahLst/>
              <a:cxnLst/>
              <a:rect l="l" t="t" r="r" b="b"/>
              <a:pathLst>
                <a:path w="58508" h="34588" fill="none" extrusionOk="0">
                  <a:moveTo>
                    <a:pt x="44423" y="1298"/>
                  </a:moveTo>
                  <a:cubicBezTo>
                    <a:pt x="58508" y="34588"/>
                    <a:pt x="15717" y="32111"/>
                    <a:pt x="1" y="13478"/>
                  </a:cubicBezTo>
                  <a:lnTo>
                    <a:pt x="7668" y="0"/>
                  </a:lnTo>
                  <a:cubicBezTo>
                    <a:pt x="7668" y="0"/>
                    <a:pt x="18039" y="3298"/>
                    <a:pt x="35362" y="6787"/>
                  </a:cubicBezTo>
                </a:path>
              </a:pathLst>
            </a:custGeom>
            <a:noFill/>
            <a:ln w="862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0"/>
            <p:cNvSpPr/>
            <p:nvPr/>
          </p:nvSpPr>
          <p:spPr>
            <a:xfrm>
              <a:off x="3500125" y="3987825"/>
              <a:ext cx="291725" cy="430725"/>
            </a:xfrm>
            <a:custGeom>
              <a:avLst/>
              <a:gdLst/>
              <a:ahLst/>
              <a:cxnLst/>
              <a:rect l="l" t="t" r="r" b="b"/>
              <a:pathLst>
                <a:path w="11669" h="17229" extrusionOk="0">
                  <a:moveTo>
                    <a:pt x="7668" y="0"/>
                  </a:moveTo>
                  <a:lnTo>
                    <a:pt x="1" y="13478"/>
                  </a:lnTo>
                  <a:cubicBezTo>
                    <a:pt x="1132" y="14824"/>
                    <a:pt x="2394" y="16074"/>
                    <a:pt x="3763" y="17229"/>
                  </a:cubicBezTo>
                  <a:lnTo>
                    <a:pt x="11669" y="1167"/>
                  </a:lnTo>
                  <a:cubicBezTo>
                    <a:pt x="9240" y="429"/>
                    <a:pt x="7668" y="0"/>
                    <a:pt x="7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D480B3E-A01F-74D3-04A4-FDA2608D948C}"/>
              </a:ext>
            </a:extLst>
          </p:cNvPr>
          <p:cNvSpPr txBox="1"/>
          <p:nvPr/>
        </p:nvSpPr>
        <p:spPr>
          <a:xfrm>
            <a:off x="2828260" y="464380"/>
            <a:ext cx="2696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3"/>
                </a:solidFill>
                <a:latin typeface="Archivo Black" panose="020B0604020202020204" charset="0"/>
              </a:rPr>
              <a:t>Our Services</a:t>
            </a:r>
            <a:endParaRPr lang="en-US" sz="2800" dirty="0">
              <a:solidFill>
                <a:schemeClr val="accent3"/>
              </a:solidFill>
              <a:latin typeface="Archivo Black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6EA77-9F68-7D58-5E05-80B59EABB126}"/>
              </a:ext>
            </a:extLst>
          </p:cNvPr>
          <p:cNvSpPr txBox="1"/>
          <p:nvPr/>
        </p:nvSpPr>
        <p:spPr>
          <a:xfrm>
            <a:off x="539901" y="1102821"/>
            <a:ext cx="711444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Comfortaa" panose="020B0604020202020204" charset="0"/>
              </a:rPr>
              <a:t>On-Demand Drug Delivery:</a:t>
            </a:r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 Fast, reliable delivery with tracking.</a:t>
            </a:r>
          </a:p>
          <a:p>
            <a:endParaRPr lang="en-US" sz="1600" dirty="0">
              <a:solidFill>
                <a:schemeClr val="accent3"/>
              </a:solidFill>
              <a:latin typeface="Comfortaa" panose="020B0604020202020204" charset="0"/>
            </a:endParaRPr>
          </a:p>
          <a:p>
            <a:r>
              <a:rPr lang="en-US" sz="1600" b="1" dirty="0">
                <a:solidFill>
                  <a:schemeClr val="accent3"/>
                </a:solidFill>
                <a:latin typeface="Comfortaa" panose="020B0604020202020204" charset="0"/>
              </a:rPr>
              <a:t>Health Consultations:</a:t>
            </a:r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 Chat with licensed pharmacists for advice.</a:t>
            </a:r>
          </a:p>
          <a:p>
            <a:endParaRPr lang="en-US" sz="1600" dirty="0">
              <a:solidFill>
                <a:schemeClr val="accent3"/>
              </a:solidFill>
              <a:latin typeface="Comfortaa" panose="020B0604020202020204" charset="0"/>
            </a:endParaRPr>
          </a:p>
          <a:p>
            <a:r>
              <a:rPr lang="en-US" sz="1600" b="1" dirty="0">
                <a:solidFill>
                  <a:schemeClr val="accent3"/>
                </a:solidFill>
                <a:latin typeface="Comfortaa" panose="020B0604020202020204" charset="0"/>
              </a:rPr>
              <a:t>Doctor Registration &amp; Feedback on Reports:</a:t>
            </a:r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 Register doctors to</a:t>
            </a:r>
          </a:p>
          <a:p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receive medical reports, get feedback and prescriptions directly</a:t>
            </a:r>
          </a:p>
          <a:p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through the app.</a:t>
            </a:r>
          </a:p>
          <a:p>
            <a:endParaRPr lang="en-US" sz="1600" dirty="0">
              <a:solidFill>
                <a:schemeClr val="accent3"/>
              </a:solidFill>
              <a:latin typeface="Comfortaa" panose="020B0604020202020204" charset="0"/>
            </a:endParaRPr>
          </a:p>
          <a:p>
            <a:r>
              <a:rPr lang="en-US" sz="1600" b="1" dirty="0">
                <a:solidFill>
                  <a:schemeClr val="accent3"/>
                </a:solidFill>
                <a:latin typeface="Comfortaa" panose="020B0604020202020204" charset="0"/>
              </a:rPr>
              <a:t>Loyalty Programs:</a:t>
            </a:r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 Rewards for regular customers.</a:t>
            </a:r>
          </a:p>
          <a:p>
            <a:endParaRPr lang="en-US" sz="1600" dirty="0">
              <a:solidFill>
                <a:schemeClr val="accent3"/>
              </a:solidFill>
              <a:latin typeface="Comfortaa" panose="020B0604020202020204" charset="0"/>
            </a:endParaRPr>
          </a:p>
          <a:p>
            <a:r>
              <a:rPr lang="en-US" sz="1600" b="1" dirty="0">
                <a:solidFill>
                  <a:schemeClr val="accent3"/>
                </a:solidFill>
                <a:latin typeface="Comfortaa" panose="020B0604020202020204" charset="0"/>
              </a:rPr>
              <a:t>Nearest Pharmacy Locator: </a:t>
            </a:r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Quickly find the nearest pharmacy</a:t>
            </a:r>
          </a:p>
          <a:p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 with real-time distance, contact details, and services offered</a:t>
            </a:r>
            <a:r>
              <a:rPr lang="en-US" sz="2000" dirty="0">
                <a:solidFill>
                  <a:schemeClr val="accent3"/>
                </a:solidFill>
                <a:latin typeface="Comfortaa" panose="020B0604020202020204" charset="0"/>
              </a:rPr>
              <a:t>.</a:t>
            </a:r>
            <a:endParaRPr lang="en-US" sz="1600" b="1" dirty="0">
              <a:solidFill>
                <a:schemeClr val="accent3"/>
              </a:solidFill>
              <a:latin typeface="Comfortaa" panose="020B0604020202020204" charset="0"/>
            </a:endParaRPr>
          </a:p>
          <a:p>
            <a:endParaRPr lang="en-US" dirty="0"/>
          </a:p>
        </p:txBody>
      </p:sp>
      <p:grpSp>
        <p:nvGrpSpPr>
          <p:cNvPr id="10" name="Google Shape;8947;p142">
            <a:extLst>
              <a:ext uri="{FF2B5EF4-FFF2-40B4-BE49-F238E27FC236}">
                <a16:creationId xmlns:a16="http://schemas.microsoft.com/office/drawing/2014/main" id="{72678282-3ECA-3DC3-F723-A07CA491509F}"/>
              </a:ext>
            </a:extLst>
          </p:cNvPr>
          <p:cNvGrpSpPr/>
          <p:nvPr/>
        </p:nvGrpSpPr>
        <p:grpSpPr>
          <a:xfrm>
            <a:off x="182623" y="1068985"/>
            <a:ext cx="305386" cy="338602"/>
            <a:chOff x="3300325" y="249875"/>
            <a:chExt cx="433725" cy="480900"/>
          </a:xfrm>
          <a:solidFill>
            <a:schemeClr val="tx2"/>
          </a:solidFill>
        </p:grpSpPr>
        <p:sp>
          <p:nvSpPr>
            <p:cNvPr id="11" name="Google Shape;8948;p142">
              <a:extLst>
                <a:ext uri="{FF2B5EF4-FFF2-40B4-BE49-F238E27FC236}">
                  <a16:creationId xmlns:a16="http://schemas.microsoft.com/office/drawing/2014/main" id="{52D119B1-424C-03EA-8A5B-3985EEF85D9B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8949;p142">
              <a:extLst>
                <a:ext uri="{FF2B5EF4-FFF2-40B4-BE49-F238E27FC236}">
                  <a16:creationId xmlns:a16="http://schemas.microsoft.com/office/drawing/2014/main" id="{D3CBE9F4-6B74-B4D7-7B20-6A528320B0D1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8950;p142">
              <a:extLst>
                <a:ext uri="{FF2B5EF4-FFF2-40B4-BE49-F238E27FC236}">
                  <a16:creationId xmlns:a16="http://schemas.microsoft.com/office/drawing/2014/main" id="{AABEBB5E-83C6-DB1B-F6C7-D5BDD30A2B80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8951;p142">
              <a:extLst>
                <a:ext uri="{FF2B5EF4-FFF2-40B4-BE49-F238E27FC236}">
                  <a16:creationId xmlns:a16="http://schemas.microsoft.com/office/drawing/2014/main" id="{93AFCEDD-7A35-0DD4-B21A-0DE390D8DB65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8952;p142">
              <a:extLst>
                <a:ext uri="{FF2B5EF4-FFF2-40B4-BE49-F238E27FC236}">
                  <a16:creationId xmlns:a16="http://schemas.microsoft.com/office/drawing/2014/main" id="{63DF4479-5DBC-025A-79BC-C36E4497A9EB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8953;p142">
              <a:extLst>
                <a:ext uri="{FF2B5EF4-FFF2-40B4-BE49-F238E27FC236}">
                  <a16:creationId xmlns:a16="http://schemas.microsoft.com/office/drawing/2014/main" id="{CCE8658A-D29E-DE41-5B6E-E141374D05B6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" name="Google Shape;8947;p142">
            <a:extLst>
              <a:ext uri="{FF2B5EF4-FFF2-40B4-BE49-F238E27FC236}">
                <a16:creationId xmlns:a16="http://schemas.microsoft.com/office/drawing/2014/main" id="{D7DBB5D1-7A1D-3900-977C-7F025AD7BF78}"/>
              </a:ext>
            </a:extLst>
          </p:cNvPr>
          <p:cNvGrpSpPr/>
          <p:nvPr/>
        </p:nvGrpSpPr>
        <p:grpSpPr>
          <a:xfrm>
            <a:off x="182623" y="1549144"/>
            <a:ext cx="305386" cy="338602"/>
            <a:chOff x="3300325" y="249875"/>
            <a:chExt cx="433725" cy="480900"/>
          </a:xfrm>
          <a:solidFill>
            <a:schemeClr val="tx2"/>
          </a:solidFill>
        </p:grpSpPr>
        <p:sp>
          <p:nvSpPr>
            <p:cNvPr id="18" name="Google Shape;8948;p142">
              <a:extLst>
                <a:ext uri="{FF2B5EF4-FFF2-40B4-BE49-F238E27FC236}">
                  <a16:creationId xmlns:a16="http://schemas.microsoft.com/office/drawing/2014/main" id="{EA1CAEC3-63E8-5FFD-C9E6-524016AEB4C1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8949;p142">
              <a:extLst>
                <a:ext uri="{FF2B5EF4-FFF2-40B4-BE49-F238E27FC236}">
                  <a16:creationId xmlns:a16="http://schemas.microsoft.com/office/drawing/2014/main" id="{2CF15545-E02D-D8D2-62D2-300F569BFF02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8950;p142">
              <a:extLst>
                <a:ext uri="{FF2B5EF4-FFF2-40B4-BE49-F238E27FC236}">
                  <a16:creationId xmlns:a16="http://schemas.microsoft.com/office/drawing/2014/main" id="{DA7D7F58-926A-16E5-B879-4C0EEC2D0B56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8951;p142">
              <a:extLst>
                <a:ext uri="{FF2B5EF4-FFF2-40B4-BE49-F238E27FC236}">
                  <a16:creationId xmlns:a16="http://schemas.microsoft.com/office/drawing/2014/main" id="{AAB348F5-15CC-C847-04B6-949DF9CE08E4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8952;p142">
              <a:extLst>
                <a:ext uri="{FF2B5EF4-FFF2-40B4-BE49-F238E27FC236}">
                  <a16:creationId xmlns:a16="http://schemas.microsoft.com/office/drawing/2014/main" id="{73B37F92-45F2-8324-8F98-CB30562E5A49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8953;p142">
              <a:extLst>
                <a:ext uri="{FF2B5EF4-FFF2-40B4-BE49-F238E27FC236}">
                  <a16:creationId xmlns:a16="http://schemas.microsoft.com/office/drawing/2014/main" id="{CD914AA3-C3E8-DE73-308A-D787F70372F5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" name="Google Shape;8947;p142">
            <a:extLst>
              <a:ext uri="{FF2B5EF4-FFF2-40B4-BE49-F238E27FC236}">
                <a16:creationId xmlns:a16="http://schemas.microsoft.com/office/drawing/2014/main" id="{40A08FF9-519A-1163-8F23-BBDCD173C2F4}"/>
              </a:ext>
            </a:extLst>
          </p:cNvPr>
          <p:cNvGrpSpPr/>
          <p:nvPr/>
        </p:nvGrpSpPr>
        <p:grpSpPr>
          <a:xfrm>
            <a:off x="173219" y="3040710"/>
            <a:ext cx="305386" cy="338602"/>
            <a:chOff x="3300325" y="249875"/>
            <a:chExt cx="433725" cy="480900"/>
          </a:xfrm>
          <a:solidFill>
            <a:schemeClr val="tx2"/>
          </a:solidFill>
        </p:grpSpPr>
        <p:sp>
          <p:nvSpPr>
            <p:cNvPr id="2304" name="Google Shape;8948;p142">
              <a:extLst>
                <a:ext uri="{FF2B5EF4-FFF2-40B4-BE49-F238E27FC236}">
                  <a16:creationId xmlns:a16="http://schemas.microsoft.com/office/drawing/2014/main" id="{1A5D4AE3-7538-32C0-A414-34925A395C3B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5" name="Google Shape;8949;p142">
              <a:extLst>
                <a:ext uri="{FF2B5EF4-FFF2-40B4-BE49-F238E27FC236}">
                  <a16:creationId xmlns:a16="http://schemas.microsoft.com/office/drawing/2014/main" id="{9C0B9EE1-D85B-A020-4F92-25AD5842D0C5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6" name="Google Shape;8950;p142">
              <a:extLst>
                <a:ext uri="{FF2B5EF4-FFF2-40B4-BE49-F238E27FC236}">
                  <a16:creationId xmlns:a16="http://schemas.microsoft.com/office/drawing/2014/main" id="{71578A6E-964E-8622-02EC-4788448B23BE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7" name="Google Shape;8951;p142">
              <a:extLst>
                <a:ext uri="{FF2B5EF4-FFF2-40B4-BE49-F238E27FC236}">
                  <a16:creationId xmlns:a16="http://schemas.microsoft.com/office/drawing/2014/main" id="{9B4BB815-4205-5D29-1449-74C1C0CCAAAE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8" name="Google Shape;8952;p142">
              <a:extLst>
                <a:ext uri="{FF2B5EF4-FFF2-40B4-BE49-F238E27FC236}">
                  <a16:creationId xmlns:a16="http://schemas.microsoft.com/office/drawing/2014/main" id="{E523C296-7BB3-DE9E-7B58-9F1277D73699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9" name="Google Shape;8953;p142">
              <a:extLst>
                <a:ext uri="{FF2B5EF4-FFF2-40B4-BE49-F238E27FC236}">
                  <a16:creationId xmlns:a16="http://schemas.microsoft.com/office/drawing/2014/main" id="{9197E6F6-A89E-D527-C923-43C4FED0001A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2" name="Google Shape;8947;p142">
            <a:extLst>
              <a:ext uri="{FF2B5EF4-FFF2-40B4-BE49-F238E27FC236}">
                <a16:creationId xmlns:a16="http://schemas.microsoft.com/office/drawing/2014/main" id="{962E29EF-0F7E-3B59-A3FF-4FA961F46718}"/>
              </a:ext>
            </a:extLst>
          </p:cNvPr>
          <p:cNvGrpSpPr/>
          <p:nvPr/>
        </p:nvGrpSpPr>
        <p:grpSpPr>
          <a:xfrm>
            <a:off x="173219" y="3510057"/>
            <a:ext cx="305386" cy="338602"/>
            <a:chOff x="3300325" y="249875"/>
            <a:chExt cx="433725" cy="480900"/>
          </a:xfrm>
          <a:solidFill>
            <a:schemeClr val="tx2"/>
          </a:solidFill>
        </p:grpSpPr>
        <p:sp>
          <p:nvSpPr>
            <p:cNvPr id="3" name="Google Shape;8948;p142">
              <a:extLst>
                <a:ext uri="{FF2B5EF4-FFF2-40B4-BE49-F238E27FC236}">
                  <a16:creationId xmlns:a16="http://schemas.microsoft.com/office/drawing/2014/main" id="{00436ECD-EFED-6842-F430-F8D0D3C7CDCE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8949;p142">
              <a:extLst>
                <a:ext uri="{FF2B5EF4-FFF2-40B4-BE49-F238E27FC236}">
                  <a16:creationId xmlns:a16="http://schemas.microsoft.com/office/drawing/2014/main" id="{5D2CEE3C-D6CA-3EEA-6020-1BC68F40366B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8950;p142">
              <a:extLst>
                <a:ext uri="{FF2B5EF4-FFF2-40B4-BE49-F238E27FC236}">
                  <a16:creationId xmlns:a16="http://schemas.microsoft.com/office/drawing/2014/main" id="{D280E8EB-D2D0-A136-8C87-BBD43975CCEE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8951;p142">
              <a:extLst>
                <a:ext uri="{FF2B5EF4-FFF2-40B4-BE49-F238E27FC236}">
                  <a16:creationId xmlns:a16="http://schemas.microsoft.com/office/drawing/2014/main" id="{5D3F17E0-8AB5-463A-73FE-90292B48FF30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8952;p142">
              <a:extLst>
                <a:ext uri="{FF2B5EF4-FFF2-40B4-BE49-F238E27FC236}">
                  <a16:creationId xmlns:a16="http://schemas.microsoft.com/office/drawing/2014/main" id="{1C6D90DB-D104-AA92-B8D9-1794C43CA82D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0" name="Google Shape;8953;p142">
              <a:extLst>
                <a:ext uri="{FF2B5EF4-FFF2-40B4-BE49-F238E27FC236}">
                  <a16:creationId xmlns:a16="http://schemas.microsoft.com/office/drawing/2014/main" id="{9DD9FB64-387C-3399-8EAF-619E89A66712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2311" name="Google Shape;8947;p142">
            <a:extLst>
              <a:ext uri="{FF2B5EF4-FFF2-40B4-BE49-F238E27FC236}">
                <a16:creationId xmlns:a16="http://schemas.microsoft.com/office/drawing/2014/main" id="{1AE16FED-B872-8359-785B-18C577C33F36}"/>
              </a:ext>
            </a:extLst>
          </p:cNvPr>
          <p:cNvGrpSpPr/>
          <p:nvPr/>
        </p:nvGrpSpPr>
        <p:grpSpPr>
          <a:xfrm>
            <a:off x="147761" y="2044911"/>
            <a:ext cx="305386" cy="338602"/>
            <a:chOff x="3300325" y="249875"/>
            <a:chExt cx="433725" cy="480900"/>
          </a:xfrm>
          <a:solidFill>
            <a:schemeClr val="tx2"/>
          </a:solidFill>
        </p:grpSpPr>
        <p:sp>
          <p:nvSpPr>
            <p:cNvPr id="2312" name="Google Shape;8948;p142">
              <a:extLst>
                <a:ext uri="{FF2B5EF4-FFF2-40B4-BE49-F238E27FC236}">
                  <a16:creationId xmlns:a16="http://schemas.microsoft.com/office/drawing/2014/main" id="{0B5EC982-BB37-D4A8-1BAC-84BEEBAD50CB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3" name="Google Shape;8949;p142">
              <a:extLst>
                <a:ext uri="{FF2B5EF4-FFF2-40B4-BE49-F238E27FC236}">
                  <a16:creationId xmlns:a16="http://schemas.microsoft.com/office/drawing/2014/main" id="{E2A94345-37AC-9115-7FA8-FB91E185973B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4" name="Google Shape;8950;p142">
              <a:extLst>
                <a:ext uri="{FF2B5EF4-FFF2-40B4-BE49-F238E27FC236}">
                  <a16:creationId xmlns:a16="http://schemas.microsoft.com/office/drawing/2014/main" id="{B3C1F2D9-9A35-F31D-96C9-950E50E87DE7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8951;p142">
              <a:extLst>
                <a:ext uri="{FF2B5EF4-FFF2-40B4-BE49-F238E27FC236}">
                  <a16:creationId xmlns:a16="http://schemas.microsoft.com/office/drawing/2014/main" id="{FD6330E9-1233-C197-F701-37BED85D3633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8952;p142">
              <a:extLst>
                <a:ext uri="{FF2B5EF4-FFF2-40B4-BE49-F238E27FC236}">
                  <a16:creationId xmlns:a16="http://schemas.microsoft.com/office/drawing/2014/main" id="{E2591E30-68A9-51FE-DA91-A99260992C8C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8953;p142">
              <a:extLst>
                <a:ext uri="{FF2B5EF4-FFF2-40B4-BE49-F238E27FC236}">
                  <a16:creationId xmlns:a16="http://schemas.microsoft.com/office/drawing/2014/main" id="{80D4B89B-1986-4385-81F0-20D3776D76A8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2" name="Google Shape;2372;p71"/>
          <p:cNvGrpSpPr/>
          <p:nvPr/>
        </p:nvGrpSpPr>
        <p:grpSpPr>
          <a:xfrm>
            <a:off x="7306578" y="-15177"/>
            <a:ext cx="1878620" cy="4202573"/>
            <a:chOff x="1369525" y="177099"/>
            <a:chExt cx="2145278" cy="4799101"/>
          </a:xfrm>
        </p:grpSpPr>
        <p:sp>
          <p:nvSpPr>
            <p:cNvPr id="2373" name="Google Shape;2373;p71"/>
            <p:cNvSpPr/>
            <p:nvPr/>
          </p:nvSpPr>
          <p:spPr>
            <a:xfrm>
              <a:off x="2758670" y="1145470"/>
              <a:ext cx="556918" cy="1081311"/>
            </a:xfrm>
            <a:custGeom>
              <a:avLst/>
              <a:gdLst/>
              <a:ahLst/>
              <a:cxnLst/>
              <a:rect l="l" t="t" r="r" b="b"/>
              <a:pathLst>
                <a:path w="6866" h="13331" extrusionOk="0">
                  <a:moveTo>
                    <a:pt x="1346" y="1"/>
                  </a:moveTo>
                  <a:lnTo>
                    <a:pt x="1346" y="1"/>
                  </a:lnTo>
                  <a:cubicBezTo>
                    <a:pt x="274" y="692"/>
                    <a:pt x="1" y="9548"/>
                    <a:pt x="2564" y="12322"/>
                  </a:cubicBezTo>
                  <a:cubicBezTo>
                    <a:pt x="3228" y="13042"/>
                    <a:pt x="3863" y="13331"/>
                    <a:pt x="4413" y="13331"/>
                  </a:cubicBezTo>
                  <a:cubicBezTo>
                    <a:pt x="5983" y="13331"/>
                    <a:pt x="6866" y="10982"/>
                    <a:pt x="5771" y="9619"/>
                  </a:cubicBezTo>
                  <a:cubicBezTo>
                    <a:pt x="4293" y="7781"/>
                    <a:pt x="1346" y="1"/>
                    <a:pt x="1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1"/>
            <p:cNvSpPr/>
            <p:nvPr/>
          </p:nvSpPr>
          <p:spPr>
            <a:xfrm>
              <a:off x="2988302" y="1754062"/>
              <a:ext cx="143407" cy="154438"/>
            </a:xfrm>
            <a:custGeom>
              <a:avLst/>
              <a:gdLst/>
              <a:ahLst/>
              <a:cxnLst/>
              <a:rect l="l" t="t" r="r" b="b"/>
              <a:pathLst>
                <a:path w="1768" h="1904" extrusionOk="0">
                  <a:moveTo>
                    <a:pt x="1696" y="0"/>
                  </a:moveTo>
                  <a:cubicBezTo>
                    <a:pt x="1687" y="0"/>
                    <a:pt x="1677" y="3"/>
                    <a:pt x="1667" y="11"/>
                  </a:cubicBezTo>
                  <a:cubicBezTo>
                    <a:pt x="989" y="482"/>
                    <a:pt x="426" y="1100"/>
                    <a:pt x="24" y="1822"/>
                  </a:cubicBezTo>
                  <a:cubicBezTo>
                    <a:pt x="1" y="1864"/>
                    <a:pt x="38" y="1904"/>
                    <a:pt x="75" y="1904"/>
                  </a:cubicBezTo>
                  <a:cubicBezTo>
                    <a:pt x="91" y="1904"/>
                    <a:pt x="107" y="1896"/>
                    <a:pt x="117" y="1878"/>
                  </a:cubicBezTo>
                  <a:cubicBezTo>
                    <a:pt x="513" y="1171"/>
                    <a:pt x="1058" y="567"/>
                    <a:pt x="1722" y="104"/>
                  </a:cubicBezTo>
                  <a:cubicBezTo>
                    <a:pt x="1768" y="70"/>
                    <a:pt x="1740" y="0"/>
                    <a:pt x="1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1"/>
            <p:cNvSpPr/>
            <p:nvPr/>
          </p:nvSpPr>
          <p:spPr>
            <a:xfrm>
              <a:off x="3434668" y="1370316"/>
              <a:ext cx="41530" cy="102121"/>
            </a:xfrm>
            <a:custGeom>
              <a:avLst/>
              <a:gdLst/>
              <a:ahLst/>
              <a:cxnLst/>
              <a:rect l="l" t="t" r="r" b="b"/>
              <a:pathLst>
                <a:path w="512" h="1259" extrusionOk="0">
                  <a:moveTo>
                    <a:pt x="360" y="1"/>
                  </a:moveTo>
                  <a:lnTo>
                    <a:pt x="0" y="912"/>
                  </a:lnTo>
                  <a:lnTo>
                    <a:pt x="291" y="1259"/>
                  </a:lnTo>
                  <a:cubicBezTo>
                    <a:pt x="291" y="1259"/>
                    <a:pt x="511" y="290"/>
                    <a:pt x="360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1"/>
            <p:cNvSpPr/>
            <p:nvPr/>
          </p:nvSpPr>
          <p:spPr>
            <a:xfrm>
              <a:off x="2945474" y="1241021"/>
              <a:ext cx="569329" cy="523906"/>
            </a:xfrm>
            <a:custGeom>
              <a:avLst/>
              <a:gdLst/>
              <a:ahLst/>
              <a:cxnLst/>
              <a:rect l="l" t="t" r="r" b="b"/>
              <a:pathLst>
                <a:path w="7019" h="6459" extrusionOk="0">
                  <a:moveTo>
                    <a:pt x="2650" y="1"/>
                  </a:moveTo>
                  <a:cubicBezTo>
                    <a:pt x="2550" y="1"/>
                    <a:pt x="2457" y="61"/>
                    <a:pt x="2421" y="152"/>
                  </a:cubicBezTo>
                  <a:lnTo>
                    <a:pt x="63" y="6125"/>
                  </a:lnTo>
                  <a:cubicBezTo>
                    <a:pt x="1" y="6285"/>
                    <a:pt x="119" y="6458"/>
                    <a:pt x="290" y="6458"/>
                  </a:cubicBezTo>
                  <a:lnTo>
                    <a:pt x="4369" y="6458"/>
                  </a:lnTo>
                  <a:cubicBezTo>
                    <a:pt x="4469" y="6458"/>
                    <a:pt x="4557" y="6396"/>
                    <a:pt x="4597" y="6305"/>
                  </a:cubicBezTo>
                  <a:lnTo>
                    <a:pt x="6956" y="334"/>
                  </a:lnTo>
                  <a:cubicBezTo>
                    <a:pt x="7018" y="172"/>
                    <a:pt x="6900" y="1"/>
                    <a:pt x="6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1"/>
            <p:cNvSpPr/>
            <p:nvPr/>
          </p:nvSpPr>
          <p:spPr>
            <a:xfrm>
              <a:off x="2960642" y="1576749"/>
              <a:ext cx="479456" cy="656362"/>
            </a:xfrm>
            <a:custGeom>
              <a:avLst/>
              <a:gdLst/>
              <a:ahLst/>
              <a:cxnLst/>
              <a:rect l="l" t="t" r="r" b="b"/>
              <a:pathLst>
                <a:path w="5911" h="8092" extrusionOk="0">
                  <a:moveTo>
                    <a:pt x="4479" y="1"/>
                  </a:moveTo>
                  <a:cubicBezTo>
                    <a:pt x="4479" y="1"/>
                    <a:pt x="178" y="3475"/>
                    <a:pt x="67" y="5851"/>
                  </a:cubicBezTo>
                  <a:cubicBezTo>
                    <a:pt x="0" y="7312"/>
                    <a:pt x="885" y="7958"/>
                    <a:pt x="1843" y="8072"/>
                  </a:cubicBezTo>
                  <a:cubicBezTo>
                    <a:pt x="1950" y="8085"/>
                    <a:pt x="2059" y="8091"/>
                    <a:pt x="2167" y="8091"/>
                  </a:cubicBezTo>
                  <a:cubicBezTo>
                    <a:pt x="2667" y="8091"/>
                    <a:pt x="3161" y="7956"/>
                    <a:pt x="3528" y="7727"/>
                  </a:cubicBezTo>
                  <a:cubicBezTo>
                    <a:pt x="3793" y="7565"/>
                    <a:pt x="4059" y="7103"/>
                    <a:pt x="4315" y="6489"/>
                  </a:cubicBezTo>
                  <a:cubicBezTo>
                    <a:pt x="5180" y="4413"/>
                    <a:pt x="5911" y="590"/>
                    <a:pt x="5911" y="590"/>
                  </a:cubicBezTo>
                  <a:lnTo>
                    <a:pt x="44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1"/>
            <p:cNvSpPr/>
            <p:nvPr/>
          </p:nvSpPr>
          <p:spPr>
            <a:xfrm>
              <a:off x="3272847" y="1298936"/>
              <a:ext cx="195238" cy="430383"/>
            </a:xfrm>
            <a:custGeom>
              <a:avLst/>
              <a:gdLst/>
              <a:ahLst/>
              <a:cxnLst/>
              <a:rect l="l" t="t" r="r" b="b"/>
              <a:pathLst>
                <a:path w="2407" h="5306" extrusionOk="0">
                  <a:moveTo>
                    <a:pt x="1306" y="1"/>
                  </a:moveTo>
                  <a:cubicBezTo>
                    <a:pt x="1296" y="1"/>
                    <a:pt x="1288" y="5"/>
                    <a:pt x="1282" y="14"/>
                  </a:cubicBezTo>
                  <a:cubicBezTo>
                    <a:pt x="1151" y="183"/>
                    <a:pt x="1686" y="1725"/>
                    <a:pt x="1686" y="1725"/>
                  </a:cubicBezTo>
                  <a:cubicBezTo>
                    <a:pt x="1686" y="1725"/>
                    <a:pt x="943" y="187"/>
                    <a:pt x="691" y="187"/>
                  </a:cubicBezTo>
                  <a:cubicBezTo>
                    <a:pt x="670" y="187"/>
                    <a:pt x="653" y="198"/>
                    <a:pt x="639" y="221"/>
                  </a:cubicBezTo>
                  <a:cubicBezTo>
                    <a:pt x="504" y="449"/>
                    <a:pt x="969" y="1397"/>
                    <a:pt x="1189" y="1818"/>
                  </a:cubicBezTo>
                  <a:lnTo>
                    <a:pt x="1189" y="1818"/>
                  </a:lnTo>
                  <a:cubicBezTo>
                    <a:pt x="966" y="1408"/>
                    <a:pt x="461" y="522"/>
                    <a:pt x="262" y="522"/>
                  </a:cubicBezTo>
                  <a:cubicBezTo>
                    <a:pt x="240" y="522"/>
                    <a:pt x="222" y="533"/>
                    <a:pt x="208" y="556"/>
                  </a:cubicBezTo>
                  <a:cubicBezTo>
                    <a:pt x="32" y="850"/>
                    <a:pt x="826" y="2312"/>
                    <a:pt x="826" y="2312"/>
                  </a:cubicBezTo>
                  <a:cubicBezTo>
                    <a:pt x="826" y="2312"/>
                    <a:pt x="255" y="1270"/>
                    <a:pt x="71" y="1270"/>
                  </a:cubicBezTo>
                  <a:cubicBezTo>
                    <a:pt x="22" y="1270"/>
                    <a:pt x="1" y="1344"/>
                    <a:pt x="26" y="1534"/>
                  </a:cubicBezTo>
                  <a:cubicBezTo>
                    <a:pt x="104" y="2150"/>
                    <a:pt x="475" y="2948"/>
                    <a:pt x="475" y="2948"/>
                  </a:cubicBezTo>
                  <a:cubicBezTo>
                    <a:pt x="293" y="3884"/>
                    <a:pt x="333" y="4771"/>
                    <a:pt x="333" y="4771"/>
                  </a:cubicBezTo>
                  <a:cubicBezTo>
                    <a:pt x="333" y="4771"/>
                    <a:pt x="872" y="5305"/>
                    <a:pt x="1302" y="5305"/>
                  </a:cubicBezTo>
                  <a:cubicBezTo>
                    <a:pt x="1443" y="5305"/>
                    <a:pt x="1572" y="5248"/>
                    <a:pt x="1666" y="5095"/>
                  </a:cubicBezTo>
                  <a:cubicBezTo>
                    <a:pt x="2137" y="4337"/>
                    <a:pt x="2406" y="2161"/>
                    <a:pt x="2240" y="1776"/>
                  </a:cubicBezTo>
                  <a:cubicBezTo>
                    <a:pt x="2082" y="1410"/>
                    <a:pt x="1478" y="1"/>
                    <a:pt x="1306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1"/>
            <p:cNvSpPr/>
            <p:nvPr/>
          </p:nvSpPr>
          <p:spPr>
            <a:xfrm>
              <a:off x="1953702" y="2146001"/>
              <a:ext cx="744126" cy="1082690"/>
            </a:xfrm>
            <a:custGeom>
              <a:avLst/>
              <a:gdLst/>
              <a:ahLst/>
              <a:cxnLst/>
              <a:rect l="l" t="t" r="r" b="b"/>
              <a:pathLst>
                <a:path w="9174" h="13348" extrusionOk="0">
                  <a:moveTo>
                    <a:pt x="2432" y="0"/>
                  </a:moveTo>
                  <a:cubicBezTo>
                    <a:pt x="2296" y="1100"/>
                    <a:pt x="2167" y="2085"/>
                    <a:pt x="2087" y="2761"/>
                  </a:cubicBezTo>
                  <a:cubicBezTo>
                    <a:pt x="1789" y="5219"/>
                    <a:pt x="931" y="9583"/>
                    <a:pt x="0" y="11556"/>
                  </a:cubicBezTo>
                  <a:cubicBezTo>
                    <a:pt x="0" y="11556"/>
                    <a:pt x="411" y="12788"/>
                    <a:pt x="4881" y="13310"/>
                  </a:cubicBezTo>
                  <a:cubicBezTo>
                    <a:pt x="5108" y="13336"/>
                    <a:pt x="5368" y="13348"/>
                    <a:pt x="5646" y="13348"/>
                  </a:cubicBezTo>
                  <a:cubicBezTo>
                    <a:pt x="6804" y="13348"/>
                    <a:pt x="8278" y="13154"/>
                    <a:pt x="8945" y="13048"/>
                  </a:cubicBezTo>
                  <a:cubicBezTo>
                    <a:pt x="9140" y="10496"/>
                    <a:pt x="9174" y="6526"/>
                    <a:pt x="9094" y="2834"/>
                  </a:cubicBezTo>
                  <a:cubicBezTo>
                    <a:pt x="9078" y="2085"/>
                    <a:pt x="9020" y="1112"/>
                    <a:pt x="8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1"/>
            <p:cNvSpPr/>
            <p:nvPr/>
          </p:nvSpPr>
          <p:spPr>
            <a:xfrm>
              <a:off x="1951675" y="4506393"/>
              <a:ext cx="202051" cy="321368"/>
            </a:xfrm>
            <a:custGeom>
              <a:avLst/>
              <a:gdLst/>
              <a:ahLst/>
              <a:cxnLst/>
              <a:rect l="l" t="t" r="r" b="b"/>
              <a:pathLst>
                <a:path w="2491" h="3962" extrusionOk="0">
                  <a:moveTo>
                    <a:pt x="1" y="1"/>
                  </a:moveTo>
                  <a:lnTo>
                    <a:pt x="225" y="3833"/>
                  </a:lnTo>
                  <a:lnTo>
                    <a:pt x="1859" y="3962"/>
                  </a:lnTo>
                  <a:lnTo>
                    <a:pt x="2490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1"/>
            <p:cNvSpPr/>
            <p:nvPr/>
          </p:nvSpPr>
          <p:spPr>
            <a:xfrm>
              <a:off x="1855069" y="2484405"/>
              <a:ext cx="634705" cy="2129203"/>
            </a:xfrm>
            <a:custGeom>
              <a:avLst/>
              <a:gdLst/>
              <a:ahLst/>
              <a:cxnLst/>
              <a:rect l="l" t="t" r="r" b="b"/>
              <a:pathLst>
                <a:path w="7825" h="26250" extrusionOk="0">
                  <a:moveTo>
                    <a:pt x="1369" y="0"/>
                  </a:moveTo>
                  <a:lnTo>
                    <a:pt x="0" y="26249"/>
                  </a:lnTo>
                  <a:lnTo>
                    <a:pt x="4470" y="26249"/>
                  </a:lnTo>
                  <a:lnTo>
                    <a:pt x="7825" y="936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1"/>
            <p:cNvSpPr/>
            <p:nvPr/>
          </p:nvSpPr>
          <p:spPr>
            <a:xfrm>
              <a:off x="1827490" y="4515478"/>
              <a:ext cx="441820" cy="107150"/>
            </a:xfrm>
            <a:custGeom>
              <a:avLst/>
              <a:gdLst/>
              <a:ahLst/>
              <a:cxnLst/>
              <a:rect l="l" t="t" r="r" b="b"/>
              <a:pathLst>
                <a:path w="5447" h="1321" extrusionOk="0">
                  <a:moveTo>
                    <a:pt x="29" y="0"/>
                  </a:moveTo>
                  <a:lnTo>
                    <a:pt x="0" y="1278"/>
                  </a:lnTo>
                  <a:lnTo>
                    <a:pt x="5386" y="1320"/>
                  </a:lnTo>
                  <a:lnTo>
                    <a:pt x="5446" y="2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1"/>
            <p:cNvSpPr/>
            <p:nvPr/>
          </p:nvSpPr>
          <p:spPr>
            <a:xfrm>
              <a:off x="2378249" y="2267103"/>
              <a:ext cx="602504" cy="2325009"/>
            </a:xfrm>
            <a:custGeom>
              <a:avLst/>
              <a:gdLst/>
              <a:ahLst/>
              <a:cxnLst/>
              <a:rect l="l" t="t" r="r" b="b"/>
              <a:pathLst>
                <a:path w="7428" h="28664" extrusionOk="0">
                  <a:moveTo>
                    <a:pt x="5705" y="1"/>
                  </a:moveTo>
                  <a:lnTo>
                    <a:pt x="1" y="1644"/>
                  </a:lnTo>
                  <a:lnTo>
                    <a:pt x="1670" y="14160"/>
                  </a:lnTo>
                  <a:lnTo>
                    <a:pt x="892" y="28664"/>
                  </a:lnTo>
                  <a:lnTo>
                    <a:pt x="6020" y="28664"/>
                  </a:lnTo>
                  <a:lnTo>
                    <a:pt x="7427" y="13613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1"/>
            <p:cNvSpPr/>
            <p:nvPr/>
          </p:nvSpPr>
          <p:spPr>
            <a:xfrm>
              <a:off x="2571542" y="4506393"/>
              <a:ext cx="202213" cy="321368"/>
            </a:xfrm>
            <a:custGeom>
              <a:avLst/>
              <a:gdLst/>
              <a:ahLst/>
              <a:cxnLst/>
              <a:rect l="l" t="t" r="r" b="b"/>
              <a:pathLst>
                <a:path w="2493" h="3962" extrusionOk="0">
                  <a:moveTo>
                    <a:pt x="1" y="1"/>
                  </a:moveTo>
                  <a:lnTo>
                    <a:pt x="227" y="3833"/>
                  </a:lnTo>
                  <a:lnTo>
                    <a:pt x="1861" y="3962"/>
                  </a:lnTo>
                  <a:lnTo>
                    <a:pt x="2492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1"/>
            <p:cNvSpPr/>
            <p:nvPr/>
          </p:nvSpPr>
          <p:spPr>
            <a:xfrm>
              <a:off x="2535041" y="4729130"/>
              <a:ext cx="512225" cy="247069"/>
            </a:xfrm>
            <a:custGeom>
              <a:avLst/>
              <a:gdLst/>
              <a:ahLst/>
              <a:cxnLst/>
              <a:rect l="l" t="t" r="r" b="b"/>
              <a:pathLst>
                <a:path w="6315" h="3046" extrusionOk="0">
                  <a:moveTo>
                    <a:pt x="2683" y="1"/>
                  </a:moveTo>
                  <a:cubicBezTo>
                    <a:pt x="2280" y="1"/>
                    <a:pt x="1804" y="622"/>
                    <a:pt x="1804" y="622"/>
                  </a:cubicBezTo>
                  <a:cubicBezTo>
                    <a:pt x="1804" y="622"/>
                    <a:pt x="1593" y="683"/>
                    <a:pt x="1327" y="683"/>
                  </a:cubicBezTo>
                  <a:cubicBezTo>
                    <a:pt x="1012" y="683"/>
                    <a:pt x="620" y="598"/>
                    <a:pt x="411" y="227"/>
                  </a:cubicBezTo>
                  <a:cubicBezTo>
                    <a:pt x="384" y="209"/>
                    <a:pt x="359" y="200"/>
                    <a:pt x="335" y="200"/>
                  </a:cubicBezTo>
                  <a:cubicBezTo>
                    <a:pt x="13" y="200"/>
                    <a:pt x="0" y="1819"/>
                    <a:pt x="15" y="2621"/>
                  </a:cubicBezTo>
                  <a:cubicBezTo>
                    <a:pt x="15" y="2665"/>
                    <a:pt x="13" y="2705"/>
                    <a:pt x="13" y="2750"/>
                  </a:cubicBezTo>
                  <a:cubicBezTo>
                    <a:pt x="13" y="2850"/>
                    <a:pt x="19" y="2947"/>
                    <a:pt x="26" y="3045"/>
                  </a:cubicBezTo>
                  <a:lnTo>
                    <a:pt x="6299" y="3045"/>
                  </a:lnTo>
                  <a:cubicBezTo>
                    <a:pt x="6299" y="3045"/>
                    <a:pt x="6314" y="2865"/>
                    <a:pt x="6257" y="2614"/>
                  </a:cubicBezTo>
                  <a:cubicBezTo>
                    <a:pt x="6179" y="2323"/>
                    <a:pt x="5990" y="1938"/>
                    <a:pt x="5505" y="1667"/>
                  </a:cubicBezTo>
                  <a:cubicBezTo>
                    <a:pt x="5299" y="1549"/>
                    <a:pt x="5101" y="1487"/>
                    <a:pt x="4912" y="1449"/>
                  </a:cubicBezTo>
                  <a:cubicBezTo>
                    <a:pt x="4292" y="1334"/>
                    <a:pt x="3763" y="1520"/>
                    <a:pt x="3345" y="1194"/>
                  </a:cubicBezTo>
                  <a:cubicBezTo>
                    <a:pt x="2798" y="771"/>
                    <a:pt x="3283" y="298"/>
                    <a:pt x="2858" y="47"/>
                  </a:cubicBezTo>
                  <a:cubicBezTo>
                    <a:pt x="2803" y="15"/>
                    <a:pt x="2744" y="1"/>
                    <a:pt x="2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1"/>
            <p:cNvSpPr/>
            <p:nvPr/>
          </p:nvSpPr>
          <p:spPr>
            <a:xfrm>
              <a:off x="2536014" y="4941647"/>
              <a:ext cx="511252" cy="34554"/>
            </a:xfrm>
            <a:custGeom>
              <a:avLst/>
              <a:gdLst/>
              <a:ahLst/>
              <a:cxnLst/>
              <a:rect l="l" t="t" r="r" b="b"/>
              <a:pathLst>
                <a:path w="6303" h="426" extrusionOk="0">
                  <a:moveTo>
                    <a:pt x="1" y="1"/>
                  </a:moveTo>
                  <a:lnTo>
                    <a:pt x="1" y="130"/>
                  </a:lnTo>
                  <a:cubicBezTo>
                    <a:pt x="1" y="230"/>
                    <a:pt x="7" y="327"/>
                    <a:pt x="14" y="425"/>
                  </a:cubicBezTo>
                  <a:lnTo>
                    <a:pt x="6287" y="425"/>
                  </a:lnTo>
                  <a:cubicBezTo>
                    <a:pt x="6287" y="425"/>
                    <a:pt x="6302" y="245"/>
                    <a:pt x="6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1"/>
            <p:cNvSpPr/>
            <p:nvPr/>
          </p:nvSpPr>
          <p:spPr>
            <a:xfrm>
              <a:off x="2431622" y="4495768"/>
              <a:ext cx="466721" cy="116559"/>
            </a:xfrm>
            <a:custGeom>
              <a:avLst/>
              <a:gdLst/>
              <a:ahLst/>
              <a:cxnLst/>
              <a:rect l="l" t="t" r="r" b="b"/>
              <a:pathLst>
                <a:path w="5754" h="1437" extrusionOk="0">
                  <a:moveTo>
                    <a:pt x="5753" y="1"/>
                  </a:moveTo>
                  <a:lnTo>
                    <a:pt x="19" y="156"/>
                  </a:lnTo>
                  <a:lnTo>
                    <a:pt x="1" y="1437"/>
                  </a:lnTo>
                  <a:lnTo>
                    <a:pt x="5702" y="1303"/>
                  </a:lnTo>
                  <a:lnTo>
                    <a:pt x="5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1"/>
            <p:cNvSpPr/>
            <p:nvPr/>
          </p:nvSpPr>
          <p:spPr>
            <a:xfrm>
              <a:off x="1784825" y="809824"/>
              <a:ext cx="1211740" cy="1772065"/>
            </a:xfrm>
            <a:custGeom>
              <a:avLst/>
              <a:gdLst/>
              <a:ahLst/>
              <a:cxnLst/>
              <a:rect l="l" t="t" r="r" b="b"/>
              <a:pathLst>
                <a:path w="14939" h="21847" extrusionOk="0">
                  <a:moveTo>
                    <a:pt x="5212" y="0"/>
                  </a:moveTo>
                  <a:cubicBezTo>
                    <a:pt x="5212" y="0"/>
                    <a:pt x="3531" y="1045"/>
                    <a:pt x="1858" y="1941"/>
                  </a:cubicBezTo>
                  <a:cubicBezTo>
                    <a:pt x="179" y="2834"/>
                    <a:pt x="104" y="4288"/>
                    <a:pt x="404" y="6675"/>
                  </a:cubicBezTo>
                  <a:cubicBezTo>
                    <a:pt x="702" y="9062"/>
                    <a:pt x="1189" y="16924"/>
                    <a:pt x="591" y="18714"/>
                  </a:cubicBezTo>
                  <a:cubicBezTo>
                    <a:pt x="0" y="20480"/>
                    <a:pt x="758" y="21846"/>
                    <a:pt x="1817" y="21846"/>
                  </a:cubicBezTo>
                  <a:cubicBezTo>
                    <a:pt x="1830" y="21846"/>
                    <a:pt x="1844" y="21846"/>
                    <a:pt x="1858" y="21846"/>
                  </a:cubicBezTo>
                  <a:cubicBezTo>
                    <a:pt x="2701" y="21818"/>
                    <a:pt x="3296" y="21493"/>
                    <a:pt x="5132" y="21493"/>
                  </a:cubicBezTo>
                  <a:cubicBezTo>
                    <a:pt x="5646" y="21493"/>
                    <a:pt x="6259" y="21519"/>
                    <a:pt x="7001" y="21583"/>
                  </a:cubicBezTo>
                  <a:cubicBezTo>
                    <a:pt x="7521" y="21629"/>
                    <a:pt x="8021" y="21650"/>
                    <a:pt x="8499" y="21650"/>
                  </a:cubicBezTo>
                  <a:cubicBezTo>
                    <a:pt x="11134" y="21650"/>
                    <a:pt x="13081" y="21005"/>
                    <a:pt x="13932" y="20279"/>
                  </a:cubicBezTo>
                  <a:cubicBezTo>
                    <a:pt x="14939" y="19418"/>
                    <a:pt x="12589" y="14388"/>
                    <a:pt x="12627" y="10958"/>
                  </a:cubicBezTo>
                  <a:cubicBezTo>
                    <a:pt x="12663" y="7531"/>
                    <a:pt x="13029" y="4846"/>
                    <a:pt x="12640" y="3430"/>
                  </a:cubicBezTo>
                  <a:cubicBezTo>
                    <a:pt x="12251" y="2012"/>
                    <a:pt x="7853" y="76"/>
                    <a:pt x="7853" y="76"/>
                  </a:cubicBezTo>
                  <a:lnTo>
                    <a:pt x="52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1"/>
            <p:cNvSpPr/>
            <p:nvPr/>
          </p:nvSpPr>
          <p:spPr>
            <a:xfrm>
              <a:off x="2056476" y="177099"/>
              <a:ext cx="522949" cy="459919"/>
            </a:xfrm>
            <a:custGeom>
              <a:avLst/>
              <a:gdLst/>
              <a:ahLst/>
              <a:cxnLst/>
              <a:rect l="l" t="t" r="r" b="b"/>
              <a:pathLst>
                <a:path w="5534" h="4867" extrusionOk="0">
                  <a:moveTo>
                    <a:pt x="4593" y="1"/>
                  </a:moveTo>
                  <a:cubicBezTo>
                    <a:pt x="3662" y="1"/>
                    <a:pt x="2372" y="428"/>
                    <a:pt x="2372" y="428"/>
                  </a:cubicBezTo>
                  <a:cubicBezTo>
                    <a:pt x="2372" y="428"/>
                    <a:pt x="2174" y="369"/>
                    <a:pt x="1877" y="369"/>
                  </a:cubicBezTo>
                  <a:cubicBezTo>
                    <a:pt x="1615" y="369"/>
                    <a:pt x="1276" y="415"/>
                    <a:pt x="930" y="588"/>
                  </a:cubicBezTo>
                  <a:cubicBezTo>
                    <a:pt x="1" y="1052"/>
                    <a:pt x="441" y="2555"/>
                    <a:pt x="441" y="2555"/>
                  </a:cubicBezTo>
                  <a:cubicBezTo>
                    <a:pt x="441" y="2555"/>
                    <a:pt x="139" y="2606"/>
                    <a:pt x="283" y="3111"/>
                  </a:cubicBezTo>
                  <a:cubicBezTo>
                    <a:pt x="428" y="3617"/>
                    <a:pt x="1672" y="4867"/>
                    <a:pt x="1672" y="4867"/>
                  </a:cubicBezTo>
                  <a:lnTo>
                    <a:pt x="4824" y="1997"/>
                  </a:lnTo>
                  <a:cubicBezTo>
                    <a:pt x="4824" y="1997"/>
                    <a:pt x="5533" y="1755"/>
                    <a:pt x="5533" y="565"/>
                  </a:cubicBezTo>
                  <a:cubicBezTo>
                    <a:pt x="5533" y="137"/>
                    <a:pt x="5121" y="1"/>
                    <a:pt x="4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1"/>
            <p:cNvSpPr/>
            <p:nvPr/>
          </p:nvSpPr>
          <p:spPr>
            <a:xfrm>
              <a:off x="2200287" y="635268"/>
              <a:ext cx="247312" cy="279027"/>
            </a:xfrm>
            <a:custGeom>
              <a:avLst/>
              <a:gdLst/>
              <a:ahLst/>
              <a:cxnLst/>
              <a:rect l="l" t="t" r="r" b="b"/>
              <a:pathLst>
                <a:path w="3049" h="3440" extrusionOk="0">
                  <a:moveTo>
                    <a:pt x="174" y="0"/>
                  </a:moveTo>
                  <a:lnTo>
                    <a:pt x="174" y="0"/>
                  </a:lnTo>
                  <a:cubicBezTo>
                    <a:pt x="274" y="1003"/>
                    <a:pt x="203" y="1872"/>
                    <a:pt x="1" y="2646"/>
                  </a:cubicBezTo>
                  <a:cubicBezTo>
                    <a:pt x="1" y="2646"/>
                    <a:pt x="1073" y="3440"/>
                    <a:pt x="2010" y="3440"/>
                  </a:cubicBezTo>
                  <a:cubicBezTo>
                    <a:pt x="2414" y="3440"/>
                    <a:pt x="2792" y="3293"/>
                    <a:pt x="3048" y="2872"/>
                  </a:cubicBezTo>
                  <a:lnTo>
                    <a:pt x="2719" y="1703"/>
                  </a:lnTo>
                  <a:lnTo>
                    <a:pt x="2504" y="930"/>
                  </a:lnTo>
                  <a:lnTo>
                    <a:pt x="2353" y="389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1"/>
            <p:cNvSpPr/>
            <p:nvPr/>
          </p:nvSpPr>
          <p:spPr>
            <a:xfrm>
              <a:off x="2469718" y="355230"/>
              <a:ext cx="71913" cy="159512"/>
            </a:xfrm>
            <a:custGeom>
              <a:avLst/>
              <a:gdLst/>
              <a:ahLst/>
              <a:cxnLst/>
              <a:rect l="l" t="t" r="r" b="b"/>
              <a:pathLst>
                <a:path w="761" h="1688" extrusionOk="0">
                  <a:moveTo>
                    <a:pt x="489" y="1"/>
                  </a:moveTo>
                  <a:cubicBezTo>
                    <a:pt x="0" y="354"/>
                    <a:pt x="433" y="1688"/>
                    <a:pt x="433" y="1688"/>
                  </a:cubicBezTo>
                  <a:cubicBezTo>
                    <a:pt x="433" y="1688"/>
                    <a:pt x="760" y="1277"/>
                    <a:pt x="760" y="548"/>
                  </a:cubicBezTo>
                  <a:cubicBezTo>
                    <a:pt x="760" y="265"/>
                    <a:pt x="489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1"/>
            <p:cNvSpPr/>
            <p:nvPr/>
          </p:nvSpPr>
          <p:spPr>
            <a:xfrm>
              <a:off x="2173276" y="297775"/>
              <a:ext cx="365138" cy="460486"/>
            </a:xfrm>
            <a:custGeom>
              <a:avLst/>
              <a:gdLst/>
              <a:ahLst/>
              <a:cxnLst/>
              <a:rect l="l" t="t" r="r" b="b"/>
              <a:pathLst>
                <a:path w="3864" h="4873" extrusionOk="0">
                  <a:moveTo>
                    <a:pt x="2080" y="0"/>
                  </a:moveTo>
                  <a:cubicBezTo>
                    <a:pt x="2050" y="0"/>
                    <a:pt x="2020" y="1"/>
                    <a:pt x="1990" y="2"/>
                  </a:cubicBezTo>
                  <a:cubicBezTo>
                    <a:pt x="1888" y="9"/>
                    <a:pt x="1792" y="13"/>
                    <a:pt x="1697" y="24"/>
                  </a:cubicBezTo>
                  <a:cubicBezTo>
                    <a:pt x="1674" y="29"/>
                    <a:pt x="1654" y="31"/>
                    <a:pt x="1632" y="33"/>
                  </a:cubicBezTo>
                  <a:cubicBezTo>
                    <a:pt x="1623" y="33"/>
                    <a:pt x="1617" y="35"/>
                    <a:pt x="1608" y="35"/>
                  </a:cubicBezTo>
                  <a:cubicBezTo>
                    <a:pt x="1583" y="40"/>
                    <a:pt x="1561" y="42"/>
                    <a:pt x="1539" y="46"/>
                  </a:cubicBezTo>
                  <a:lnTo>
                    <a:pt x="1488" y="55"/>
                  </a:lnTo>
                  <a:cubicBezTo>
                    <a:pt x="1450" y="60"/>
                    <a:pt x="1412" y="69"/>
                    <a:pt x="1379" y="75"/>
                  </a:cubicBezTo>
                  <a:cubicBezTo>
                    <a:pt x="243" y="302"/>
                    <a:pt x="1" y="1016"/>
                    <a:pt x="5" y="1709"/>
                  </a:cubicBezTo>
                  <a:cubicBezTo>
                    <a:pt x="7" y="2176"/>
                    <a:pt x="121" y="2634"/>
                    <a:pt x="143" y="2920"/>
                  </a:cubicBezTo>
                  <a:cubicBezTo>
                    <a:pt x="152" y="3009"/>
                    <a:pt x="161" y="3089"/>
                    <a:pt x="176" y="3165"/>
                  </a:cubicBezTo>
                  <a:cubicBezTo>
                    <a:pt x="214" y="3343"/>
                    <a:pt x="274" y="3492"/>
                    <a:pt x="363" y="3647"/>
                  </a:cubicBezTo>
                  <a:cubicBezTo>
                    <a:pt x="483" y="3852"/>
                    <a:pt x="652" y="4059"/>
                    <a:pt x="885" y="4334"/>
                  </a:cubicBezTo>
                  <a:cubicBezTo>
                    <a:pt x="1217" y="4724"/>
                    <a:pt x="1715" y="4872"/>
                    <a:pt x="2206" y="4872"/>
                  </a:cubicBezTo>
                  <a:cubicBezTo>
                    <a:pt x="2258" y="4872"/>
                    <a:pt x="2310" y="4871"/>
                    <a:pt x="2361" y="4868"/>
                  </a:cubicBezTo>
                  <a:cubicBezTo>
                    <a:pt x="3795" y="4781"/>
                    <a:pt x="3864" y="3798"/>
                    <a:pt x="3653" y="2331"/>
                  </a:cubicBezTo>
                  <a:cubicBezTo>
                    <a:pt x="3522" y="1420"/>
                    <a:pt x="3750" y="893"/>
                    <a:pt x="3497" y="553"/>
                  </a:cubicBezTo>
                  <a:cubicBezTo>
                    <a:pt x="3482" y="535"/>
                    <a:pt x="3464" y="522"/>
                    <a:pt x="3446" y="509"/>
                  </a:cubicBezTo>
                  <a:cubicBezTo>
                    <a:pt x="3073" y="175"/>
                    <a:pt x="2580" y="0"/>
                    <a:pt x="2080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1"/>
            <p:cNvSpPr/>
            <p:nvPr/>
          </p:nvSpPr>
          <p:spPr>
            <a:xfrm>
              <a:off x="2171575" y="256573"/>
              <a:ext cx="375061" cy="165749"/>
            </a:xfrm>
            <a:custGeom>
              <a:avLst/>
              <a:gdLst/>
              <a:ahLst/>
              <a:cxnLst/>
              <a:rect l="l" t="t" r="r" b="b"/>
              <a:pathLst>
                <a:path w="3969" h="1754" extrusionOk="0">
                  <a:moveTo>
                    <a:pt x="1770" y="0"/>
                  </a:moveTo>
                  <a:cubicBezTo>
                    <a:pt x="1590" y="0"/>
                    <a:pt x="1406" y="30"/>
                    <a:pt x="1226" y="105"/>
                  </a:cubicBezTo>
                  <a:cubicBezTo>
                    <a:pt x="361" y="467"/>
                    <a:pt x="1" y="1583"/>
                    <a:pt x="1" y="1583"/>
                  </a:cubicBezTo>
                  <a:lnTo>
                    <a:pt x="1328" y="1754"/>
                  </a:lnTo>
                  <a:cubicBezTo>
                    <a:pt x="1335" y="1727"/>
                    <a:pt x="1623" y="1225"/>
                    <a:pt x="1877" y="1225"/>
                  </a:cubicBezTo>
                  <a:cubicBezTo>
                    <a:pt x="2092" y="1225"/>
                    <a:pt x="2308" y="1384"/>
                    <a:pt x="2479" y="1384"/>
                  </a:cubicBezTo>
                  <a:cubicBezTo>
                    <a:pt x="2508" y="1384"/>
                    <a:pt x="2536" y="1380"/>
                    <a:pt x="2562" y="1369"/>
                  </a:cubicBezTo>
                  <a:cubicBezTo>
                    <a:pt x="2742" y="1298"/>
                    <a:pt x="2453" y="900"/>
                    <a:pt x="2453" y="900"/>
                  </a:cubicBezTo>
                  <a:lnTo>
                    <a:pt x="2453" y="900"/>
                  </a:lnTo>
                  <a:cubicBezTo>
                    <a:pt x="2453" y="900"/>
                    <a:pt x="3021" y="1185"/>
                    <a:pt x="3414" y="1185"/>
                  </a:cubicBezTo>
                  <a:cubicBezTo>
                    <a:pt x="3485" y="1185"/>
                    <a:pt x="3551" y="1176"/>
                    <a:pt x="3606" y="1154"/>
                  </a:cubicBezTo>
                  <a:cubicBezTo>
                    <a:pt x="3969" y="1009"/>
                    <a:pt x="3137" y="431"/>
                    <a:pt x="3102" y="431"/>
                  </a:cubicBezTo>
                  <a:cubicBezTo>
                    <a:pt x="3072" y="431"/>
                    <a:pt x="2456" y="0"/>
                    <a:pt x="1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1"/>
            <p:cNvSpPr/>
            <p:nvPr/>
          </p:nvSpPr>
          <p:spPr>
            <a:xfrm>
              <a:off x="2190286" y="596770"/>
              <a:ext cx="48383" cy="45737"/>
            </a:xfrm>
            <a:custGeom>
              <a:avLst/>
              <a:gdLst/>
              <a:ahLst/>
              <a:cxnLst/>
              <a:rect l="l" t="t" r="r" b="b"/>
              <a:pathLst>
                <a:path w="512" h="484" extrusionOk="0">
                  <a:moveTo>
                    <a:pt x="1" y="1"/>
                  </a:moveTo>
                  <a:lnTo>
                    <a:pt x="1" y="1"/>
                  </a:lnTo>
                  <a:cubicBezTo>
                    <a:pt x="36" y="179"/>
                    <a:pt x="96" y="328"/>
                    <a:pt x="185" y="483"/>
                  </a:cubicBezTo>
                  <a:cubicBezTo>
                    <a:pt x="323" y="403"/>
                    <a:pt x="436" y="283"/>
                    <a:pt x="512" y="117"/>
                  </a:cubicBezTo>
                  <a:lnTo>
                    <a:pt x="512" y="117"/>
                  </a:lnTo>
                  <a:cubicBezTo>
                    <a:pt x="480" y="120"/>
                    <a:pt x="450" y="121"/>
                    <a:pt x="420" y="121"/>
                  </a:cubicBezTo>
                  <a:cubicBezTo>
                    <a:pt x="256" y="121"/>
                    <a:pt x="117" y="7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1"/>
            <p:cNvSpPr/>
            <p:nvPr/>
          </p:nvSpPr>
          <p:spPr>
            <a:xfrm>
              <a:off x="2126688" y="385848"/>
              <a:ext cx="192869" cy="210446"/>
            </a:xfrm>
            <a:custGeom>
              <a:avLst/>
              <a:gdLst/>
              <a:ahLst/>
              <a:cxnLst/>
              <a:rect l="l" t="t" r="r" b="b"/>
              <a:pathLst>
                <a:path w="2041" h="2227" extrusionOk="0">
                  <a:moveTo>
                    <a:pt x="1456" y="0"/>
                  </a:moveTo>
                  <a:cubicBezTo>
                    <a:pt x="1175" y="0"/>
                    <a:pt x="869" y="29"/>
                    <a:pt x="596" y="121"/>
                  </a:cubicBezTo>
                  <a:cubicBezTo>
                    <a:pt x="463" y="166"/>
                    <a:pt x="336" y="224"/>
                    <a:pt x="229" y="301"/>
                  </a:cubicBezTo>
                  <a:cubicBezTo>
                    <a:pt x="158" y="352"/>
                    <a:pt x="96" y="408"/>
                    <a:pt x="40" y="470"/>
                  </a:cubicBezTo>
                  <a:cubicBezTo>
                    <a:pt x="25" y="486"/>
                    <a:pt x="11" y="499"/>
                    <a:pt x="0" y="515"/>
                  </a:cubicBezTo>
                  <a:cubicBezTo>
                    <a:pt x="2" y="568"/>
                    <a:pt x="14" y="624"/>
                    <a:pt x="29" y="681"/>
                  </a:cubicBezTo>
                  <a:cubicBezTo>
                    <a:pt x="102" y="970"/>
                    <a:pt x="402" y="1653"/>
                    <a:pt x="669" y="2226"/>
                  </a:cubicBezTo>
                  <a:cubicBezTo>
                    <a:pt x="654" y="2153"/>
                    <a:pt x="643" y="2075"/>
                    <a:pt x="636" y="1988"/>
                  </a:cubicBezTo>
                  <a:cubicBezTo>
                    <a:pt x="614" y="1702"/>
                    <a:pt x="500" y="1244"/>
                    <a:pt x="498" y="775"/>
                  </a:cubicBezTo>
                  <a:cubicBezTo>
                    <a:pt x="558" y="744"/>
                    <a:pt x="627" y="726"/>
                    <a:pt x="706" y="726"/>
                  </a:cubicBezTo>
                  <a:cubicBezTo>
                    <a:pt x="741" y="726"/>
                    <a:pt x="779" y="730"/>
                    <a:pt x="818" y="737"/>
                  </a:cubicBezTo>
                  <a:cubicBezTo>
                    <a:pt x="1349" y="836"/>
                    <a:pt x="1507" y="1648"/>
                    <a:pt x="1741" y="1648"/>
                  </a:cubicBezTo>
                  <a:cubicBezTo>
                    <a:pt x="1764" y="1648"/>
                    <a:pt x="1787" y="1641"/>
                    <a:pt x="1812" y="1624"/>
                  </a:cubicBezTo>
                  <a:cubicBezTo>
                    <a:pt x="2041" y="1468"/>
                    <a:pt x="1636" y="410"/>
                    <a:pt x="1896" y="21"/>
                  </a:cubicBezTo>
                  <a:cubicBezTo>
                    <a:pt x="1765" y="9"/>
                    <a:pt x="1615" y="0"/>
                    <a:pt x="1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1"/>
            <p:cNvSpPr/>
            <p:nvPr/>
          </p:nvSpPr>
          <p:spPr>
            <a:xfrm>
              <a:off x="2393174" y="592423"/>
              <a:ext cx="94875" cy="62841"/>
            </a:xfrm>
            <a:custGeom>
              <a:avLst/>
              <a:gdLst/>
              <a:ahLst/>
              <a:cxnLst/>
              <a:rect l="l" t="t" r="r" b="b"/>
              <a:pathLst>
                <a:path w="1004" h="665" extrusionOk="0">
                  <a:moveTo>
                    <a:pt x="1" y="0"/>
                  </a:moveTo>
                  <a:cubicBezTo>
                    <a:pt x="1" y="0"/>
                    <a:pt x="95" y="665"/>
                    <a:pt x="538" y="665"/>
                  </a:cubicBezTo>
                  <a:cubicBezTo>
                    <a:pt x="551" y="665"/>
                    <a:pt x="565" y="664"/>
                    <a:pt x="579" y="663"/>
                  </a:cubicBezTo>
                  <a:cubicBezTo>
                    <a:pt x="988" y="627"/>
                    <a:pt x="1003" y="25"/>
                    <a:pt x="1003" y="25"/>
                  </a:cubicBezTo>
                  <a:cubicBezTo>
                    <a:pt x="1003" y="25"/>
                    <a:pt x="666" y="1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1"/>
            <p:cNvSpPr/>
            <p:nvPr/>
          </p:nvSpPr>
          <p:spPr>
            <a:xfrm>
              <a:off x="2399420" y="667470"/>
              <a:ext cx="32526" cy="11356"/>
            </a:xfrm>
            <a:custGeom>
              <a:avLst/>
              <a:gdLst/>
              <a:ahLst/>
              <a:cxnLst/>
              <a:rect l="l" t="t" r="r" b="b"/>
              <a:pathLst>
                <a:path w="401" h="140" extrusionOk="0">
                  <a:moveTo>
                    <a:pt x="70" y="0"/>
                  </a:moveTo>
                  <a:cubicBezTo>
                    <a:pt x="32" y="0"/>
                    <a:pt x="0" y="51"/>
                    <a:pt x="38" y="84"/>
                  </a:cubicBezTo>
                  <a:cubicBezTo>
                    <a:pt x="87" y="123"/>
                    <a:pt x="142" y="140"/>
                    <a:pt x="199" y="140"/>
                  </a:cubicBezTo>
                  <a:cubicBezTo>
                    <a:pt x="250" y="140"/>
                    <a:pt x="302" y="127"/>
                    <a:pt x="351" y="106"/>
                  </a:cubicBezTo>
                  <a:cubicBezTo>
                    <a:pt x="401" y="86"/>
                    <a:pt x="380" y="13"/>
                    <a:pt x="335" y="13"/>
                  </a:cubicBezTo>
                  <a:cubicBezTo>
                    <a:pt x="330" y="13"/>
                    <a:pt x="324" y="14"/>
                    <a:pt x="318" y="17"/>
                  </a:cubicBezTo>
                  <a:cubicBezTo>
                    <a:pt x="280" y="33"/>
                    <a:pt x="240" y="45"/>
                    <a:pt x="200" y="45"/>
                  </a:cubicBezTo>
                  <a:cubicBezTo>
                    <a:pt x="164" y="45"/>
                    <a:pt x="129" y="35"/>
                    <a:pt x="98" y="10"/>
                  </a:cubicBezTo>
                  <a:cubicBezTo>
                    <a:pt x="89" y="3"/>
                    <a:pt x="79" y="0"/>
                    <a:pt x="70" y="0"/>
                  </a:cubicBezTo>
                  <a:close/>
                </a:path>
              </a:pathLst>
            </a:custGeom>
            <a:solidFill>
              <a:srgbClr val="A43B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1"/>
            <p:cNvSpPr/>
            <p:nvPr/>
          </p:nvSpPr>
          <p:spPr>
            <a:xfrm>
              <a:off x="2140485" y="453226"/>
              <a:ext cx="143825" cy="162158"/>
            </a:xfrm>
            <a:custGeom>
              <a:avLst/>
              <a:gdLst/>
              <a:ahLst/>
              <a:cxnLst/>
              <a:rect l="l" t="t" r="r" b="b"/>
              <a:pathLst>
                <a:path w="1522" h="1716" extrusionOk="0">
                  <a:moveTo>
                    <a:pt x="538" y="1"/>
                  </a:moveTo>
                  <a:cubicBezTo>
                    <a:pt x="514" y="1"/>
                    <a:pt x="489" y="3"/>
                    <a:pt x="465" y="8"/>
                  </a:cubicBezTo>
                  <a:cubicBezTo>
                    <a:pt x="23" y="106"/>
                    <a:pt x="1" y="509"/>
                    <a:pt x="79" y="911"/>
                  </a:cubicBezTo>
                  <a:cubicBezTo>
                    <a:pt x="146" y="1270"/>
                    <a:pt x="400" y="1716"/>
                    <a:pt x="845" y="1716"/>
                  </a:cubicBezTo>
                  <a:cubicBezTo>
                    <a:pt x="899" y="1716"/>
                    <a:pt x="955" y="1709"/>
                    <a:pt x="1014" y="1696"/>
                  </a:cubicBezTo>
                  <a:cubicBezTo>
                    <a:pt x="1290" y="1629"/>
                    <a:pt x="1417" y="1440"/>
                    <a:pt x="1463" y="1247"/>
                  </a:cubicBezTo>
                  <a:cubicBezTo>
                    <a:pt x="1521" y="1011"/>
                    <a:pt x="1461" y="762"/>
                    <a:pt x="1310" y="569"/>
                  </a:cubicBezTo>
                  <a:cubicBezTo>
                    <a:pt x="1134" y="339"/>
                    <a:pt x="822" y="1"/>
                    <a:pt x="538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1"/>
            <p:cNvSpPr/>
            <p:nvPr/>
          </p:nvSpPr>
          <p:spPr>
            <a:xfrm>
              <a:off x="2170441" y="484127"/>
              <a:ext cx="68227" cy="89017"/>
            </a:xfrm>
            <a:custGeom>
              <a:avLst/>
              <a:gdLst/>
              <a:ahLst/>
              <a:cxnLst/>
              <a:rect l="l" t="t" r="r" b="b"/>
              <a:pathLst>
                <a:path w="722" h="942" extrusionOk="0">
                  <a:moveTo>
                    <a:pt x="181" y="0"/>
                  </a:moveTo>
                  <a:cubicBezTo>
                    <a:pt x="139" y="0"/>
                    <a:pt x="97" y="8"/>
                    <a:pt x="55" y="26"/>
                  </a:cubicBezTo>
                  <a:cubicBezTo>
                    <a:pt x="0" y="50"/>
                    <a:pt x="33" y="121"/>
                    <a:pt x="83" y="121"/>
                  </a:cubicBezTo>
                  <a:cubicBezTo>
                    <a:pt x="90" y="121"/>
                    <a:pt x="97" y="120"/>
                    <a:pt x="104" y="117"/>
                  </a:cubicBezTo>
                  <a:cubicBezTo>
                    <a:pt x="132" y="106"/>
                    <a:pt x="160" y="100"/>
                    <a:pt x="187" y="100"/>
                  </a:cubicBezTo>
                  <a:cubicBezTo>
                    <a:pt x="340" y="100"/>
                    <a:pt x="477" y="261"/>
                    <a:pt x="535" y="382"/>
                  </a:cubicBezTo>
                  <a:cubicBezTo>
                    <a:pt x="613" y="539"/>
                    <a:pt x="615" y="717"/>
                    <a:pt x="606" y="891"/>
                  </a:cubicBezTo>
                  <a:cubicBezTo>
                    <a:pt x="605" y="925"/>
                    <a:pt x="631" y="942"/>
                    <a:pt x="657" y="942"/>
                  </a:cubicBezTo>
                  <a:cubicBezTo>
                    <a:pt x="682" y="942"/>
                    <a:pt x="706" y="926"/>
                    <a:pt x="706" y="893"/>
                  </a:cubicBezTo>
                  <a:cubicBezTo>
                    <a:pt x="722" y="642"/>
                    <a:pt x="695" y="379"/>
                    <a:pt x="526" y="182"/>
                  </a:cubicBezTo>
                  <a:cubicBezTo>
                    <a:pt x="439" y="79"/>
                    <a:pt x="313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1"/>
            <p:cNvSpPr/>
            <p:nvPr/>
          </p:nvSpPr>
          <p:spPr>
            <a:xfrm>
              <a:off x="2192648" y="476000"/>
              <a:ext cx="344916" cy="290296"/>
            </a:xfrm>
            <a:custGeom>
              <a:avLst/>
              <a:gdLst/>
              <a:ahLst/>
              <a:cxnLst/>
              <a:rect l="l" t="t" r="r" b="b"/>
              <a:pathLst>
                <a:path w="3650" h="3072" extrusionOk="0">
                  <a:moveTo>
                    <a:pt x="449" y="1"/>
                  </a:moveTo>
                  <a:lnTo>
                    <a:pt x="767" y="439"/>
                  </a:lnTo>
                  <a:cubicBezTo>
                    <a:pt x="767" y="439"/>
                    <a:pt x="1414" y="999"/>
                    <a:pt x="1503" y="1515"/>
                  </a:cubicBezTo>
                  <a:cubicBezTo>
                    <a:pt x="1598" y="2048"/>
                    <a:pt x="1289" y="2450"/>
                    <a:pt x="1289" y="2450"/>
                  </a:cubicBezTo>
                  <a:cubicBezTo>
                    <a:pt x="1270" y="2463"/>
                    <a:pt x="1244" y="2469"/>
                    <a:pt x="1214" y="2469"/>
                  </a:cubicBezTo>
                  <a:cubicBezTo>
                    <a:pt x="948" y="2469"/>
                    <a:pt x="301" y="2029"/>
                    <a:pt x="0" y="1421"/>
                  </a:cubicBezTo>
                  <a:lnTo>
                    <a:pt x="0" y="1421"/>
                  </a:lnTo>
                  <a:cubicBezTo>
                    <a:pt x="13" y="1490"/>
                    <a:pt x="31" y="1557"/>
                    <a:pt x="53" y="1621"/>
                  </a:cubicBezTo>
                  <a:cubicBezTo>
                    <a:pt x="125" y="1826"/>
                    <a:pt x="238" y="2017"/>
                    <a:pt x="391" y="2177"/>
                  </a:cubicBezTo>
                  <a:cubicBezTo>
                    <a:pt x="654" y="2448"/>
                    <a:pt x="1016" y="2793"/>
                    <a:pt x="1234" y="2855"/>
                  </a:cubicBezTo>
                  <a:cubicBezTo>
                    <a:pt x="1272" y="2893"/>
                    <a:pt x="1327" y="2933"/>
                    <a:pt x="1398" y="2962"/>
                  </a:cubicBezTo>
                  <a:cubicBezTo>
                    <a:pt x="1548" y="3029"/>
                    <a:pt x="1759" y="3071"/>
                    <a:pt x="2003" y="3071"/>
                  </a:cubicBezTo>
                  <a:cubicBezTo>
                    <a:pt x="2202" y="3071"/>
                    <a:pt x="2423" y="3043"/>
                    <a:pt x="2650" y="2977"/>
                  </a:cubicBezTo>
                  <a:cubicBezTo>
                    <a:pt x="3445" y="2742"/>
                    <a:pt x="3499" y="2195"/>
                    <a:pt x="3557" y="2026"/>
                  </a:cubicBezTo>
                  <a:cubicBezTo>
                    <a:pt x="3603" y="1888"/>
                    <a:pt x="3650" y="1457"/>
                    <a:pt x="3612" y="1183"/>
                  </a:cubicBezTo>
                  <a:cubicBezTo>
                    <a:pt x="3592" y="1046"/>
                    <a:pt x="3550" y="948"/>
                    <a:pt x="3477" y="943"/>
                  </a:cubicBezTo>
                  <a:cubicBezTo>
                    <a:pt x="3119" y="921"/>
                    <a:pt x="3004" y="601"/>
                    <a:pt x="2816" y="601"/>
                  </a:cubicBezTo>
                  <a:cubicBezTo>
                    <a:pt x="2762" y="601"/>
                    <a:pt x="2701" y="627"/>
                    <a:pt x="2627" y="694"/>
                  </a:cubicBezTo>
                  <a:cubicBezTo>
                    <a:pt x="2439" y="872"/>
                    <a:pt x="1987" y="1032"/>
                    <a:pt x="1789" y="1106"/>
                  </a:cubicBezTo>
                  <a:cubicBezTo>
                    <a:pt x="1749" y="1121"/>
                    <a:pt x="1721" y="1139"/>
                    <a:pt x="1692" y="1166"/>
                  </a:cubicBezTo>
                  <a:cubicBezTo>
                    <a:pt x="1689" y="1157"/>
                    <a:pt x="1683" y="1146"/>
                    <a:pt x="1681" y="1137"/>
                  </a:cubicBezTo>
                  <a:cubicBezTo>
                    <a:pt x="1681" y="1137"/>
                    <a:pt x="989" y="410"/>
                    <a:pt x="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1"/>
            <p:cNvSpPr/>
            <p:nvPr/>
          </p:nvSpPr>
          <p:spPr>
            <a:xfrm>
              <a:off x="1587638" y="816962"/>
              <a:ext cx="742747" cy="2411718"/>
            </a:xfrm>
            <a:custGeom>
              <a:avLst/>
              <a:gdLst/>
              <a:ahLst/>
              <a:cxnLst/>
              <a:rect l="l" t="t" r="r" b="b"/>
              <a:pathLst>
                <a:path w="9157" h="29733" extrusionOk="0">
                  <a:moveTo>
                    <a:pt x="7501" y="1"/>
                  </a:moveTo>
                  <a:cubicBezTo>
                    <a:pt x="6347" y="590"/>
                    <a:pt x="3015" y="2310"/>
                    <a:pt x="2684" y="2822"/>
                  </a:cubicBezTo>
                  <a:cubicBezTo>
                    <a:pt x="2275" y="3455"/>
                    <a:pt x="2610" y="6100"/>
                    <a:pt x="3057" y="8785"/>
                  </a:cubicBezTo>
                  <a:cubicBezTo>
                    <a:pt x="3282" y="10144"/>
                    <a:pt x="2386" y="16687"/>
                    <a:pt x="2088" y="19146"/>
                  </a:cubicBezTo>
                  <a:cubicBezTo>
                    <a:pt x="1790" y="21604"/>
                    <a:pt x="932" y="25968"/>
                    <a:pt x="1" y="27941"/>
                  </a:cubicBezTo>
                  <a:cubicBezTo>
                    <a:pt x="1" y="27941"/>
                    <a:pt x="410" y="29173"/>
                    <a:pt x="4882" y="29695"/>
                  </a:cubicBezTo>
                  <a:cubicBezTo>
                    <a:pt x="5108" y="29721"/>
                    <a:pt x="5366" y="29732"/>
                    <a:pt x="5643" y="29732"/>
                  </a:cubicBezTo>
                  <a:cubicBezTo>
                    <a:pt x="6803" y="29732"/>
                    <a:pt x="8279" y="29537"/>
                    <a:pt x="8945" y="29433"/>
                  </a:cubicBezTo>
                  <a:cubicBezTo>
                    <a:pt x="9145" y="26881"/>
                    <a:pt x="9039" y="22911"/>
                    <a:pt x="9094" y="19219"/>
                  </a:cubicBezTo>
                  <a:cubicBezTo>
                    <a:pt x="9157" y="15051"/>
                    <a:pt x="8610" y="3842"/>
                    <a:pt x="7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1"/>
            <p:cNvSpPr/>
            <p:nvPr/>
          </p:nvSpPr>
          <p:spPr>
            <a:xfrm>
              <a:off x="1625275" y="2995904"/>
              <a:ext cx="681102" cy="140974"/>
            </a:xfrm>
            <a:custGeom>
              <a:avLst/>
              <a:gdLst/>
              <a:ahLst/>
              <a:cxnLst/>
              <a:rect l="l" t="t" r="r" b="b"/>
              <a:pathLst>
                <a:path w="8397" h="1738" extrusionOk="0">
                  <a:moveTo>
                    <a:pt x="74" y="0"/>
                  </a:moveTo>
                  <a:cubicBezTo>
                    <a:pt x="30" y="0"/>
                    <a:pt x="0" y="74"/>
                    <a:pt x="48" y="109"/>
                  </a:cubicBezTo>
                  <a:cubicBezTo>
                    <a:pt x="913" y="752"/>
                    <a:pt x="1902" y="1232"/>
                    <a:pt x="2947" y="1494"/>
                  </a:cubicBezTo>
                  <a:cubicBezTo>
                    <a:pt x="3703" y="1682"/>
                    <a:pt x="4491" y="1737"/>
                    <a:pt x="5276" y="1737"/>
                  </a:cubicBezTo>
                  <a:cubicBezTo>
                    <a:pt x="5635" y="1737"/>
                    <a:pt x="5993" y="1726"/>
                    <a:pt x="6347" y="1710"/>
                  </a:cubicBezTo>
                  <a:cubicBezTo>
                    <a:pt x="7008" y="1683"/>
                    <a:pt x="7668" y="1623"/>
                    <a:pt x="8326" y="1545"/>
                  </a:cubicBezTo>
                  <a:cubicBezTo>
                    <a:pt x="8394" y="1539"/>
                    <a:pt x="8397" y="1431"/>
                    <a:pt x="8333" y="1431"/>
                  </a:cubicBezTo>
                  <a:cubicBezTo>
                    <a:pt x="8331" y="1431"/>
                    <a:pt x="8328" y="1432"/>
                    <a:pt x="8326" y="1432"/>
                  </a:cubicBezTo>
                  <a:cubicBezTo>
                    <a:pt x="7374" y="1546"/>
                    <a:pt x="6402" y="1628"/>
                    <a:pt x="5434" y="1628"/>
                  </a:cubicBezTo>
                  <a:cubicBezTo>
                    <a:pt x="4930" y="1628"/>
                    <a:pt x="4428" y="1606"/>
                    <a:pt x="3929" y="1554"/>
                  </a:cubicBezTo>
                  <a:cubicBezTo>
                    <a:pt x="2549" y="1412"/>
                    <a:pt x="1213" y="838"/>
                    <a:pt x="104" y="11"/>
                  </a:cubicBezTo>
                  <a:cubicBezTo>
                    <a:pt x="94" y="4"/>
                    <a:pt x="83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1"/>
            <p:cNvSpPr/>
            <p:nvPr/>
          </p:nvSpPr>
          <p:spPr>
            <a:xfrm>
              <a:off x="2439976" y="824749"/>
              <a:ext cx="786467" cy="2374001"/>
            </a:xfrm>
            <a:custGeom>
              <a:avLst/>
              <a:gdLst/>
              <a:ahLst/>
              <a:cxnLst/>
              <a:rect l="l" t="t" r="r" b="b"/>
              <a:pathLst>
                <a:path w="9696" h="29268" extrusionOk="0">
                  <a:moveTo>
                    <a:pt x="0" y="1"/>
                  </a:moveTo>
                  <a:lnTo>
                    <a:pt x="0" y="1"/>
                  </a:lnTo>
                  <a:cubicBezTo>
                    <a:pt x="1129" y="3017"/>
                    <a:pt x="1171" y="9972"/>
                    <a:pt x="2052" y="13864"/>
                  </a:cubicBezTo>
                  <a:cubicBezTo>
                    <a:pt x="2854" y="17416"/>
                    <a:pt x="3121" y="25974"/>
                    <a:pt x="3208" y="29110"/>
                  </a:cubicBezTo>
                  <a:cubicBezTo>
                    <a:pt x="3286" y="29104"/>
                    <a:pt x="3369" y="29102"/>
                    <a:pt x="3456" y="29102"/>
                  </a:cubicBezTo>
                  <a:cubicBezTo>
                    <a:pt x="4149" y="29102"/>
                    <a:pt x="5097" y="29268"/>
                    <a:pt x="5817" y="29268"/>
                  </a:cubicBezTo>
                  <a:cubicBezTo>
                    <a:pt x="5895" y="29268"/>
                    <a:pt x="5970" y="29266"/>
                    <a:pt x="6042" y="29261"/>
                  </a:cubicBezTo>
                  <a:cubicBezTo>
                    <a:pt x="9696" y="29039"/>
                    <a:pt x="9360" y="27621"/>
                    <a:pt x="9360" y="27621"/>
                  </a:cubicBezTo>
                  <a:cubicBezTo>
                    <a:pt x="9360" y="27621"/>
                    <a:pt x="7346" y="21437"/>
                    <a:pt x="6335" y="17296"/>
                  </a:cubicBezTo>
                  <a:cubicBezTo>
                    <a:pt x="5330" y="13157"/>
                    <a:pt x="4884" y="8274"/>
                    <a:pt x="5144" y="6113"/>
                  </a:cubicBezTo>
                  <a:cubicBezTo>
                    <a:pt x="5406" y="3950"/>
                    <a:pt x="5488" y="2988"/>
                    <a:pt x="3877" y="1901"/>
                  </a:cubicBezTo>
                  <a:cubicBezTo>
                    <a:pt x="2052" y="670"/>
                    <a:pt x="485" y="7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1"/>
            <p:cNvSpPr/>
            <p:nvPr/>
          </p:nvSpPr>
          <p:spPr>
            <a:xfrm>
              <a:off x="2704243" y="3029972"/>
              <a:ext cx="484404" cy="97173"/>
            </a:xfrm>
            <a:custGeom>
              <a:avLst/>
              <a:gdLst/>
              <a:ahLst/>
              <a:cxnLst/>
              <a:rect l="l" t="t" r="r" b="b"/>
              <a:pathLst>
                <a:path w="5972" h="1198" extrusionOk="0">
                  <a:moveTo>
                    <a:pt x="5893" y="0"/>
                  </a:moveTo>
                  <a:cubicBezTo>
                    <a:pt x="5876" y="0"/>
                    <a:pt x="5860" y="8"/>
                    <a:pt x="5849" y="27"/>
                  </a:cubicBezTo>
                  <a:cubicBezTo>
                    <a:pt x="5326" y="914"/>
                    <a:pt x="4115" y="967"/>
                    <a:pt x="3199" y="1036"/>
                  </a:cubicBezTo>
                  <a:cubicBezTo>
                    <a:pt x="2776" y="1069"/>
                    <a:pt x="2350" y="1085"/>
                    <a:pt x="1925" y="1085"/>
                  </a:cubicBezTo>
                  <a:cubicBezTo>
                    <a:pt x="1305" y="1085"/>
                    <a:pt x="685" y="1051"/>
                    <a:pt x="70" y="981"/>
                  </a:cubicBezTo>
                  <a:cubicBezTo>
                    <a:pt x="68" y="981"/>
                    <a:pt x="66" y="980"/>
                    <a:pt x="64" y="980"/>
                  </a:cubicBezTo>
                  <a:cubicBezTo>
                    <a:pt x="1" y="980"/>
                    <a:pt x="3" y="1085"/>
                    <a:pt x="72" y="1092"/>
                  </a:cubicBezTo>
                  <a:cubicBezTo>
                    <a:pt x="690" y="1162"/>
                    <a:pt x="1312" y="1197"/>
                    <a:pt x="1933" y="1197"/>
                  </a:cubicBezTo>
                  <a:cubicBezTo>
                    <a:pt x="2454" y="1197"/>
                    <a:pt x="2974" y="1173"/>
                    <a:pt x="3493" y="1123"/>
                  </a:cubicBezTo>
                  <a:cubicBezTo>
                    <a:pt x="4375" y="1039"/>
                    <a:pt x="5446" y="927"/>
                    <a:pt x="5947" y="83"/>
                  </a:cubicBezTo>
                  <a:cubicBezTo>
                    <a:pt x="5971" y="41"/>
                    <a:pt x="5932" y="0"/>
                    <a:pt x="58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1"/>
            <p:cNvSpPr/>
            <p:nvPr/>
          </p:nvSpPr>
          <p:spPr>
            <a:xfrm>
              <a:off x="2606502" y="1533272"/>
              <a:ext cx="146084" cy="1585100"/>
            </a:xfrm>
            <a:custGeom>
              <a:avLst/>
              <a:gdLst/>
              <a:ahLst/>
              <a:cxnLst/>
              <a:rect l="l" t="t" r="r" b="b"/>
              <a:pathLst>
                <a:path w="1801" h="19542" extrusionOk="0">
                  <a:moveTo>
                    <a:pt x="69" y="1"/>
                  </a:moveTo>
                  <a:cubicBezTo>
                    <a:pt x="37" y="1"/>
                    <a:pt x="1" y="28"/>
                    <a:pt x="8" y="70"/>
                  </a:cubicBezTo>
                  <a:cubicBezTo>
                    <a:pt x="388" y="2588"/>
                    <a:pt x="706" y="5114"/>
                    <a:pt x="961" y="7648"/>
                  </a:cubicBezTo>
                  <a:cubicBezTo>
                    <a:pt x="1212" y="10159"/>
                    <a:pt x="1401" y="12680"/>
                    <a:pt x="1530" y="15203"/>
                  </a:cubicBezTo>
                  <a:cubicBezTo>
                    <a:pt x="1601" y="16630"/>
                    <a:pt x="1655" y="18059"/>
                    <a:pt x="1688" y="19486"/>
                  </a:cubicBezTo>
                  <a:cubicBezTo>
                    <a:pt x="1689" y="19523"/>
                    <a:pt x="1717" y="19541"/>
                    <a:pt x="1745" y="19541"/>
                  </a:cubicBezTo>
                  <a:cubicBezTo>
                    <a:pt x="1773" y="19541"/>
                    <a:pt x="1800" y="19523"/>
                    <a:pt x="1799" y="19486"/>
                  </a:cubicBezTo>
                  <a:cubicBezTo>
                    <a:pt x="1741" y="16937"/>
                    <a:pt x="1619" y="14387"/>
                    <a:pt x="1435" y="11846"/>
                  </a:cubicBezTo>
                  <a:cubicBezTo>
                    <a:pt x="1252" y="9315"/>
                    <a:pt x="1006" y="6790"/>
                    <a:pt x="694" y="4269"/>
                  </a:cubicBezTo>
                  <a:cubicBezTo>
                    <a:pt x="521" y="2857"/>
                    <a:pt x="328" y="1448"/>
                    <a:pt x="116" y="43"/>
                  </a:cubicBezTo>
                  <a:cubicBezTo>
                    <a:pt x="112" y="13"/>
                    <a:pt x="91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1"/>
            <p:cNvSpPr/>
            <p:nvPr/>
          </p:nvSpPr>
          <p:spPr>
            <a:xfrm>
              <a:off x="2235652" y="1597676"/>
              <a:ext cx="54183" cy="1517209"/>
            </a:xfrm>
            <a:custGeom>
              <a:avLst/>
              <a:gdLst/>
              <a:ahLst/>
              <a:cxnLst/>
              <a:rect l="l" t="t" r="r" b="b"/>
              <a:pathLst>
                <a:path w="668" h="18705" extrusionOk="0">
                  <a:moveTo>
                    <a:pt x="55" y="1"/>
                  </a:moveTo>
                  <a:cubicBezTo>
                    <a:pt x="27" y="1"/>
                    <a:pt x="1" y="18"/>
                    <a:pt x="3" y="54"/>
                  </a:cubicBezTo>
                  <a:cubicBezTo>
                    <a:pt x="432" y="4880"/>
                    <a:pt x="565" y="9734"/>
                    <a:pt x="401" y="14578"/>
                  </a:cubicBezTo>
                  <a:cubicBezTo>
                    <a:pt x="354" y="15936"/>
                    <a:pt x="283" y="17294"/>
                    <a:pt x="192" y="18650"/>
                  </a:cubicBezTo>
                  <a:cubicBezTo>
                    <a:pt x="190" y="18687"/>
                    <a:pt x="217" y="18705"/>
                    <a:pt x="245" y="18705"/>
                  </a:cubicBezTo>
                  <a:cubicBezTo>
                    <a:pt x="273" y="18705"/>
                    <a:pt x="302" y="18687"/>
                    <a:pt x="303" y="18650"/>
                  </a:cubicBezTo>
                  <a:cubicBezTo>
                    <a:pt x="632" y="13815"/>
                    <a:pt x="667" y="8963"/>
                    <a:pt x="405" y="4122"/>
                  </a:cubicBezTo>
                  <a:cubicBezTo>
                    <a:pt x="334" y="2764"/>
                    <a:pt x="236" y="1408"/>
                    <a:pt x="114" y="54"/>
                  </a:cubicBezTo>
                  <a:cubicBezTo>
                    <a:pt x="112" y="18"/>
                    <a:pt x="83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1"/>
            <p:cNvSpPr/>
            <p:nvPr/>
          </p:nvSpPr>
          <p:spPr>
            <a:xfrm>
              <a:off x="1803156" y="4756790"/>
              <a:ext cx="326559" cy="219409"/>
            </a:xfrm>
            <a:custGeom>
              <a:avLst/>
              <a:gdLst/>
              <a:ahLst/>
              <a:cxnLst/>
              <a:rect l="l" t="t" r="r" b="b"/>
              <a:pathLst>
                <a:path w="4026" h="2705" extrusionOk="0">
                  <a:moveTo>
                    <a:pt x="2377" y="0"/>
                  </a:moveTo>
                  <a:cubicBezTo>
                    <a:pt x="2363" y="0"/>
                    <a:pt x="2349" y="1"/>
                    <a:pt x="2334" y="1"/>
                  </a:cubicBezTo>
                  <a:cubicBezTo>
                    <a:pt x="1687" y="32"/>
                    <a:pt x="1434" y="793"/>
                    <a:pt x="1434" y="793"/>
                  </a:cubicBezTo>
                  <a:cubicBezTo>
                    <a:pt x="202" y="1239"/>
                    <a:pt x="0" y="1866"/>
                    <a:pt x="22" y="2280"/>
                  </a:cubicBezTo>
                  <a:cubicBezTo>
                    <a:pt x="33" y="2531"/>
                    <a:pt x="133" y="2704"/>
                    <a:pt x="133" y="2704"/>
                  </a:cubicBezTo>
                  <a:lnTo>
                    <a:pt x="3992" y="2704"/>
                  </a:lnTo>
                  <a:lnTo>
                    <a:pt x="3992" y="1982"/>
                  </a:lnTo>
                  <a:cubicBezTo>
                    <a:pt x="3992" y="1551"/>
                    <a:pt x="4026" y="1508"/>
                    <a:pt x="3992" y="648"/>
                  </a:cubicBezTo>
                  <a:cubicBezTo>
                    <a:pt x="3979" y="306"/>
                    <a:pt x="3703" y="286"/>
                    <a:pt x="3703" y="286"/>
                  </a:cubicBezTo>
                  <a:lnTo>
                    <a:pt x="3703" y="286"/>
                  </a:lnTo>
                  <a:cubicBezTo>
                    <a:pt x="3812" y="613"/>
                    <a:pt x="3308" y="793"/>
                    <a:pt x="3308" y="793"/>
                  </a:cubicBezTo>
                  <a:cubicBezTo>
                    <a:pt x="3308" y="793"/>
                    <a:pt x="2999" y="0"/>
                    <a:pt x="2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1"/>
            <p:cNvSpPr/>
            <p:nvPr/>
          </p:nvSpPr>
          <p:spPr>
            <a:xfrm>
              <a:off x="1804941" y="4941647"/>
              <a:ext cx="322098" cy="34554"/>
            </a:xfrm>
            <a:custGeom>
              <a:avLst/>
              <a:gdLst/>
              <a:ahLst/>
              <a:cxnLst/>
              <a:rect l="l" t="t" r="r" b="b"/>
              <a:pathLst>
                <a:path w="3971" h="426" extrusionOk="0">
                  <a:moveTo>
                    <a:pt x="0" y="1"/>
                  </a:moveTo>
                  <a:cubicBezTo>
                    <a:pt x="11" y="252"/>
                    <a:pt x="111" y="425"/>
                    <a:pt x="111" y="425"/>
                  </a:cubicBezTo>
                  <a:lnTo>
                    <a:pt x="3970" y="425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1"/>
            <p:cNvSpPr/>
            <p:nvPr/>
          </p:nvSpPr>
          <p:spPr>
            <a:xfrm>
              <a:off x="1369525" y="1045620"/>
              <a:ext cx="705030" cy="1492713"/>
            </a:xfrm>
            <a:custGeom>
              <a:avLst/>
              <a:gdLst/>
              <a:ahLst/>
              <a:cxnLst/>
              <a:rect l="l" t="t" r="r" b="b"/>
              <a:pathLst>
                <a:path w="8692" h="18403" extrusionOk="0">
                  <a:moveTo>
                    <a:pt x="5375" y="0"/>
                  </a:moveTo>
                  <a:cubicBezTo>
                    <a:pt x="5375" y="0"/>
                    <a:pt x="2003" y="5798"/>
                    <a:pt x="609" y="9507"/>
                  </a:cubicBezTo>
                  <a:cubicBezTo>
                    <a:pt x="345" y="10208"/>
                    <a:pt x="156" y="10830"/>
                    <a:pt x="85" y="11319"/>
                  </a:cubicBezTo>
                  <a:cubicBezTo>
                    <a:pt x="0" y="11872"/>
                    <a:pt x="334" y="12581"/>
                    <a:pt x="880" y="13333"/>
                  </a:cubicBezTo>
                  <a:cubicBezTo>
                    <a:pt x="2568" y="15651"/>
                    <a:pt x="6293" y="18403"/>
                    <a:pt x="6293" y="18403"/>
                  </a:cubicBezTo>
                  <a:lnTo>
                    <a:pt x="7989" y="16260"/>
                  </a:lnTo>
                  <a:lnTo>
                    <a:pt x="5611" y="11535"/>
                  </a:lnTo>
                  <a:lnTo>
                    <a:pt x="8600" y="5684"/>
                  </a:lnTo>
                  <a:cubicBezTo>
                    <a:pt x="8600" y="5684"/>
                    <a:pt x="8691" y="2057"/>
                    <a:pt x="5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1"/>
            <p:cNvSpPr/>
            <p:nvPr/>
          </p:nvSpPr>
          <p:spPr>
            <a:xfrm>
              <a:off x="1369525" y="1816762"/>
              <a:ext cx="168308" cy="310499"/>
            </a:xfrm>
            <a:custGeom>
              <a:avLst/>
              <a:gdLst/>
              <a:ahLst/>
              <a:cxnLst/>
              <a:rect l="l" t="t" r="r" b="b"/>
              <a:pathLst>
                <a:path w="2075" h="3828" extrusionOk="0">
                  <a:moveTo>
                    <a:pt x="609" y="0"/>
                  </a:moveTo>
                  <a:cubicBezTo>
                    <a:pt x="345" y="701"/>
                    <a:pt x="156" y="1323"/>
                    <a:pt x="85" y="1812"/>
                  </a:cubicBezTo>
                  <a:cubicBezTo>
                    <a:pt x="0" y="2365"/>
                    <a:pt x="334" y="3074"/>
                    <a:pt x="880" y="3828"/>
                  </a:cubicBezTo>
                  <a:cubicBezTo>
                    <a:pt x="2074" y="2285"/>
                    <a:pt x="1147" y="701"/>
                    <a:pt x="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1"/>
            <p:cNvSpPr/>
            <p:nvPr/>
          </p:nvSpPr>
          <p:spPr>
            <a:xfrm>
              <a:off x="1866425" y="2382527"/>
              <a:ext cx="316014" cy="249989"/>
            </a:xfrm>
            <a:custGeom>
              <a:avLst/>
              <a:gdLst/>
              <a:ahLst/>
              <a:cxnLst/>
              <a:rect l="l" t="t" r="r" b="b"/>
              <a:pathLst>
                <a:path w="3896" h="3082" extrusionOk="0">
                  <a:moveTo>
                    <a:pt x="1779" y="0"/>
                  </a:moveTo>
                  <a:lnTo>
                    <a:pt x="0" y="1859"/>
                  </a:lnTo>
                  <a:lnTo>
                    <a:pt x="1507" y="3081"/>
                  </a:lnTo>
                  <a:cubicBezTo>
                    <a:pt x="2476" y="2648"/>
                    <a:pt x="2961" y="2068"/>
                    <a:pt x="2950" y="1339"/>
                  </a:cubicBezTo>
                  <a:lnTo>
                    <a:pt x="2761" y="872"/>
                  </a:lnTo>
                  <a:lnTo>
                    <a:pt x="2761" y="872"/>
                  </a:lnTo>
                  <a:cubicBezTo>
                    <a:pt x="2761" y="872"/>
                    <a:pt x="2935" y="886"/>
                    <a:pt x="3138" y="886"/>
                  </a:cubicBezTo>
                  <a:cubicBezTo>
                    <a:pt x="3476" y="886"/>
                    <a:pt x="3896" y="848"/>
                    <a:pt x="3739" y="645"/>
                  </a:cubicBezTo>
                  <a:cubicBezTo>
                    <a:pt x="3483" y="321"/>
                    <a:pt x="1779" y="0"/>
                    <a:pt x="1779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1"/>
            <p:cNvSpPr/>
            <p:nvPr/>
          </p:nvSpPr>
          <p:spPr>
            <a:xfrm>
              <a:off x="1919635" y="2467047"/>
              <a:ext cx="199780" cy="189073"/>
            </a:xfrm>
            <a:custGeom>
              <a:avLst/>
              <a:gdLst/>
              <a:ahLst/>
              <a:cxnLst/>
              <a:rect l="l" t="t" r="r" b="b"/>
              <a:pathLst>
                <a:path w="2463" h="2331" extrusionOk="0">
                  <a:moveTo>
                    <a:pt x="2403" y="0"/>
                  </a:moveTo>
                  <a:cubicBezTo>
                    <a:pt x="2376" y="0"/>
                    <a:pt x="2350" y="18"/>
                    <a:pt x="2350" y="52"/>
                  </a:cubicBezTo>
                  <a:cubicBezTo>
                    <a:pt x="2354" y="1308"/>
                    <a:pt x="1138" y="1979"/>
                    <a:pt x="64" y="2224"/>
                  </a:cubicBezTo>
                  <a:cubicBezTo>
                    <a:pt x="1" y="2238"/>
                    <a:pt x="23" y="2330"/>
                    <a:pt x="79" y="2330"/>
                  </a:cubicBezTo>
                  <a:cubicBezTo>
                    <a:pt x="83" y="2330"/>
                    <a:pt x="88" y="2330"/>
                    <a:pt x="93" y="2328"/>
                  </a:cubicBezTo>
                  <a:cubicBezTo>
                    <a:pt x="1216" y="2073"/>
                    <a:pt x="2463" y="1357"/>
                    <a:pt x="2456" y="52"/>
                  </a:cubicBezTo>
                  <a:cubicBezTo>
                    <a:pt x="2456" y="18"/>
                    <a:pt x="2430" y="0"/>
                    <a:pt x="2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1"/>
            <p:cNvSpPr/>
            <p:nvPr/>
          </p:nvSpPr>
          <p:spPr>
            <a:xfrm>
              <a:off x="1796586" y="1508776"/>
              <a:ext cx="289247" cy="469804"/>
            </a:xfrm>
            <a:custGeom>
              <a:avLst/>
              <a:gdLst/>
              <a:ahLst/>
              <a:cxnLst/>
              <a:rect l="l" t="t" r="r" b="b"/>
              <a:pathLst>
                <a:path w="3566" h="5792" extrusionOk="0">
                  <a:moveTo>
                    <a:pt x="3491" y="0"/>
                  </a:moveTo>
                  <a:cubicBezTo>
                    <a:pt x="3474" y="0"/>
                    <a:pt x="3457" y="7"/>
                    <a:pt x="3446" y="25"/>
                  </a:cubicBezTo>
                  <a:cubicBezTo>
                    <a:pt x="2315" y="1926"/>
                    <a:pt x="1155" y="3808"/>
                    <a:pt x="23" y="5709"/>
                  </a:cubicBezTo>
                  <a:cubicBezTo>
                    <a:pt x="0" y="5752"/>
                    <a:pt x="37" y="5792"/>
                    <a:pt x="73" y="5792"/>
                  </a:cubicBezTo>
                  <a:cubicBezTo>
                    <a:pt x="89" y="5792"/>
                    <a:pt x="106" y="5784"/>
                    <a:pt x="117" y="5765"/>
                  </a:cubicBezTo>
                  <a:cubicBezTo>
                    <a:pt x="1248" y="3864"/>
                    <a:pt x="2411" y="1981"/>
                    <a:pt x="3540" y="81"/>
                  </a:cubicBezTo>
                  <a:cubicBezTo>
                    <a:pt x="3566" y="38"/>
                    <a:pt x="3528" y="0"/>
                    <a:pt x="3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1"/>
            <p:cNvSpPr/>
            <p:nvPr/>
          </p:nvSpPr>
          <p:spPr>
            <a:xfrm>
              <a:off x="1796667" y="1969823"/>
              <a:ext cx="222248" cy="415620"/>
            </a:xfrm>
            <a:custGeom>
              <a:avLst/>
              <a:gdLst/>
              <a:ahLst/>
              <a:cxnLst/>
              <a:rect l="l" t="t" r="r" b="b"/>
              <a:pathLst>
                <a:path w="2740" h="5124" extrusionOk="0">
                  <a:moveTo>
                    <a:pt x="75" y="1"/>
                  </a:moveTo>
                  <a:cubicBezTo>
                    <a:pt x="39" y="1"/>
                    <a:pt x="1" y="41"/>
                    <a:pt x="22" y="85"/>
                  </a:cubicBezTo>
                  <a:cubicBezTo>
                    <a:pt x="851" y="1774"/>
                    <a:pt x="1718" y="3446"/>
                    <a:pt x="2623" y="5097"/>
                  </a:cubicBezTo>
                  <a:cubicBezTo>
                    <a:pt x="2633" y="5116"/>
                    <a:pt x="2649" y="5123"/>
                    <a:pt x="2665" y="5123"/>
                  </a:cubicBezTo>
                  <a:cubicBezTo>
                    <a:pt x="2701" y="5123"/>
                    <a:pt x="2740" y="5084"/>
                    <a:pt x="2716" y="5042"/>
                  </a:cubicBezTo>
                  <a:cubicBezTo>
                    <a:pt x="1814" y="3390"/>
                    <a:pt x="947" y="1719"/>
                    <a:pt x="116" y="29"/>
                  </a:cubicBezTo>
                  <a:cubicBezTo>
                    <a:pt x="107" y="9"/>
                    <a:pt x="91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1"/>
            <p:cNvSpPr/>
            <p:nvPr/>
          </p:nvSpPr>
          <p:spPr>
            <a:xfrm>
              <a:off x="1636712" y="1925048"/>
              <a:ext cx="167822" cy="53210"/>
            </a:xfrm>
            <a:custGeom>
              <a:avLst/>
              <a:gdLst/>
              <a:ahLst/>
              <a:cxnLst/>
              <a:rect l="l" t="t" r="r" b="b"/>
              <a:pathLst>
                <a:path w="2069" h="656" extrusionOk="0">
                  <a:moveTo>
                    <a:pt x="82" y="0"/>
                  </a:moveTo>
                  <a:cubicBezTo>
                    <a:pt x="22" y="0"/>
                    <a:pt x="0" y="93"/>
                    <a:pt x="65" y="108"/>
                  </a:cubicBezTo>
                  <a:cubicBezTo>
                    <a:pt x="716" y="250"/>
                    <a:pt x="1354" y="432"/>
                    <a:pt x="1983" y="653"/>
                  </a:cubicBezTo>
                  <a:cubicBezTo>
                    <a:pt x="1989" y="655"/>
                    <a:pt x="1995" y="656"/>
                    <a:pt x="2000" y="656"/>
                  </a:cubicBezTo>
                  <a:cubicBezTo>
                    <a:pt x="2052" y="656"/>
                    <a:pt x="2068" y="566"/>
                    <a:pt x="2010" y="546"/>
                  </a:cubicBezTo>
                  <a:cubicBezTo>
                    <a:pt x="1383" y="324"/>
                    <a:pt x="743" y="143"/>
                    <a:pt x="94" y="1"/>
                  </a:cubicBezTo>
                  <a:cubicBezTo>
                    <a:pt x="90" y="0"/>
                    <a:pt x="86" y="0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1"/>
            <p:cNvSpPr/>
            <p:nvPr/>
          </p:nvSpPr>
          <p:spPr>
            <a:xfrm>
              <a:off x="2076995" y="782164"/>
              <a:ext cx="226547" cy="912272"/>
            </a:xfrm>
            <a:custGeom>
              <a:avLst/>
              <a:gdLst/>
              <a:ahLst/>
              <a:cxnLst/>
              <a:rect l="l" t="t" r="r" b="b"/>
              <a:pathLst>
                <a:path w="2793" h="11247" extrusionOk="0">
                  <a:moveTo>
                    <a:pt x="1659" y="1"/>
                  </a:moveTo>
                  <a:cubicBezTo>
                    <a:pt x="1659" y="1"/>
                    <a:pt x="332" y="426"/>
                    <a:pt x="1" y="1188"/>
                  </a:cubicBezTo>
                  <a:lnTo>
                    <a:pt x="438" y="4064"/>
                  </a:lnTo>
                  <a:lnTo>
                    <a:pt x="1279" y="4255"/>
                  </a:lnTo>
                  <a:lnTo>
                    <a:pt x="627" y="4944"/>
                  </a:lnTo>
                  <a:lnTo>
                    <a:pt x="1494" y="10486"/>
                  </a:lnTo>
                  <a:lnTo>
                    <a:pt x="2790" y="11246"/>
                  </a:lnTo>
                  <a:cubicBezTo>
                    <a:pt x="2792" y="11244"/>
                    <a:pt x="2457" y="4429"/>
                    <a:pt x="1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1"/>
            <p:cNvSpPr/>
            <p:nvPr/>
          </p:nvSpPr>
          <p:spPr>
            <a:xfrm>
              <a:off x="2418644" y="797008"/>
              <a:ext cx="219328" cy="897185"/>
            </a:xfrm>
            <a:custGeom>
              <a:avLst/>
              <a:gdLst/>
              <a:ahLst/>
              <a:cxnLst/>
              <a:rect l="l" t="t" r="r" b="b"/>
              <a:pathLst>
                <a:path w="2704" h="11061" extrusionOk="0">
                  <a:moveTo>
                    <a:pt x="112" y="0"/>
                  </a:moveTo>
                  <a:cubicBezTo>
                    <a:pt x="1" y="0"/>
                    <a:pt x="1103" y="6124"/>
                    <a:pt x="1812" y="11061"/>
                  </a:cubicBezTo>
                  <a:lnTo>
                    <a:pt x="2704" y="8787"/>
                  </a:lnTo>
                  <a:lnTo>
                    <a:pt x="1983" y="3999"/>
                  </a:lnTo>
                  <a:lnTo>
                    <a:pt x="1406" y="3690"/>
                  </a:lnTo>
                  <a:lnTo>
                    <a:pt x="1983" y="2999"/>
                  </a:lnTo>
                  <a:cubicBezTo>
                    <a:pt x="1983" y="2999"/>
                    <a:pt x="1548" y="1325"/>
                    <a:pt x="1406" y="703"/>
                  </a:cubicBezTo>
                  <a:cubicBezTo>
                    <a:pt x="1268" y="80"/>
                    <a:pt x="112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5734285-B4FF-95F8-D966-600646DB1D71}"/>
              </a:ext>
            </a:extLst>
          </p:cNvPr>
          <p:cNvSpPr txBox="1"/>
          <p:nvPr/>
        </p:nvSpPr>
        <p:spPr>
          <a:xfrm>
            <a:off x="2391590" y="112077"/>
            <a:ext cx="46092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3"/>
                </a:solidFill>
                <a:latin typeface="Archivo Black" panose="020B0604020202020204" charset="0"/>
              </a:rPr>
              <a:t>Monetization Strategy</a:t>
            </a:r>
            <a:endParaRPr lang="en-US" sz="2800" dirty="0">
              <a:solidFill>
                <a:schemeClr val="accent3"/>
              </a:solidFill>
              <a:latin typeface="Archivo Black" panose="020B0604020202020204" charset="0"/>
            </a:endParaRPr>
          </a:p>
        </p:txBody>
      </p:sp>
      <p:sp>
        <p:nvSpPr>
          <p:cNvPr id="12" name="Google Shape;3617;p43">
            <a:extLst>
              <a:ext uri="{FF2B5EF4-FFF2-40B4-BE49-F238E27FC236}">
                <a16:creationId xmlns:a16="http://schemas.microsoft.com/office/drawing/2014/main" id="{5B39F3B7-23F6-5016-7252-D35CD9418306}"/>
              </a:ext>
            </a:extLst>
          </p:cNvPr>
          <p:cNvSpPr/>
          <p:nvPr/>
        </p:nvSpPr>
        <p:spPr>
          <a:xfrm>
            <a:off x="421221" y="1717920"/>
            <a:ext cx="2519240" cy="213394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3DE60-4923-7FBF-69B2-09B7AB97EFEE}"/>
              </a:ext>
            </a:extLst>
          </p:cNvPr>
          <p:cNvSpPr/>
          <p:nvPr/>
        </p:nvSpPr>
        <p:spPr>
          <a:xfrm>
            <a:off x="528460" y="1821194"/>
            <a:ext cx="2301475" cy="2000212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accent3"/>
              </a:solidFill>
              <a:latin typeface="Comfortaa" panose="020B0604020202020204" charset="0"/>
            </a:endParaRPr>
          </a:p>
        </p:txBody>
      </p:sp>
      <p:sp>
        <p:nvSpPr>
          <p:cNvPr id="14" name="Google Shape;3617;p43">
            <a:extLst>
              <a:ext uri="{FF2B5EF4-FFF2-40B4-BE49-F238E27FC236}">
                <a16:creationId xmlns:a16="http://schemas.microsoft.com/office/drawing/2014/main" id="{4A0C6398-B871-0E42-43F3-AFAF36E9963C}"/>
              </a:ext>
            </a:extLst>
          </p:cNvPr>
          <p:cNvSpPr/>
          <p:nvPr/>
        </p:nvSpPr>
        <p:spPr>
          <a:xfrm>
            <a:off x="3335120" y="1717920"/>
            <a:ext cx="2429200" cy="213394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CAD969-5E09-3A8D-40BD-BB35055639DF}"/>
              </a:ext>
            </a:extLst>
          </p:cNvPr>
          <p:cNvSpPr/>
          <p:nvPr/>
        </p:nvSpPr>
        <p:spPr>
          <a:xfrm>
            <a:off x="3442360" y="1821194"/>
            <a:ext cx="2219218" cy="2000212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6" name="Google Shape;3617;p43">
            <a:extLst>
              <a:ext uri="{FF2B5EF4-FFF2-40B4-BE49-F238E27FC236}">
                <a16:creationId xmlns:a16="http://schemas.microsoft.com/office/drawing/2014/main" id="{BDB935F0-B0F0-B461-4E4D-F48008827930}"/>
              </a:ext>
            </a:extLst>
          </p:cNvPr>
          <p:cNvSpPr/>
          <p:nvPr/>
        </p:nvSpPr>
        <p:spPr>
          <a:xfrm>
            <a:off x="6249019" y="1717921"/>
            <a:ext cx="2429200" cy="2130298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78E645-F674-446D-056E-E55DE420B69F}"/>
              </a:ext>
            </a:extLst>
          </p:cNvPr>
          <p:cNvSpPr/>
          <p:nvPr/>
        </p:nvSpPr>
        <p:spPr>
          <a:xfrm>
            <a:off x="6356259" y="1821194"/>
            <a:ext cx="2219218" cy="1996795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4775A-A31B-08FB-B1E2-C4D1D818E372}"/>
              </a:ext>
            </a:extLst>
          </p:cNvPr>
          <p:cNvSpPr txBox="1"/>
          <p:nvPr/>
        </p:nvSpPr>
        <p:spPr>
          <a:xfrm>
            <a:off x="3442360" y="1821194"/>
            <a:ext cx="2175596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Comfortaa" panose="020B0604020202020204" charset="0"/>
              </a:rPr>
              <a:t>Premium Subscription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A98599-97C1-E64C-D989-385C848A4FEB}"/>
              </a:ext>
            </a:extLst>
          </p:cNvPr>
          <p:cNvSpPr txBox="1"/>
          <p:nvPr/>
        </p:nvSpPr>
        <p:spPr>
          <a:xfrm>
            <a:off x="6356260" y="1858438"/>
            <a:ext cx="216679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Comfortaa" panose="020B0604020202020204" charset="0"/>
              </a:rPr>
              <a:t>Pharmacy Partnerships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817A1-DDEC-25E3-B308-5AFD05845103}"/>
              </a:ext>
            </a:extLst>
          </p:cNvPr>
          <p:cNvSpPr txBox="1"/>
          <p:nvPr/>
        </p:nvSpPr>
        <p:spPr>
          <a:xfrm>
            <a:off x="3531002" y="2436411"/>
            <a:ext cx="2086954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Comfortaa" panose="020B0604020202020204" charset="0"/>
              </a:rPr>
              <a:t>Premium Version</a:t>
            </a: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Priority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Discounts and Special Offers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Enhanced Features</a:t>
            </a:r>
            <a:endParaRPr lang="en-US" b="1" dirty="0">
              <a:solidFill>
                <a:schemeClr val="accent3"/>
              </a:solidFill>
              <a:latin typeface="Comfortaa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686852-B155-C044-36B4-F2C3086E5A1E}"/>
              </a:ext>
            </a:extLst>
          </p:cNvPr>
          <p:cNvSpPr txBox="1"/>
          <p:nvPr/>
        </p:nvSpPr>
        <p:spPr>
          <a:xfrm>
            <a:off x="6419342" y="2459000"/>
            <a:ext cx="2103709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Commission-based partnerships with local pharmacies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B6C70-1D69-5A34-8852-53C0B7FE2D68}"/>
              </a:ext>
            </a:extLst>
          </p:cNvPr>
          <p:cNvSpPr txBox="1"/>
          <p:nvPr/>
        </p:nvSpPr>
        <p:spPr>
          <a:xfrm>
            <a:off x="533009" y="1904605"/>
            <a:ext cx="21985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Comfortaa" panose="020B0604020202020204" charset="0"/>
              </a:rPr>
              <a:t>Delivery Fees</a:t>
            </a:r>
          </a:p>
          <a:p>
            <a:endParaRPr lang="en-US" b="1" dirty="0">
              <a:solidFill>
                <a:schemeClr val="accent3"/>
              </a:solidFill>
              <a:latin typeface="Big Shoulders Text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315C11-4AE2-A784-5C94-90243F99C29E}"/>
              </a:ext>
            </a:extLst>
          </p:cNvPr>
          <p:cNvSpPr txBox="1"/>
          <p:nvPr/>
        </p:nvSpPr>
        <p:spPr>
          <a:xfrm>
            <a:off x="514177" y="2486062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Affordable fees for</a:t>
            </a:r>
          </a:p>
          <a:p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 service sustainability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72"/>
          <p:cNvSpPr txBox="1">
            <a:spLocks noGrp="1"/>
          </p:cNvSpPr>
          <p:nvPr>
            <p:ph type="title"/>
          </p:nvPr>
        </p:nvSpPr>
        <p:spPr>
          <a:xfrm>
            <a:off x="3900720" y="1883656"/>
            <a:ext cx="5041517" cy="9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 !!!</a:t>
            </a:r>
            <a:endParaRPr sz="4400" dirty="0"/>
          </a:p>
        </p:txBody>
      </p:sp>
      <p:grpSp>
        <p:nvGrpSpPr>
          <p:cNvPr id="2424" name="Google Shape;2424;p72"/>
          <p:cNvGrpSpPr/>
          <p:nvPr/>
        </p:nvGrpSpPr>
        <p:grpSpPr>
          <a:xfrm flipH="1">
            <a:off x="1752596" y="897827"/>
            <a:ext cx="1980999" cy="3796688"/>
            <a:chOff x="6016871" y="1122390"/>
            <a:chExt cx="1980999" cy="3796688"/>
          </a:xfrm>
        </p:grpSpPr>
        <p:sp>
          <p:nvSpPr>
            <p:cNvPr id="2425" name="Google Shape;2425;p72"/>
            <p:cNvSpPr/>
            <p:nvPr/>
          </p:nvSpPr>
          <p:spPr>
            <a:xfrm flipH="1">
              <a:off x="6993679" y="1122390"/>
              <a:ext cx="283541" cy="436841"/>
            </a:xfrm>
            <a:custGeom>
              <a:avLst/>
              <a:gdLst/>
              <a:ahLst/>
              <a:cxnLst/>
              <a:rect l="l" t="t" r="r" b="b"/>
              <a:pathLst>
                <a:path w="5312" h="8184" extrusionOk="0">
                  <a:moveTo>
                    <a:pt x="2359" y="0"/>
                  </a:moveTo>
                  <a:cubicBezTo>
                    <a:pt x="2245" y="0"/>
                    <a:pt x="2129" y="8"/>
                    <a:pt x="2013" y="25"/>
                  </a:cubicBezTo>
                  <a:cubicBezTo>
                    <a:pt x="1132" y="156"/>
                    <a:pt x="430" y="775"/>
                    <a:pt x="132" y="1561"/>
                  </a:cubicBezTo>
                  <a:lnTo>
                    <a:pt x="132" y="1573"/>
                  </a:lnTo>
                  <a:cubicBezTo>
                    <a:pt x="120" y="1597"/>
                    <a:pt x="120" y="1620"/>
                    <a:pt x="108" y="1644"/>
                  </a:cubicBezTo>
                  <a:lnTo>
                    <a:pt x="108" y="1668"/>
                  </a:lnTo>
                  <a:cubicBezTo>
                    <a:pt x="96" y="1680"/>
                    <a:pt x="72" y="1716"/>
                    <a:pt x="72" y="1739"/>
                  </a:cubicBezTo>
                  <a:lnTo>
                    <a:pt x="72" y="1751"/>
                  </a:lnTo>
                  <a:cubicBezTo>
                    <a:pt x="61" y="1799"/>
                    <a:pt x="49" y="1835"/>
                    <a:pt x="49" y="1858"/>
                  </a:cubicBezTo>
                  <a:cubicBezTo>
                    <a:pt x="37" y="1870"/>
                    <a:pt x="37" y="1894"/>
                    <a:pt x="37" y="1906"/>
                  </a:cubicBezTo>
                  <a:cubicBezTo>
                    <a:pt x="13" y="1918"/>
                    <a:pt x="13" y="1930"/>
                    <a:pt x="13" y="1954"/>
                  </a:cubicBezTo>
                  <a:cubicBezTo>
                    <a:pt x="1" y="1966"/>
                    <a:pt x="1" y="1978"/>
                    <a:pt x="1" y="1989"/>
                  </a:cubicBezTo>
                  <a:lnTo>
                    <a:pt x="1" y="2037"/>
                  </a:lnTo>
                  <a:lnTo>
                    <a:pt x="1" y="2085"/>
                  </a:lnTo>
                  <a:lnTo>
                    <a:pt x="1" y="2144"/>
                  </a:lnTo>
                  <a:lnTo>
                    <a:pt x="1" y="2228"/>
                  </a:lnTo>
                  <a:lnTo>
                    <a:pt x="1" y="2263"/>
                  </a:lnTo>
                  <a:lnTo>
                    <a:pt x="1" y="2311"/>
                  </a:lnTo>
                  <a:lnTo>
                    <a:pt x="1" y="2347"/>
                  </a:lnTo>
                  <a:lnTo>
                    <a:pt x="1" y="2370"/>
                  </a:lnTo>
                  <a:lnTo>
                    <a:pt x="1" y="2394"/>
                  </a:lnTo>
                  <a:lnTo>
                    <a:pt x="1" y="2430"/>
                  </a:lnTo>
                  <a:lnTo>
                    <a:pt x="1" y="2442"/>
                  </a:lnTo>
                  <a:lnTo>
                    <a:pt x="1" y="2489"/>
                  </a:lnTo>
                  <a:lnTo>
                    <a:pt x="1" y="2525"/>
                  </a:lnTo>
                  <a:lnTo>
                    <a:pt x="1" y="2585"/>
                  </a:lnTo>
                  <a:cubicBezTo>
                    <a:pt x="1" y="2632"/>
                    <a:pt x="13" y="2668"/>
                    <a:pt x="13" y="2704"/>
                  </a:cubicBezTo>
                  <a:lnTo>
                    <a:pt x="120" y="3418"/>
                  </a:lnTo>
                  <a:lnTo>
                    <a:pt x="191" y="3942"/>
                  </a:lnTo>
                  <a:lnTo>
                    <a:pt x="453" y="5585"/>
                  </a:lnTo>
                  <a:lnTo>
                    <a:pt x="537" y="6145"/>
                  </a:lnTo>
                  <a:cubicBezTo>
                    <a:pt x="656" y="6978"/>
                    <a:pt x="1192" y="7633"/>
                    <a:pt x="1906" y="7966"/>
                  </a:cubicBezTo>
                  <a:cubicBezTo>
                    <a:pt x="2200" y="8109"/>
                    <a:pt x="2541" y="8183"/>
                    <a:pt x="2884" y="8183"/>
                  </a:cubicBezTo>
                  <a:cubicBezTo>
                    <a:pt x="2971" y="8183"/>
                    <a:pt x="3058" y="8178"/>
                    <a:pt x="3144" y="8169"/>
                  </a:cubicBezTo>
                  <a:cubicBezTo>
                    <a:pt x="3192" y="8169"/>
                    <a:pt x="3216" y="8157"/>
                    <a:pt x="3263" y="8157"/>
                  </a:cubicBezTo>
                  <a:cubicBezTo>
                    <a:pt x="3442" y="8121"/>
                    <a:pt x="3609" y="8085"/>
                    <a:pt x="3763" y="8026"/>
                  </a:cubicBezTo>
                  <a:cubicBezTo>
                    <a:pt x="3787" y="8026"/>
                    <a:pt x="3811" y="8002"/>
                    <a:pt x="3847" y="7990"/>
                  </a:cubicBezTo>
                  <a:cubicBezTo>
                    <a:pt x="3859" y="7978"/>
                    <a:pt x="3859" y="7978"/>
                    <a:pt x="3871" y="7978"/>
                  </a:cubicBezTo>
                  <a:cubicBezTo>
                    <a:pt x="3882" y="7978"/>
                    <a:pt x="3882" y="7966"/>
                    <a:pt x="3906" y="7966"/>
                  </a:cubicBezTo>
                  <a:cubicBezTo>
                    <a:pt x="3918" y="7943"/>
                    <a:pt x="3930" y="7943"/>
                    <a:pt x="3942" y="7931"/>
                  </a:cubicBezTo>
                  <a:cubicBezTo>
                    <a:pt x="3978" y="7931"/>
                    <a:pt x="4001" y="7919"/>
                    <a:pt x="4025" y="7907"/>
                  </a:cubicBezTo>
                  <a:cubicBezTo>
                    <a:pt x="4121" y="7859"/>
                    <a:pt x="4228" y="7800"/>
                    <a:pt x="4323" y="7728"/>
                  </a:cubicBezTo>
                  <a:cubicBezTo>
                    <a:pt x="4454" y="7633"/>
                    <a:pt x="4561" y="7526"/>
                    <a:pt x="4656" y="7431"/>
                  </a:cubicBezTo>
                  <a:cubicBezTo>
                    <a:pt x="4692" y="7395"/>
                    <a:pt x="4704" y="7371"/>
                    <a:pt x="4740" y="7335"/>
                  </a:cubicBezTo>
                  <a:cubicBezTo>
                    <a:pt x="4799" y="7276"/>
                    <a:pt x="4835" y="7204"/>
                    <a:pt x="4883" y="7145"/>
                  </a:cubicBezTo>
                  <a:cubicBezTo>
                    <a:pt x="4918" y="7133"/>
                    <a:pt x="4930" y="7097"/>
                    <a:pt x="4942" y="7073"/>
                  </a:cubicBezTo>
                  <a:cubicBezTo>
                    <a:pt x="4954" y="7050"/>
                    <a:pt x="4954" y="7038"/>
                    <a:pt x="4978" y="7026"/>
                  </a:cubicBezTo>
                  <a:cubicBezTo>
                    <a:pt x="5002" y="6990"/>
                    <a:pt x="5014" y="6966"/>
                    <a:pt x="5037" y="6930"/>
                  </a:cubicBezTo>
                  <a:cubicBezTo>
                    <a:pt x="5109" y="6788"/>
                    <a:pt x="5180" y="6633"/>
                    <a:pt x="5228" y="6478"/>
                  </a:cubicBezTo>
                  <a:cubicBezTo>
                    <a:pt x="5228" y="6442"/>
                    <a:pt x="5240" y="6430"/>
                    <a:pt x="5240" y="6419"/>
                  </a:cubicBezTo>
                  <a:lnTo>
                    <a:pt x="5287" y="6192"/>
                  </a:lnTo>
                  <a:cubicBezTo>
                    <a:pt x="5287" y="6157"/>
                    <a:pt x="5299" y="6133"/>
                    <a:pt x="5299" y="6097"/>
                  </a:cubicBezTo>
                  <a:lnTo>
                    <a:pt x="5299" y="6073"/>
                  </a:lnTo>
                  <a:lnTo>
                    <a:pt x="5299" y="6026"/>
                  </a:lnTo>
                  <a:cubicBezTo>
                    <a:pt x="5311" y="5978"/>
                    <a:pt x="5311" y="5954"/>
                    <a:pt x="5311" y="5907"/>
                  </a:cubicBezTo>
                  <a:lnTo>
                    <a:pt x="5311" y="5799"/>
                  </a:lnTo>
                  <a:lnTo>
                    <a:pt x="5311" y="5776"/>
                  </a:lnTo>
                  <a:lnTo>
                    <a:pt x="5311" y="5704"/>
                  </a:lnTo>
                  <a:lnTo>
                    <a:pt x="5311" y="5668"/>
                  </a:lnTo>
                  <a:lnTo>
                    <a:pt x="5311" y="5621"/>
                  </a:lnTo>
                  <a:lnTo>
                    <a:pt x="5311" y="5549"/>
                  </a:lnTo>
                  <a:cubicBezTo>
                    <a:pt x="5311" y="5502"/>
                    <a:pt x="5311" y="5466"/>
                    <a:pt x="5240" y="5454"/>
                  </a:cubicBezTo>
                  <a:lnTo>
                    <a:pt x="4716" y="2037"/>
                  </a:lnTo>
                  <a:cubicBezTo>
                    <a:pt x="4680" y="1727"/>
                    <a:pt x="4585" y="1454"/>
                    <a:pt x="4442" y="1204"/>
                  </a:cubicBezTo>
                  <a:cubicBezTo>
                    <a:pt x="4021" y="467"/>
                    <a:pt x="3228" y="0"/>
                    <a:pt x="2359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2"/>
            <p:cNvSpPr/>
            <p:nvPr/>
          </p:nvSpPr>
          <p:spPr>
            <a:xfrm flipH="1">
              <a:off x="6241857" y="4491951"/>
              <a:ext cx="633057" cy="409352"/>
            </a:xfrm>
            <a:custGeom>
              <a:avLst/>
              <a:gdLst/>
              <a:ahLst/>
              <a:cxnLst/>
              <a:rect l="l" t="t" r="r" b="b"/>
              <a:pathLst>
                <a:path w="11860" h="7669" extrusionOk="0">
                  <a:moveTo>
                    <a:pt x="1" y="1"/>
                  </a:moveTo>
                  <a:lnTo>
                    <a:pt x="1" y="7668"/>
                  </a:lnTo>
                  <a:lnTo>
                    <a:pt x="11859" y="7668"/>
                  </a:lnTo>
                  <a:cubicBezTo>
                    <a:pt x="11026" y="6049"/>
                    <a:pt x="9502" y="4799"/>
                    <a:pt x="7752" y="4311"/>
                  </a:cubicBezTo>
                  <a:cubicBezTo>
                    <a:pt x="6859" y="4049"/>
                    <a:pt x="5894" y="3989"/>
                    <a:pt x="5073" y="3561"/>
                  </a:cubicBezTo>
                  <a:cubicBezTo>
                    <a:pt x="3846" y="2918"/>
                    <a:pt x="3120" y="1465"/>
                    <a:pt x="3334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2"/>
            <p:cNvSpPr/>
            <p:nvPr/>
          </p:nvSpPr>
          <p:spPr>
            <a:xfrm flipH="1">
              <a:off x="6241216" y="4588565"/>
              <a:ext cx="633057" cy="312098"/>
            </a:xfrm>
            <a:custGeom>
              <a:avLst/>
              <a:gdLst/>
              <a:ahLst/>
              <a:cxnLst/>
              <a:rect l="l" t="t" r="r" b="b"/>
              <a:pathLst>
                <a:path w="11860" h="5847" extrusionOk="0">
                  <a:moveTo>
                    <a:pt x="3525" y="1"/>
                  </a:moveTo>
                  <a:cubicBezTo>
                    <a:pt x="3287" y="334"/>
                    <a:pt x="3060" y="679"/>
                    <a:pt x="2810" y="989"/>
                  </a:cubicBezTo>
                  <a:cubicBezTo>
                    <a:pt x="2572" y="1310"/>
                    <a:pt x="2287" y="1620"/>
                    <a:pt x="1953" y="1822"/>
                  </a:cubicBezTo>
                  <a:cubicBezTo>
                    <a:pt x="1689" y="1986"/>
                    <a:pt x="1397" y="2074"/>
                    <a:pt x="1098" y="2074"/>
                  </a:cubicBezTo>
                  <a:cubicBezTo>
                    <a:pt x="1007" y="2074"/>
                    <a:pt x="914" y="2065"/>
                    <a:pt x="822" y="2048"/>
                  </a:cubicBezTo>
                  <a:cubicBezTo>
                    <a:pt x="524" y="1989"/>
                    <a:pt x="251" y="1870"/>
                    <a:pt x="1" y="1703"/>
                  </a:cubicBezTo>
                  <a:lnTo>
                    <a:pt x="1" y="5847"/>
                  </a:lnTo>
                  <a:lnTo>
                    <a:pt x="11859" y="5847"/>
                  </a:lnTo>
                  <a:cubicBezTo>
                    <a:pt x="11014" y="4227"/>
                    <a:pt x="9490" y="2989"/>
                    <a:pt x="7740" y="2501"/>
                  </a:cubicBezTo>
                  <a:cubicBezTo>
                    <a:pt x="6847" y="2239"/>
                    <a:pt x="5882" y="2179"/>
                    <a:pt x="5061" y="1751"/>
                  </a:cubicBezTo>
                  <a:cubicBezTo>
                    <a:pt x="4358" y="1382"/>
                    <a:pt x="3811" y="739"/>
                    <a:pt x="352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2"/>
            <p:cNvSpPr/>
            <p:nvPr/>
          </p:nvSpPr>
          <p:spPr>
            <a:xfrm flipH="1">
              <a:off x="6587583" y="4585736"/>
              <a:ext cx="132910" cy="129654"/>
            </a:xfrm>
            <a:custGeom>
              <a:avLst/>
              <a:gdLst/>
              <a:ahLst/>
              <a:cxnLst/>
              <a:rect l="l" t="t" r="r" b="b"/>
              <a:pathLst>
                <a:path w="2490" h="2429" extrusionOk="0">
                  <a:moveTo>
                    <a:pt x="2150" y="0"/>
                  </a:moveTo>
                  <a:cubicBezTo>
                    <a:pt x="2070" y="0"/>
                    <a:pt x="1989" y="30"/>
                    <a:pt x="1930" y="89"/>
                  </a:cubicBezTo>
                  <a:lnTo>
                    <a:pt x="120" y="1899"/>
                  </a:lnTo>
                  <a:cubicBezTo>
                    <a:pt x="1" y="2018"/>
                    <a:pt x="1" y="2221"/>
                    <a:pt x="120" y="2340"/>
                  </a:cubicBezTo>
                  <a:cubicBezTo>
                    <a:pt x="179" y="2399"/>
                    <a:pt x="263" y="2429"/>
                    <a:pt x="346" y="2429"/>
                  </a:cubicBezTo>
                  <a:cubicBezTo>
                    <a:pt x="429" y="2429"/>
                    <a:pt x="513" y="2399"/>
                    <a:pt x="572" y="2340"/>
                  </a:cubicBezTo>
                  <a:lnTo>
                    <a:pt x="2370" y="542"/>
                  </a:lnTo>
                  <a:cubicBezTo>
                    <a:pt x="2489" y="423"/>
                    <a:pt x="2489" y="208"/>
                    <a:pt x="2370" y="89"/>
                  </a:cubicBezTo>
                  <a:cubicBezTo>
                    <a:pt x="2311" y="30"/>
                    <a:pt x="2230" y="0"/>
                    <a:pt x="21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2"/>
            <p:cNvSpPr/>
            <p:nvPr/>
          </p:nvSpPr>
          <p:spPr>
            <a:xfrm flipH="1">
              <a:off x="6525291" y="4629559"/>
              <a:ext cx="132910" cy="130188"/>
            </a:xfrm>
            <a:custGeom>
              <a:avLst/>
              <a:gdLst/>
              <a:ahLst/>
              <a:cxnLst/>
              <a:rect l="l" t="t" r="r" b="b"/>
              <a:pathLst>
                <a:path w="2490" h="2439" extrusionOk="0">
                  <a:moveTo>
                    <a:pt x="2144" y="1"/>
                  </a:moveTo>
                  <a:cubicBezTo>
                    <a:pt x="2060" y="1"/>
                    <a:pt x="1977" y="30"/>
                    <a:pt x="1918" y="90"/>
                  </a:cubicBezTo>
                  <a:lnTo>
                    <a:pt x="120" y="1888"/>
                  </a:lnTo>
                  <a:cubicBezTo>
                    <a:pt x="1" y="2007"/>
                    <a:pt x="1" y="2221"/>
                    <a:pt x="120" y="2340"/>
                  </a:cubicBezTo>
                  <a:cubicBezTo>
                    <a:pt x="185" y="2406"/>
                    <a:pt x="266" y="2438"/>
                    <a:pt x="344" y="2438"/>
                  </a:cubicBezTo>
                  <a:cubicBezTo>
                    <a:pt x="423" y="2438"/>
                    <a:pt x="501" y="2406"/>
                    <a:pt x="560" y="2340"/>
                  </a:cubicBezTo>
                  <a:lnTo>
                    <a:pt x="2370" y="542"/>
                  </a:lnTo>
                  <a:cubicBezTo>
                    <a:pt x="2489" y="423"/>
                    <a:pt x="2489" y="209"/>
                    <a:pt x="2370" y="90"/>
                  </a:cubicBezTo>
                  <a:cubicBezTo>
                    <a:pt x="2310" y="30"/>
                    <a:pt x="2227" y="1"/>
                    <a:pt x="2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2"/>
            <p:cNvSpPr/>
            <p:nvPr/>
          </p:nvSpPr>
          <p:spPr>
            <a:xfrm flipH="1">
              <a:off x="7151303" y="4509779"/>
              <a:ext cx="633698" cy="409299"/>
            </a:xfrm>
            <a:custGeom>
              <a:avLst/>
              <a:gdLst/>
              <a:ahLst/>
              <a:cxnLst/>
              <a:rect l="l" t="t" r="r" b="b"/>
              <a:pathLst>
                <a:path w="11872" h="7668" extrusionOk="0">
                  <a:moveTo>
                    <a:pt x="11871" y="0"/>
                  </a:moveTo>
                  <a:lnTo>
                    <a:pt x="8538" y="107"/>
                  </a:lnTo>
                  <a:cubicBezTo>
                    <a:pt x="8740" y="1453"/>
                    <a:pt x="8014" y="2917"/>
                    <a:pt x="6787" y="3560"/>
                  </a:cubicBezTo>
                  <a:cubicBezTo>
                    <a:pt x="5978" y="3989"/>
                    <a:pt x="5002" y="4048"/>
                    <a:pt x="4109" y="4298"/>
                  </a:cubicBezTo>
                  <a:cubicBezTo>
                    <a:pt x="2358" y="4787"/>
                    <a:pt x="834" y="6037"/>
                    <a:pt x="1" y="7668"/>
                  </a:cubicBezTo>
                  <a:lnTo>
                    <a:pt x="11871" y="7668"/>
                  </a:lnTo>
                  <a:lnTo>
                    <a:pt x="11871" y="0"/>
                  </a:ln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2"/>
            <p:cNvSpPr/>
            <p:nvPr/>
          </p:nvSpPr>
          <p:spPr>
            <a:xfrm flipH="1">
              <a:off x="7152584" y="4605752"/>
              <a:ext cx="633057" cy="312098"/>
            </a:xfrm>
            <a:custGeom>
              <a:avLst/>
              <a:gdLst/>
              <a:ahLst/>
              <a:cxnLst/>
              <a:rect l="l" t="t" r="r" b="b"/>
              <a:pathLst>
                <a:path w="11860" h="5847" extrusionOk="0">
                  <a:moveTo>
                    <a:pt x="8335" y="0"/>
                  </a:moveTo>
                  <a:cubicBezTo>
                    <a:pt x="8050" y="750"/>
                    <a:pt x="7502" y="1381"/>
                    <a:pt x="6799" y="1762"/>
                  </a:cubicBezTo>
                  <a:cubicBezTo>
                    <a:pt x="5990" y="2191"/>
                    <a:pt x="5014" y="2250"/>
                    <a:pt x="4121" y="2500"/>
                  </a:cubicBezTo>
                  <a:cubicBezTo>
                    <a:pt x="2382" y="2989"/>
                    <a:pt x="846" y="4239"/>
                    <a:pt x="1" y="5846"/>
                  </a:cubicBezTo>
                  <a:lnTo>
                    <a:pt x="11860" y="5846"/>
                  </a:lnTo>
                  <a:lnTo>
                    <a:pt x="11860" y="1715"/>
                  </a:lnTo>
                  <a:cubicBezTo>
                    <a:pt x="11610" y="1881"/>
                    <a:pt x="11336" y="2000"/>
                    <a:pt x="11038" y="2060"/>
                  </a:cubicBezTo>
                  <a:cubicBezTo>
                    <a:pt x="10950" y="2076"/>
                    <a:pt x="10863" y="2083"/>
                    <a:pt x="10776" y="2083"/>
                  </a:cubicBezTo>
                  <a:cubicBezTo>
                    <a:pt x="10473" y="2083"/>
                    <a:pt x="10178" y="1991"/>
                    <a:pt x="9919" y="1834"/>
                  </a:cubicBezTo>
                  <a:cubicBezTo>
                    <a:pt x="9574" y="1619"/>
                    <a:pt x="9288" y="1310"/>
                    <a:pt x="9050" y="1000"/>
                  </a:cubicBezTo>
                  <a:cubicBezTo>
                    <a:pt x="8800" y="691"/>
                    <a:pt x="8573" y="345"/>
                    <a:pt x="83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2"/>
            <p:cNvSpPr/>
            <p:nvPr/>
          </p:nvSpPr>
          <p:spPr>
            <a:xfrm flipH="1">
              <a:off x="7305724" y="4603510"/>
              <a:ext cx="132910" cy="130188"/>
            </a:xfrm>
            <a:custGeom>
              <a:avLst/>
              <a:gdLst/>
              <a:ahLst/>
              <a:cxnLst/>
              <a:rect l="l" t="t" r="r" b="b"/>
              <a:pathLst>
                <a:path w="2490" h="2439" extrusionOk="0">
                  <a:moveTo>
                    <a:pt x="346" y="0"/>
                  </a:moveTo>
                  <a:cubicBezTo>
                    <a:pt x="263" y="0"/>
                    <a:pt x="179" y="30"/>
                    <a:pt x="120" y="90"/>
                  </a:cubicBezTo>
                  <a:cubicBezTo>
                    <a:pt x="1" y="209"/>
                    <a:pt x="1" y="411"/>
                    <a:pt x="120" y="530"/>
                  </a:cubicBezTo>
                  <a:lnTo>
                    <a:pt x="1930" y="2340"/>
                  </a:lnTo>
                  <a:cubicBezTo>
                    <a:pt x="1989" y="2405"/>
                    <a:pt x="2067" y="2438"/>
                    <a:pt x="2145" y="2438"/>
                  </a:cubicBezTo>
                  <a:cubicBezTo>
                    <a:pt x="2224" y="2438"/>
                    <a:pt x="2305" y="2405"/>
                    <a:pt x="2370" y="2340"/>
                  </a:cubicBezTo>
                  <a:cubicBezTo>
                    <a:pt x="2489" y="2221"/>
                    <a:pt x="2489" y="2007"/>
                    <a:pt x="2370" y="1888"/>
                  </a:cubicBezTo>
                  <a:lnTo>
                    <a:pt x="572" y="90"/>
                  </a:lnTo>
                  <a:cubicBezTo>
                    <a:pt x="513" y="30"/>
                    <a:pt x="429" y="0"/>
                    <a:pt x="3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2"/>
            <p:cNvSpPr/>
            <p:nvPr/>
          </p:nvSpPr>
          <p:spPr>
            <a:xfrm flipH="1">
              <a:off x="7368656" y="4647974"/>
              <a:ext cx="132269" cy="129707"/>
            </a:xfrm>
            <a:custGeom>
              <a:avLst/>
              <a:gdLst/>
              <a:ahLst/>
              <a:cxnLst/>
              <a:rect l="l" t="t" r="r" b="b"/>
              <a:pathLst>
                <a:path w="2478" h="2430" extrusionOk="0">
                  <a:moveTo>
                    <a:pt x="340" y="1"/>
                  </a:moveTo>
                  <a:cubicBezTo>
                    <a:pt x="260" y="1"/>
                    <a:pt x="180" y="31"/>
                    <a:pt x="120" y="90"/>
                  </a:cubicBezTo>
                  <a:cubicBezTo>
                    <a:pt x="1" y="209"/>
                    <a:pt x="1" y="412"/>
                    <a:pt x="120" y="531"/>
                  </a:cubicBezTo>
                  <a:lnTo>
                    <a:pt x="1918" y="2340"/>
                  </a:lnTo>
                  <a:cubicBezTo>
                    <a:pt x="1977" y="2400"/>
                    <a:pt x="2058" y="2430"/>
                    <a:pt x="2138" y="2430"/>
                  </a:cubicBezTo>
                  <a:cubicBezTo>
                    <a:pt x="2219" y="2430"/>
                    <a:pt x="2299" y="2400"/>
                    <a:pt x="2358" y="2340"/>
                  </a:cubicBezTo>
                  <a:cubicBezTo>
                    <a:pt x="2477" y="2221"/>
                    <a:pt x="2477" y="2007"/>
                    <a:pt x="2358" y="1888"/>
                  </a:cubicBezTo>
                  <a:lnTo>
                    <a:pt x="561" y="90"/>
                  </a:lnTo>
                  <a:cubicBezTo>
                    <a:pt x="501" y="31"/>
                    <a:pt x="421" y="1"/>
                    <a:pt x="3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2"/>
            <p:cNvSpPr/>
            <p:nvPr/>
          </p:nvSpPr>
          <p:spPr>
            <a:xfrm flipH="1">
              <a:off x="6963200" y="1445377"/>
              <a:ext cx="262511" cy="331955"/>
            </a:xfrm>
            <a:custGeom>
              <a:avLst/>
              <a:gdLst/>
              <a:ahLst/>
              <a:cxnLst/>
              <a:rect l="l" t="t" r="r" b="b"/>
              <a:pathLst>
                <a:path w="4918" h="6219" extrusionOk="0">
                  <a:moveTo>
                    <a:pt x="1318" y="0"/>
                  </a:moveTo>
                  <a:cubicBezTo>
                    <a:pt x="1261" y="0"/>
                    <a:pt x="1203" y="3"/>
                    <a:pt x="1143" y="10"/>
                  </a:cubicBezTo>
                  <a:cubicBezTo>
                    <a:pt x="873" y="67"/>
                    <a:pt x="645" y="443"/>
                    <a:pt x="349" y="443"/>
                  </a:cubicBezTo>
                  <a:cubicBezTo>
                    <a:pt x="332" y="443"/>
                    <a:pt x="315" y="442"/>
                    <a:pt x="298" y="439"/>
                  </a:cubicBezTo>
                  <a:lnTo>
                    <a:pt x="298" y="439"/>
                  </a:lnTo>
                  <a:cubicBezTo>
                    <a:pt x="453" y="1058"/>
                    <a:pt x="560" y="1689"/>
                    <a:pt x="620" y="2332"/>
                  </a:cubicBezTo>
                  <a:cubicBezTo>
                    <a:pt x="691" y="3285"/>
                    <a:pt x="631" y="4332"/>
                    <a:pt x="0" y="5047"/>
                  </a:cubicBezTo>
                  <a:cubicBezTo>
                    <a:pt x="453" y="5606"/>
                    <a:pt x="1108" y="6035"/>
                    <a:pt x="1786" y="6166"/>
                  </a:cubicBezTo>
                  <a:cubicBezTo>
                    <a:pt x="1972" y="6201"/>
                    <a:pt x="2161" y="6218"/>
                    <a:pt x="2350" y="6218"/>
                  </a:cubicBezTo>
                  <a:cubicBezTo>
                    <a:pt x="2866" y="6218"/>
                    <a:pt x="3385" y="6091"/>
                    <a:pt x="3846" y="5856"/>
                  </a:cubicBezTo>
                  <a:cubicBezTo>
                    <a:pt x="4013" y="5761"/>
                    <a:pt x="4168" y="5666"/>
                    <a:pt x="4334" y="5547"/>
                  </a:cubicBezTo>
                  <a:lnTo>
                    <a:pt x="4918" y="5142"/>
                  </a:lnTo>
                  <a:cubicBezTo>
                    <a:pt x="3953" y="3677"/>
                    <a:pt x="3120" y="2046"/>
                    <a:pt x="3251" y="308"/>
                  </a:cubicBezTo>
                  <a:cubicBezTo>
                    <a:pt x="2798" y="248"/>
                    <a:pt x="2179" y="94"/>
                    <a:pt x="1727" y="34"/>
                  </a:cubicBezTo>
                  <a:cubicBezTo>
                    <a:pt x="1592" y="17"/>
                    <a:pt x="1457" y="0"/>
                    <a:pt x="1318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2"/>
            <p:cNvSpPr/>
            <p:nvPr/>
          </p:nvSpPr>
          <p:spPr>
            <a:xfrm flipH="1">
              <a:off x="7032484" y="1446285"/>
              <a:ext cx="174171" cy="142678"/>
            </a:xfrm>
            <a:custGeom>
              <a:avLst/>
              <a:gdLst/>
              <a:ahLst/>
              <a:cxnLst/>
              <a:rect l="l" t="t" r="r" b="b"/>
              <a:pathLst>
                <a:path w="3263" h="2673" extrusionOk="0">
                  <a:moveTo>
                    <a:pt x="963" y="1"/>
                  </a:moveTo>
                  <a:cubicBezTo>
                    <a:pt x="912" y="1"/>
                    <a:pt x="861" y="2"/>
                    <a:pt x="810" y="5"/>
                  </a:cubicBezTo>
                  <a:cubicBezTo>
                    <a:pt x="513" y="29"/>
                    <a:pt x="286" y="410"/>
                    <a:pt x="1" y="422"/>
                  </a:cubicBezTo>
                  <a:cubicBezTo>
                    <a:pt x="179" y="732"/>
                    <a:pt x="417" y="1029"/>
                    <a:pt x="691" y="1303"/>
                  </a:cubicBezTo>
                  <a:cubicBezTo>
                    <a:pt x="1417" y="2029"/>
                    <a:pt x="2298" y="2446"/>
                    <a:pt x="3263" y="2672"/>
                  </a:cubicBezTo>
                  <a:cubicBezTo>
                    <a:pt x="2977" y="1910"/>
                    <a:pt x="2834" y="1124"/>
                    <a:pt x="2906" y="303"/>
                  </a:cubicBezTo>
                  <a:cubicBezTo>
                    <a:pt x="2465" y="243"/>
                    <a:pt x="1834" y="89"/>
                    <a:pt x="1382" y="29"/>
                  </a:cubicBezTo>
                  <a:cubicBezTo>
                    <a:pt x="1242" y="12"/>
                    <a:pt x="1103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2"/>
            <p:cNvSpPr/>
            <p:nvPr/>
          </p:nvSpPr>
          <p:spPr>
            <a:xfrm flipH="1">
              <a:off x="6755347" y="2191991"/>
              <a:ext cx="615282" cy="902507"/>
            </a:xfrm>
            <a:custGeom>
              <a:avLst/>
              <a:gdLst/>
              <a:ahLst/>
              <a:cxnLst/>
              <a:rect l="l" t="t" r="r" b="b"/>
              <a:pathLst>
                <a:path w="11527" h="16908" extrusionOk="0">
                  <a:moveTo>
                    <a:pt x="2846" y="0"/>
                  </a:moveTo>
                  <a:cubicBezTo>
                    <a:pt x="1287" y="0"/>
                    <a:pt x="1" y="1274"/>
                    <a:pt x="1" y="2846"/>
                  </a:cubicBezTo>
                  <a:lnTo>
                    <a:pt x="1" y="14062"/>
                  </a:lnTo>
                  <a:cubicBezTo>
                    <a:pt x="1" y="15621"/>
                    <a:pt x="1287" y="16907"/>
                    <a:pt x="2846" y="16907"/>
                  </a:cubicBezTo>
                  <a:lnTo>
                    <a:pt x="8680" y="16907"/>
                  </a:lnTo>
                  <a:cubicBezTo>
                    <a:pt x="10240" y="16907"/>
                    <a:pt x="11526" y="15633"/>
                    <a:pt x="11526" y="14062"/>
                  </a:cubicBezTo>
                  <a:lnTo>
                    <a:pt x="11526" y="2846"/>
                  </a:lnTo>
                  <a:cubicBezTo>
                    <a:pt x="11526" y="1274"/>
                    <a:pt x="10240" y="0"/>
                    <a:pt x="8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2"/>
            <p:cNvSpPr/>
            <p:nvPr/>
          </p:nvSpPr>
          <p:spPr>
            <a:xfrm flipH="1">
              <a:off x="7035634" y="2762093"/>
              <a:ext cx="321012" cy="1776937"/>
            </a:xfrm>
            <a:custGeom>
              <a:avLst/>
              <a:gdLst/>
              <a:ahLst/>
              <a:cxnLst/>
              <a:rect l="l" t="t" r="r" b="b"/>
              <a:pathLst>
                <a:path w="6014" h="33290" extrusionOk="0">
                  <a:moveTo>
                    <a:pt x="1" y="0"/>
                  </a:moveTo>
                  <a:cubicBezTo>
                    <a:pt x="1" y="2739"/>
                    <a:pt x="1" y="30087"/>
                    <a:pt x="120" y="33052"/>
                  </a:cubicBezTo>
                  <a:lnTo>
                    <a:pt x="4120" y="33290"/>
                  </a:lnTo>
                  <a:cubicBezTo>
                    <a:pt x="4299" y="30599"/>
                    <a:pt x="6013" y="3227"/>
                    <a:pt x="5870" y="5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2"/>
            <p:cNvSpPr/>
            <p:nvPr/>
          </p:nvSpPr>
          <p:spPr>
            <a:xfrm flipH="1">
              <a:off x="6687399" y="2696599"/>
              <a:ext cx="343217" cy="1833571"/>
            </a:xfrm>
            <a:custGeom>
              <a:avLst/>
              <a:gdLst/>
              <a:ahLst/>
              <a:cxnLst/>
              <a:rect l="l" t="t" r="r" b="b"/>
              <a:pathLst>
                <a:path w="6430" h="34351" extrusionOk="0">
                  <a:moveTo>
                    <a:pt x="5870" y="1"/>
                  </a:moveTo>
                  <a:lnTo>
                    <a:pt x="36" y="775"/>
                  </a:lnTo>
                  <a:cubicBezTo>
                    <a:pt x="1" y="3811"/>
                    <a:pt x="2322" y="31290"/>
                    <a:pt x="2691" y="34291"/>
                  </a:cubicBezTo>
                  <a:lnTo>
                    <a:pt x="6430" y="34350"/>
                  </a:lnTo>
                  <a:cubicBezTo>
                    <a:pt x="6430" y="30945"/>
                    <a:pt x="6025" y="3120"/>
                    <a:pt x="5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2"/>
            <p:cNvSpPr/>
            <p:nvPr/>
          </p:nvSpPr>
          <p:spPr>
            <a:xfrm flipH="1">
              <a:off x="6657507" y="1677943"/>
              <a:ext cx="891031" cy="1143933"/>
            </a:xfrm>
            <a:custGeom>
              <a:avLst/>
              <a:gdLst/>
              <a:ahLst/>
              <a:cxnLst/>
              <a:rect l="l" t="t" r="r" b="b"/>
              <a:pathLst>
                <a:path w="16693" h="21431" extrusionOk="0">
                  <a:moveTo>
                    <a:pt x="7576" y="0"/>
                  </a:moveTo>
                  <a:cubicBezTo>
                    <a:pt x="7321" y="0"/>
                    <a:pt x="7066" y="3"/>
                    <a:pt x="6810" y="11"/>
                  </a:cubicBezTo>
                  <a:lnTo>
                    <a:pt x="6691" y="11"/>
                  </a:lnTo>
                  <a:cubicBezTo>
                    <a:pt x="6263" y="23"/>
                    <a:pt x="5810" y="35"/>
                    <a:pt x="5370" y="94"/>
                  </a:cubicBezTo>
                  <a:cubicBezTo>
                    <a:pt x="5322" y="94"/>
                    <a:pt x="5286" y="118"/>
                    <a:pt x="5251" y="118"/>
                  </a:cubicBezTo>
                  <a:cubicBezTo>
                    <a:pt x="4905" y="154"/>
                    <a:pt x="4548" y="213"/>
                    <a:pt x="4203" y="309"/>
                  </a:cubicBezTo>
                  <a:cubicBezTo>
                    <a:pt x="3703" y="440"/>
                    <a:pt x="3203" y="618"/>
                    <a:pt x="2750" y="868"/>
                  </a:cubicBezTo>
                  <a:cubicBezTo>
                    <a:pt x="1738" y="1428"/>
                    <a:pt x="869" y="2214"/>
                    <a:pt x="131" y="3071"/>
                  </a:cubicBezTo>
                  <a:cubicBezTo>
                    <a:pt x="131" y="3154"/>
                    <a:pt x="119" y="3226"/>
                    <a:pt x="119" y="3297"/>
                  </a:cubicBezTo>
                  <a:cubicBezTo>
                    <a:pt x="0" y="5274"/>
                    <a:pt x="429" y="7226"/>
                    <a:pt x="833" y="9179"/>
                  </a:cubicBezTo>
                  <a:cubicBezTo>
                    <a:pt x="857" y="9345"/>
                    <a:pt x="905" y="9524"/>
                    <a:pt x="929" y="9679"/>
                  </a:cubicBezTo>
                  <a:cubicBezTo>
                    <a:pt x="1143" y="10739"/>
                    <a:pt x="1322" y="11786"/>
                    <a:pt x="1488" y="12834"/>
                  </a:cubicBezTo>
                  <a:cubicBezTo>
                    <a:pt x="1488" y="12882"/>
                    <a:pt x="1500" y="12917"/>
                    <a:pt x="1500" y="12953"/>
                  </a:cubicBezTo>
                  <a:cubicBezTo>
                    <a:pt x="1643" y="14048"/>
                    <a:pt x="1798" y="15120"/>
                    <a:pt x="1905" y="16203"/>
                  </a:cubicBezTo>
                  <a:cubicBezTo>
                    <a:pt x="2024" y="17406"/>
                    <a:pt x="2107" y="18609"/>
                    <a:pt x="2167" y="19823"/>
                  </a:cubicBezTo>
                  <a:lnTo>
                    <a:pt x="2167" y="19894"/>
                  </a:lnTo>
                  <a:cubicBezTo>
                    <a:pt x="2203" y="20418"/>
                    <a:pt x="2215" y="20918"/>
                    <a:pt x="2226" y="21430"/>
                  </a:cubicBezTo>
                  <a:lnTo>
                    <a:pt x="15847" y="21430"/>
                  </a:lnTo>
                  <a:cubicBezTo>
                    <a:pt x="15907" y="21407"/>
                    <a:pt x="15954" y="21383"/>
                    <a:pt x="16014" y="21335"/>
                  </a:cubicBezTo>
                  <a:cubicBezTo>
                    <a:pt x="16026" y="21264"/>
                    <a:pt x="16026" y="21168"/>
                    <a:pt x="16026" y="21097"/>
                  </a:cubicBezTo>
                  <a:cubicBezTo>
                    <a:pt x="16133" y="17454"/>
                    <a:pt x="16669" y="13715"/>
                    <a:pt x="16693" y="10012"/>
                  </a:cubicBezTo>
                  <a:lnTo>
                    <a:pt x="16693" y="9607"/>
                  </a:lnTo>
                  <a:cubicBezTo>
                    <a:pt x="16693" y="7917"/>
                    <a:pt x="16574" y="6226"/>
                    <a:pt x="16276" y="4523"/>
                  </a:cubicBezTo>
                  <a:cubicBezTo>
                    <a:pt x="16038" y="3273"/>
                    <a:pt x="15561" y="2083"/>
                    <a:pt x="14919" y="1011"/>
                  </a:cubicBezTo>
                  <a:cubicBezTo>
                    <a:pt x="14764" y="737"/>
                    <a:pt x="14585" y="487"/>
                    <a:pt x="14407" y="237"/>
                  </a:cubicBezTo>
                  <a:cubicBezTo>
                    <a:pt x="14061" y="178"/>
                    <a:pt x="13704" y="130"/>
                    <a:pt x="13347" y="94"/>
                  </a:cubicBezTo>
                  <a:cubicBezTo>
                    <a:pt x="13299" y="82"/>
                    <a:pt x="13240" y="82"/>
                    <a:pt x="13192" y="82"/>
                  </a:cubicBezTo>
                  <a:lnTo>
                    <a:pt x="10966" y="82"/>
                  </a:lnTo>
                  <a:cubicBezTo>
                    <a:pt x="10751" y="82"/>
                    <a:pt x="10549" y="71"/>
                    <a:pt x="10335" y="71"/>
                  </a:cubicBezTo>
                  <a:cubicBezTo>
                    <a:pt x="9412" y="43"/>
                    <a:pt x="8496" y="0"/>
                    <a:pt x="7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2"/>
            <p:cNvSpPr/>
            <p:nvPr/>
          </p:nvSpPr>
          <p:spPr>
            <a:xfrm flipH="1">
              <a:off x="7165288" y="1687391"/>
              <a:ext cx="832582" cy="1174412"/>
            </a:xfrm>
            <a:custGeom>
              <a:avLst/>
              <a:gdLst/>
              <a:ahLst/>
              <a:cxnLst/>
              <a:rect l="l" t="t" r="r" b="b"/>
              <a:pathLst>
                <a:path w="15598" h="22002" extrusionOk="0">
                  <a:moveTo>
                    <a:pt x="10698" y="20503"/>
                  </a:moveTo>
                  <a:lnTo>
                    <a:pt x="10775" y="20598"/>
                  </a:lnTo>
                  <a:cubicBezTo>
                    <a:pt x="10751" y="20552"/>
                    <a:pt x="10725" y="20521"/>
                    <a:pt x="10698" y="20503"/>
                  </a:cubicBezTo>
                  <a:close/>
                  <a:moveTo>
                    <a:pt x="13597" y="1"/>
                  </a:moveTo>
                  <a:lnTo>
                    <a:pt x="13597" y="1"/>
                  </a:lnTo>
                  <a:cubicBezTo>
                    <a:pt x="13061" y="25"/>
                    <a:pt x="12538" y="132"/>
                    <a:pt x="12014" y="263"/>
                  </a:cubicBezTo>
                  <a:cubicBezTo>
                    <a:pt x="6394" y="1691"/>
                    <a:pt x="572" y="12621"/>
                    <a:pt x="0" y="13836"/>
                  </a:cubicBezTo>
                  <a:cubicBezTo>
                    <a:pt x="2501" y="18420"/>
                    <a:pt x="9752" y="21992"/>
                    <a:pt x="9752" y="21992"/>
                  </a:cubicBezTo>
                  <a:cubicBezTo>
                    <a:pt x="9755" y="21998"/>
                    <a:pt x="9760" y="22002"/>
                    <a:pt x="9765" y="22002"/>
                  </a:cubicBezTo>
                  <a:cubicBezTo>
                    <a:pt x="9876" y="22002"/>
                    <a:pt x="10315" y="20484"/>
                    <a:pt x="10639" y="20484"/>
                  </a:cubicBezTo>
                  <a:cubicBezTo>
                    <a:pt x="10659" y="20484"/>
                    <a:pt x="10679" y="20490"/>
                    <a:pt x="10698" y="20503"/>
                  </a:cubicBezTo>
                  <a:lnTo>
                    <a:pt x="10698" y="20503"/>
                  </a:lnTo>
                  <a:lnTo>
                    <a:pt x="5989" y="14705"/>
                  </a:lnTo>
                  <a:cubicBezTo>
                    <a:pt x="9073" y="11288"/>
                    <a:pt x="15597" y="3156"/>
                    <a:pt x="13597" y="1"/>
                  </a:cubicBezTo>
                  <a:close/>
                </a:path>
              </a:pathLst>
            </a:custGeom>
            <a:solidFill>
              <a:srgbClr val="97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2"/>
            <p:cNvSpPr/>
            <p:nvPr/>
          </p:nvSpPr>
          <p:spPr>
            <a:xfrm flipH="1">
              <a:off x="7165288" y="1687391"/>
              <a:ext cx="832582" cy="1174412"/>
            </a:xfrm>
            <a:custGeom>
              <a:avLst/>
              <a:gdLst/>
              <a:ahLst/>
              <a:cxnLst/>
              <a:rect l="l" t="t" r="r" b="b"/>
              <a:pathLst>
                <a:path w="15598" h="22002" extrusionOk="0">
                  <a:moveTo>
                    <a:pt x="10698" y="20503"/>
                  </a:moveTo>
                  <a:lnTo>
                    <a:pt x="10775" y="20598"/>
                  </a:lnTo>
                  <a:cubicBezTo>
                    <a:pt x="10751" y="20552"/>
                    <a:pt x="10725" y="20521"/>
                    <a:pt x="10698" y="20503"/>
                  </a:cubicBezTo>
                  <a:close/>
                  <a:moveTo>
                    <a:pt x="13597" y="1"/>
                  </a:moveTo>
                  <a:lnTo>
                    <a:pt x="13597" y="1"/>
                  </a:lnTo>
                  <a:cubicBezTo>
                    <a:pt x="13061" y="25"/>
                    <a:pt x="12538" y="132"/>
                    <a:pt x="12014" y="263"/>
                  </a:cubicBezTo>
                  <a:cubicBezTo>
                    <a:pt x="6394" y="1691"/>
                    <a:pt x="572" y="12621"/>
                    <a:pt x="0" y="13836"/>
                  </a:cubicBezTo>
                  <a:cubicBezTo>
                    <a:pt x="2501" y="18420"/>
                    <a:pt x="9752" y="21992"/>
                    <a:pt x="9752" y="21992"/>
                  </a:cubicBezTo>
                  <a:cubicBezTo>
                    <a:pt x="9755" y="21998"/>
                    <a:pt x="9760" y="22002"/>
                    <a:pt x="9765" y="22002"/>
                  </a:cubicBezTo>
                  <a:cubicBezTo>
                    <a:pt x="9876" y="22002"/>
                    <a:pt x="10315" y="20484"/>
                    <a:pt x="10639" y="20484"/>
                  </a:cubicBezTo>
                  <a:cubicBezTo>
                    <a:pt x="10659" y="20484"/>
                    <a:pt x="10679" y="20490"/>
                    <a:pt x="10698" y="20503"/>
                  </a:cubicBezTo>
                  <a:lnTo>
                    <a:pt x="10698" y="20503"/>
                  </a:lnTo>
                  <a:lnTo>
                    <a:pt x="5989" y="14705"/>
                  </a:lnTo>
                  <a:cubicBezTo>
                    <a:pt x="9073" y="11288"/>
                    <a:pt x="15597" y="3156"/>
                    <a:pt x="13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2"/>
            <p:cNvSpPr/>
            <p:nvPr/>
          </p:nvSpPr>
          <p:spPr>
            <a:xfrm flipH="1">
              <a:off x="7090292" y="1688031"/>
              <a:ext cx="736022" cy="717554"/>
            </a:xfrm>
            <a:custGeom>
              <a:avLst/>
              <a:gdLst/>
              <a:ahLst/>
              <a:cxnLst/>
              <a:rect l="l" t="t" r="r" b="b"/>
              <a:pathLst>
                <a:path w="13789" h="13443" extrusionOk="0">
                  <a:moveTo>
                    <a:pt x="10395" y="1"/>
                  </a:moveTo>
                  <a:lnTo>
                    <a:pt x="10395" y="1"/>
                  </a:lnTo>
                  <a:cubicBezTo>
                    <a:pt x="9859" y="24"/>
                    <a:pt x="9347" y="143"/>
                    <a:pt x="8847" y="263"/>
                  </a:cubicBezTo>
                  <a:cubicBezTo>
                    <a:pt x="4537" y="1382"/>
                    <a:pt x="2216" y="5025"/>
                    <a:pt x="1" y="8299"/>
                  </a:cubicBezTo>
                  <a:cubicBezTo>
                    <a:pt x="263" y="8811"/>
                    <a:pt x="3156" y="12383"/>
                    <a:pt x="3978" y="13443"/>
                  </a:cubicBezTo>
                  <a:cubicBezTo>
                    <a:pt x="7228" y="9585"/>
                    <a:pt x="13788" y="3572"/>
                    <a:pt x="10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2"/>
            <p:cNvSpPr/>
            <p:nvPr/>
          </p:nvSpPr>
          <p:spPr>
            <a:xfrm flipH="1">
              <a:off x="6016871" y="1442388"/>
              <a:ext cx="1041715" cy="665831"/>
            </a:xfrm>
            <a:custGeom>
              <a:avLst/>
              <a:gdLst/>
              <a:ahLst/>
              <a:cxnLst/>
              <a:rect l="l" t="t" r="r" b="b"/>
              <a:pathLst>
                <a:path w="19516" h="12474" extrusionOk="0">
                  <a:moveTo>
                    <a:pt x="15891" y="0"/>
                  </a:moveTo>
                  <a:cubicBezTo>
                    <a:pt x="15887" y="0"/>
                    <a:pt x="15884" y="2"/>
                    <a:pt x="15884" y="7"/>
                  </a:cubicBezTo>
                  <a:cubicBezTo>
                    <a:pt x="15943" y="2721"/>
                    <a:pt x="14884" y="5758"/>
                    <a:pt x="14395" y="7889"/>
                  </a:cubicBezTo>
                  <a:cubicBezTo>
                    <a:pt x="13276" y="7365"/>
                    <a:pt x="12145" y="6829"/>
                    <a:pt x="11026" y="6293"/>
                  </a:cubicBezTo>
                  <a:cubicBezTo>
                    <a:pt x="10954" y="6258"/>
                    <a:pt x="10895" y="6222"/>
                    <a:pt x="10824" y="6198"/>
                  </a:cubicBezTo>
                  <a:cubicBezTo>
                    <a:pt x="10740" y="6150"/>
                    <a:pt x="10681" y="6115"/>
                    <a:pt x="10609" y="6091"/>
                  </a:cubicBezTo>
                  <a:cubicBezTo>
                    <a:pt x="9573" y="5603"/>
                    <a:pt x="8478" y="5257"/>
                    <a:pt x="7406" y="4829"/>
                  </a:cubicBezTo>
                  <a:cubicBezTo>
                    <a:pt x="6386" y="4421"/>
                    <a:pt x="5270" y="4012"/>
                    <a:pt x="4149" y="4012"/>
                  </a:cubicBezTo>
                  <a:cubicBezTo>
                    <a:pt x="3897" y="4012"/>
                    <a:pt x="3645" y="4033"/>
                    <a:pt x="3394" y="4079"/>
                  </a:cubicBezTo>
                  <a:cubicBezTo>
                    <a:pt x="3334" y="4091"/>
                    <a:pt x="3263" y="4114"/>
                    <a:pt x="3204" y="4126"/>
                  </a:cubicBezTo>
                  <a:cubicBezTo>
                    <a:pt x="3049" y="4150"/>
                    <a:pt x="2918" y="4198"/>
                    <a:pt x="2787" y="4245"/>
                  </a:cubicBezTo>
                  <a:lnTo>
                    <a:pt x="2763" y="4245"/>
                  </a:lnTo>
                  <a:cubicBezTo>
                    <a:pt x="2632" y="4293"/>
                    <a:pt x="2513" y="4329"/>
                    <a:pt x="2394" y="4376"/>
                  </a:cubicBezTo>
                  <a:cubicBezTo>
                    <a:pt x="2275" y="4424"/>
                    <a:pt x="2168" y="4484"/>
                    <a:pt x="2049" y="4531"/>
                  </a:cubicBezTo>
                  <a:cubicBezTo>
                    <a:pt x="2037" y="4531"/>
                    <a:pt x="2025" y="4543"/>
                    <a:pt x="2013" y="4543"/>
                  </a:cubicBezTo>
                  <a:lnTo>
                    <a:pt x="1918" y="4591"/>
                  </a:lnTo>
                  <a:cubicBezTo>
                    <a:pt x="1870" y="4603"/>
                    <a:pt x="1834" y="4626"/>
                    <a:pt x="1787" y="4650"/>
                  </a:cubicBezTo>
                  <a:cubicBezTo>
                    <a:pt x="1739" y="4674"/>
                    <a:pt x="1691" y="4686"/>
                    <a:pt x="1656" y="4722"/>
                  </a:cubicBezTo>
                  <a:cubicBezTo>
                    <a:pt x="1608" y="4734"/>
                    <a:pt x="1572" y="4769"/>
                    <a:pt x="1537" y="4781"/>
                  </a:cubicBezTo>
                  <a:cubicBezTo>
                    <a:pt x="1513" y="4781"/>
                    <a:pt x="1513" y="4793"/>
                    <a:pt x="1501" y="4793"/>
                  </a:cubicBezTo>
                  <a:cubicBezTo>
                    <a:pt x="1453" y="4805"/>
                    <a:pt x="1429" y="4841"/>
                    <a:pt x="1382" y="4853"/>
                  </a:cubicBezTo>
                  <a:cubicBezTo>
                    <a:pt x="1358" y="4888"/>
                    <a:pt x="1310" y="4900"/>
                    <a:pt x="1275" y="4912"/>
                  </a:cubicBezTo>
                  <a:cubicBezTo>
                    <a:pt x="1239" y="4924"/>
                    <a:pt x="1203" y="4960"/>
                    <a:pt x="1156" y="4972"/>
                  </a:cubicBezTo>
                  <a:cubicBezTo>
                    <a:pt x="1132" y="5007"/>
                    <a:pt x="1084" y="5019"/>
                    <a:pt x="1037" y="5043"/>
                  </a:cubicBezTo>
                  <a:cubicBezTo>
                    <a:pt x="1001" y="5055"/>
                    <a:pt x="965" y="5079"/>
                    <a:pt x="918" y="5103"/>
                  </a:cubicBezTo>
                  <a:cubicBezTo>
                    <a:pt x="882" y="5138"/>
                    <a:pt x="834" y="5150"/>
                    <a:pt x="787" y="5174"/>
                  </a:cubicBezTo>
                  <a:cubicBezTo>
                    <a:pt x="715" y="5222"/>
                    <a:pt x="656" y="5257"/>
                    <a:pt x="584" y="5305"/>
                  </a:cubicBezTo>
                  <a:lnTo>
                    <a:pt x="358" y="5436"/>
                  </a:lnTo>
                  <a:cubicBezTo>
                    <a:pt x="346" y="5448"/>
                    <a:pt x="322" y="5448"/>
                    <a:pt x="310" y="5460"/>
                  </a:cubicBezTo>
                  <a:cubicBezTo>
                    <a:pt x="286" y="5472"/>
                    <a:pt x="263" y="5496"/>
                    <a:pt x="239" y="5507"/>
                  </a:cubicBezTo>
                  <a:cubicBezTo>
                    <a:pt x="227" y="5519"/>
                    <a:pt x="203" y="5519"/>
                    <a:pt x="191" y="5531"/>
                  </a:cubicBezTo>
                  <a:cubicBezTo>
                    <a:pt x="179" y="5555"/>
                    <a:pt x="144" y="5555"/>
                    <a:pt x="132" y="5567"/>
                  </a:cubicBezTo>
                  <a:cubicBezTo>
                    <a:pt x="120" y="5567"/>
                    <a:pt x="84" y="5579"/>
                    <a:pt x="72" y="5591"/>
                  </a:cubicBezTo>
                  <a:cubicBezTo>
                    <a:pt x="60" y="5615"/>
                    <a:pt x="25" y="5627"/>
                    <a:pt x="1" y="5638"/>
                  </a:cubicBezTo>
                  <a:cubicBezTo>
                    <a:pt x="1" y="5710"/>
                    <a:pt x="1" y="5805"/>
                    <a:pt x="13" y="5877"/>
                  </a:cubicBezTo>
                  <a:cubicBezTo>
                    <a:pt x="84" y="6341"/>
                    <a:pt x="310" y="6746"/>
                    <a:pt x="548" y="7127"/>
                  </a:cubicBezTo>
                  <a:cubicBezTo>
                    <a:pt x="560" y="7139"/>
                    <a:pt x="584" y="7174"/>
                    <a:pt x="596" y="7186"/>
                  </a:cubicBezTo>
                  <a:cubicBezTo>
                    <a:pt x="667" y="7305"/>
                    <a:pt x="763" y="7424"/>
                    <a:pt x="846" y="7532"/>
                  </a:cubicBezTo>
                  <a:cubicBezTo>
                    <a:pt x="1727" y="8591"/>
                    <a:pt x="3180" y="9198"/>
                    <a:pt x="4716" y="9698"/>
                  </a:cubicBezTo>
                  <a:cubicBezTo>
                    <a:pt x="5978" y="10115"/>
                    <a:pt x="7275" y="10449"/>
                    <a:pt x="8335" y="10865"/>
                  </a:cubicBezTo>
                  <a:cubicBezTo>
                    <a:pt x="8680" y="10996"/>
                    <a:pt x="9014" y="11127"/>
                    <a:pt x="9371" y="11258"/>
                  </a:cubicBezTo>
                  <a:cubicBezTo>
                    <a:pt x="9430" y="11282"/>
                    <a:pt x="9478" y="11294"/>
                    <a:pt x="9538" y="11306"/>
                  </a:cubicBezTo>
                  <a:cubicBezTo>
                    <a:pt x="9573" y="11330"/>
                    <a:pt x="9597" y="11330"/>
                    <a:pt x="9633" y="11342"/>
                  </a:cubicBezTo>
                  <a:cubicBezTo>
                    <a:pt x="10502" y="11639"/>
                    <a:pt x="11419" y="11877"/>
                    <a:pt x="12336" y="12056"/>
                  </a:cubicBezTo>
                  <a:lnTo>
                    <a:pt x="12348" y="12056"/>
                  </a:lnTo>
                  <a:cubicBezTo>
                    <a:pt x="12371" y="12056"/>
                    <a:pt x="12395" y="12068"/>
                    <a:pt x="12407" y="12068"/>
                  </a:cubicBezTo>
                  <a:cubicBezTo>
                    <a:pt x="13811" y="12336"/>
                    <a:pt x="15231" y="12474"/>
                    <a:pt x="16652" y="12474"/>
                  </a:cubicBezTo>
                  <a:cubicBezTo>
                    <a:pt x="17376" y="12474"/>
                    <a:pt x="18101" y="12438"/>
                    <a:pt x="18825" y="12365"/>
                  </a:cubicBezTo>
                  <a:cubicBezTo>
                    <a:pt x="19515" y="9806"/>
                    <a:pt x="18682" y="6508"/>
                    <a:pt x="18098" y="3519"/>
                  </a:cubicBezTo>
                  <a:lnTo>
                    <a:pt x="18098" y="3495"/>
                  </a:lnTo>
                  <a:cubicBezTo>
                    <a:pt x="18003" y="3007"/>
                    <a:pt x="17920" y="2531"/>
                    <a:pt x="17848" y="2055"/>
                  </a:cubicBezTo>
                  <a:lnTo>
                    <a:pt x="17586" y="281"/>
                  </a:lnTo>
                  <a:cubicBezTo>
                    <a:pt x="16312" y="281"/>
                    <a:pt x="17193" y="31"/>
                    <a:pt x="15955" y="19"/>
                  </a:cubicBezTo>
                  <a:cubicBezTo>
                    <a:pt x="15955" y="20"/>
                    <a:pt x="15954" y="21"/>
                    <a:pt x="15953" y="21"/>
                  </a:cubicBezTo>
                  <a:cubicBezTo>
                    <a:pt x="15943" y="21"/>
                    <a:pt x="15907" y="0"/>
                    <a:pt x="15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2"/>
            <p:cNvSpPr/>
            <p:nvPr/>
          </p:nvSpPr>
          <p:spPr>
            <a:xfrm flipH="1">
              <a:off x="6396919" y="1657232"/>
              <a:ext cx="667379" cy="429315"/>
            </a:xfrm>
            <a:custGeom>
              <a:avLst/>
              <a:gdLst/>
              <a:ahLst/>
              <a:cxnLst/>
              <a:rect l="l" t="t" r="r" b="b"/>
              <a:pathLst>
                <a:path w="12503" h="8043" extrusionOk="0">
                  <a:moveTo>
                    <a:pt x="4199" y="0"/>
                  </a:moveTo>
                  <a:cubicBezTo>
                    <a:pt x="3950" y="0"/>
                    <a:pt x="3701" y="20"/>
                    <a:pt x="3453" y="66"/>
                  </a:cubicBezTo>
                  <a:cubicBezTo>
                    <a:pt x="3394" y="89"/>
                    <a:pt x="3322" y="101"/>
                    <a:pt x="3263" y="113"/>
                  </a:cubicBezTo>
                  <a:cubicBezTo>
                    <a:pt x="3108" y="149"/>
                    <a:pt x="2977" y="185"/>
                    <a:pt x="2846" y="232"/>
                  </a:cubicBezTo>
                  <a:lnTo>
                    <a:pt x="2834" y="232"/>
                  </a:lnTo>
                  <a:cubicBezTo>
                    <a:pt x="2691" y="280"/>
                    <a:pt x="2572" y="328"/>
                    <a:pt x="2453" y="363"/>
                  </a:cubicBezTo>
                  <a:cubicBezTo>
                    <a:pt x="2334" y="411"/>
                    <a:pt x="2239" y="470"/>
                    <a:pt x="2120" y="518"/>
                  </a:cubicBezTo>
                  <a:cubicBezTo>
                    <a:pt x="2096" y="518"/>
                    <a:pt x="2084" y="530"/>
                    <a:pt x="2072" y="530"/>
                  </a:cubicBezTo>
                  <a:lnTo>
                    <a:pt x="1977" y="578"/>
                  </a:lnTo>
                  <a:cubicBezTo>
                    <a:pt x="1941" y="590"/>
                    <a:pt x="1894" y="625"/>
                    <a:pt x="1846" y="637"/>
                  </a:cubicBezTo>
                  <a:cubicBezTo>
                    <a:pt x="1798" y="661"/>
                    <a:pt x="1763" y="685"/>
                    <a:pt x="1715" y="709"/>
                  </a:cubicBezTo>
                  <a:cubicBezTo>
                    <a:pt x="1667" y="720"/>
                    <a:pt x="1644" y="756"/>
                    <a:pt x="1596" y="768"/>
                  </a:cubicBezTo>
                  <a:cubicBezTo>
                    <a:pt x="1584" y="768"/>
                    <a:pt x="1584" y="780"/>
                    <a:pt x="1560" y="780"/>
                  </a:cubicBezTo>
                  <a:cubicBezTo>
                    <a:pt x="1525" y="804"/>
                    <a:pt x="1489" y="828"/>
                    <a:pt x="1441" y="840"/>
                  </a:cubicBezTo>
                  <a:cubicBezTo>
                    <a:pt x="1417" y="875"/>
                    <a:pt x="1370" y="887"/>
                    <a:pt x="1346" y="899"/>
                  </a:cubicBezTo>
                  <a:cubicBezTo>
                    <a:pt x="1298" y="923"/>
                    <a:pt x="1263" y="947"/>
                    <a:pt x="1227" y="959"/>
                  </a:cubicBezTo>
                  <a:cubicBezTo>
                    <a:pt x="1191" y="994"/>
                    <a:pt x="1144" y="1006"/>
                    <a:pt x="1108" y="1042"/>
                  </a:cubicBezTo>
                  <a:cubicBezTo>
                    <a:pt x="1060" y="1054"/>
                    <a:pt x="1025" y="1066"/>
                    <a:pt x="989" y="1101"/>
                  </a:cubicBezTo>
                  <a:cubicBezTo>
                    <a:pt x="941" y="1125"/>
                    <a:pt x="894" y="1137"/>
                    <a:pt x="846" y="1173"/>
                  </a:cubicBezTo>
                  <a:cubicBezTo>
                    <a:pt x="774" y="1221"/>
                    <a:pt x="715" y="1244"/>
                    <a:pt x="644" y="1292"/>
                  </a:cubicBezTo>
                  <a:lnTo>
                    <a:pt x="417" y="1423"/>
                  </a:lnTo>
                  <a:cubicBezTo>
                    <a:pt x="405" y="1435"/>
                    <a:pt x="393" y="1435"/>
                    <a:pt x="370" y="1459"/>
                  </a:cubicBezTo>
                  <a:cubicBezTo>
                    <a:pt x="346" y="1471"/>
                    <a:pt x="334" y="1482"/>
                    <a:pt x="298" y="1494"/>
                  </a:cubicBezTo>
                  <a:cubicBezTo>
                    <a:pt x="286" y="1518"/>
                    <a:pt x="274" y="1518"/>
                    <a:pt x="251" y="1530"/>
                  </a:cubicBezTo>
                  <a:cubicBezTo>
                    <a:pt x="239" y="1542"/>
                    <a:pt x="215" y="1542"/>
                    <a:pt x="191" y="1554"/>
                  </a:cubicBezTo>
                  <a:cubicBezTo>
                    <a:pt x="179" y="1554"/>
                    <a:pt x="155" y="1578"/>
                    <a:pt x="132" y="1590"/>
                  </a:cubicBezTo>
                  <a:cubicBezTo>
                    <a:pt x="120" y="1602"/>
                    <a:pt x="96" y="1613"/>
                    <a:pt x="60" y="1637"/>
                  </a:cubicBezTo>
                  <a:cubicBezTo>
                    <a:pt x="60" y="1709"/>
                    <a:pt x="60" y="1792"/>
                    <a:pt x="72" y="1875"/>
                  </a:cubicBezTo>
                  <a:cubicBezTo>
                    <a:pt x="155" y="2316"/>
                    <a:pt x="1" y="4078"/>
                    <a:pt x="239" y="4459"/>
                  </a:cubicBezTo>
                  <a:cubicBezTo>
                    <a:pt x="251" y="4495"/>
                    <a:pt x="286" y="4519"/>
                    <a:pt x="298" y="4554"/>
                  </a:cubicBezTo>
                  <a:cubicBezTo>
                    <a:pt x="572" y="4947"/>
                    <a:pt x="905" y="5269"/>
                    <a:pt x="1310" y="5507"/>
                  </a:cubicBezTo>
                  <a:cubicBezTo>
                    <a:pt x="2298" y="6102"/>
                    <a:pt x="3584" y="6281"/>
                    <a:pt x="4894" y="6471"/>
                  </a:cubicBezTo>
                  <a:cubicBezTo>
                    <a:pt x="5882" y="6602"/>
                    <a:pt x="6859" y="6757"/>
                    <a:pt x="7716" y="7090"/>
                  </a:cubicBezTo>
                  <a:cubicBezTo>
                    <a:pt x="8264" y="7317"/>
                    <a:pt x="8942" y="7471"/>
                    <a:pt x="9657" y="7602"/>
                  </a:cubicBezTo>
                  <a:cubicBezTo>
                    <a:pt x="10633" y="7769"/>
                    <a:pt x="11621" y="7888"/>
                    <a:pt x="12431" y="8031"/>
                  </a:cubicBezTo>
                  <a:lnTo>
                    <a:pt x="12443" y="8031"/>
                  </a:lnTo>
                  <a:cubicBezTo>
                    <a:pt x="12455" y="8031"/>
                    <a:pt x="12490" y="8043"/>
                    <a:pt x="12502" y="8043"/>
                  </a:cubicBezTo>
                  <a:lnTo>
                    <a:pt x="12502" y="7971"/>
                  </a:lnTo>
                  <a:cubicBezTo>
                    <a:pt x="12383" y="6590"/>
                    <a:pt x="11943" y="5281"/>
                    <a:pt x="11526" y="3959"/>
                  </a:cubicBezTo>
                  <a:cubicBezTo>
                    <a:pt x="11371" y="3447"/>
                    <a:pt x="11192" y="2887"/>
                    <a:pt x="11085" y="2304"/>
                  </a:cubicBezTo>
                  <a:cubicBezTo>
                    <a:pt x="11026" y="2268"/>
                    <a:pt x="10954" y="2244"/>
                    <a:pt x="10883" y="2185"/>
                  </a:cubicBezTo>
                  <a:cubicBezTo>
                    <a:pt x="10811" y="2137"/>
                    <a:pt x="10752" y="2114"/>
                    <a:pt x="10669" y="2078"/>
                  </a:cubicBezTo>
                  <a:cubicBezTo>
                    <a:pt x="9633" y="1590"/>
                    <a:pt x="8549" y="1244"/>
                    <a:pt x="7478" y="816"/>
                  </a:cubicBezTo>
                  <a:cubicBezTo>
                    <a:pt x="6454" y="416"/>
                    <a:pt x="5326" y="0"/>
                    <a:pt x="4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2"/>
            <p:cNvSpPr/>
            <p:nvPr/>
          </p:nvSpPr>
          <p:spPr>
            <a:xfrm flipH="1">
              <a:off x="7479147" y="1999542"/>
              <a:ext cx="39553" cy="256159"/>
            </a:xfrm>
            <a:custGeom>
              <a:avLst/>
              <a:gdLst/>
              <a:ahLst/>
              <a:cxnLst/>
              <a:rect l="l" t="t" r="r" b="b"/>
              <a:pathLst>
                <a:path w="741" h="4799" extrusionOk="0">
                  <a:moveTo>
                    <a:pt x="315" y="0"/>
                  </a:moveTo>
                  <a:cubicBezTo>
                    <a:pt x="271" y="0"/>
                    <a:pt x="232" y="25"/>
                    <a:pt x="227" y="82"/>
                  </a:cubicBezTo>
                  <a:cubicBezTo>
                    <a:pt x="1" y="1630"/>
                    <a:pt x="298" y="3178"/>
                    <a:pt x="513" y="4714"/>
                  </a:cubicBezTo>
                  <a:cubicBezTo>
                    <a:pt x="517" y="4772"/>
                    <a:pt x="559" y="4799"/>
                    <a:pt x="604" y="4799"/>
                  </a:cubicBezTo>
                  <a:cubicBezTo>
                    <a:pt x="668" y="4799"/>
                    <a:pt x="741" y="4745"/>
                    <a:pt x="727" y="4654"/>
                  </a:cubicBezTo>
                  <a:cubicBezTo>
                    <a:pt x="536" y="3166"/>
                    <a:pt x="227" y="1654"/>
                    <a:pt x="453" y="142"/>
                  </a:cubicBezTo>
                  <a:cubicBezTo>
                    <a:pt x="460" y="56"/>
                    <a:pt x="382" y="0"/>
                    <a:pt x="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2"/>
            <p:cNvSpPr/>
            <p:nvPr/>
          </p:nvSpPr>
          <p:spPr>
            <a:xfrm flipH="1">
              <a:off x="7474664" y="2134267"/>
              <a:ext cx="59142" cy="132003"/>
            </a:xfrm>
            <a:custGeom>
              <a:avLst/>
              <a:gdLst/>
              <a:ahLst/>
              <a:cxnLst/>
              <a:rect l="l" t="t" r="r" b="b"/>
              <a:pathLst>
                <a:path w="1108" h="2473" extrusionOk="0">
                  <a:moveTo>
                    <a:pt x="135" y="0"/>
                  </a:moveTo>
                  <a:cubicBezTo>
                    <a:pt x="69" y="0"/>
                    <a:pt x="0" y="56"/>
                    <a:pt x="22" y="142"/>
                  </a:cubicBezTo>
                  <a:cubicBezTo>
                    <a:pt x="176" y="939"/>
                    <a:pt x="462" y="1701"/>
                    <a:pt x="867" y="2416"/>
                  </a:cubicBezTo>
                  <a:cubicBezTo>
                    <a:pt x="889" y="2456"/>
                    <a:pt x="922" y="2473"/>
                    <a:pt x="955" y="2473"/>
                  </a:cubicBezTo>
                  <a:cubicBezTo>
                    <a:pt x="1031" y="2473"/>
                    <a:pt x="1107" y="2387"/>
                    <a:pt x="1058" y="2297"/>
                  </a:cubicBezTo>
                  <a:cubicBezTo>
                    <a:pt x="677" y="1594"/>
                    <a:pt x="391" y="868"/>
                    <a:pt x="236" y="82"/>
                  </a:cubicBezTo>
                  <a:cubicBezTo>
                    <a:pt x="222" y="25"/>
                    <a:pt x="179" y="0"/>
                    <a:pt x="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2"/>
            <p:cNvSpPr/>
            <p:nvPr/>
          </p:nvSpPr>
          <p:spPr>
            <a:xfrm flipH="1">
              <a:off x="6653718" y="1904210"/>
              <a:ext cx="23006" cy="132056"/>
            </a:xfrm>
            <a:custGeom>
              <a:avLst/>
              <a:gdLst/>
              <a:ahLst/>
              <a:cxnLst/>
              <a:rect l="l" t="t" r="r" b="b"/>
              <a:pathLst>
                <a:path w="431" h="2474" extrusionOk="0">
                  <a:moveTo>
                    <a:pt x="144" y="0"/>
                  </a:moveTo>
                  <a:cubicBezTo>
                    <a:pt x="76" y="0"/>
                    <a:pt x="0" y="56"/>
                    <a:pt x="14" y="142"/>
                  </a:cubicBezTo>
                  <a:cubicBezTo>
                    <a:pt x="169" y="868"/>
                    <a:pt x="193" y="1618"/>
                    <a:pt x="110" y="2356"/>
                  </a:cubicBezTo>
                  <a:cubicBezTo>
                    <a:pt x="110" y="2435"/>
                    <a:pt x="168" y="2474"/>
                    <a:pt x="228" y="2474"/>
                  </a:cubicBezTo>
                  <a:cubicBezTo>
                    <a:pt x="285" y="2474"/>
                    <a:pt x="342" y="2438"/>
                    <a:pt x="348" y="2368"/>
                  </a:cubicBezTo>
                  <a:cubicBezTo>
                    <a:pt x="431" y="1594"/>
                    <a:pt x="407" y="844"/>
                    <a:pt x="241" y="82"/>
                  </a:cubicBezTo>
                  <a:cubicBezTo>
                    <a:pt x="231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2"/>
            <p:cNvSpPr/>
            <p:nvPr/>
          </p:nvSpPr>
          <p:spPr>
            <a:xfrm flipH="1">
              <a:off x="6622225" y="1925881"/>
              <a:ext cx="40514" cy="110972"/>
            </a:xfrm>
            <a:custGeom>
              <a:avLst/>
              <a:gdLst/>
              <a:ahLst/>
              <a:cxnLst/>
              <a:rect l="l" t="t" r="r" b="b"/>
              <a:pathLst>
                <a:path w="759" h="2079" extrusionOk="0">
                  <a:moveTo>
                    <a:pt x="653" y="1"/>
                  </a:moveTo>
                  <a:cubicBezTo>
                    <a:pt x="598" y="1"/>
                    <a:pt x="538" y="39"/>
                    <a:pt x="526" y="117"/>
                  </a:cubicBezTo>
                  <a:cubicBezTo>
                    <a:pt x="490" y="736"/>
                    <a:pt x="324" y="1331"/>
                    <a:pt x="50" y="1903"/>
                  </a:cubicBezTo>
                  <a:cubicBezTo>
                    <a:pt x="0" y="1993"/>
                    <a:pt x="88" y="2078"/>
                    <a:pt x="167" y="2078"/>
                  </a:cubicBezTo>
                  <a:cubicBezTo>
                    <a:pt x="201" y="2078"/>
                    <a:pt x="234" y="2062"/>
                    <a:pt x="252" y="2022"/>
                  </a:cubicBezTo>
                  <a:cubicBezTo>
                    <a:pt x="550" y="1426"/>
                    <a:pt x="705" y="783"/>
                    <a:pt x="752" y="117"/>
                  </a:cubicBezTo>
                  <a:cubicBezTo>
                    <a:pt x="758" y="39"/>
                    <a:pt x="708" y="1"/>
                    <a:pt x="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2"/>
            <p:cNvSpPr/>
            <p:nvPr/>
          </p:nvSpPr>
          <p:spPr>
            <a:xfrm flipH="1">
              <a:off x="6910890" y="3051293"/>
              <a:ext cx="216179" cy="55139"/>
            </a:xfrm>
            <a:custGeom>
              <a:avLst/>
              <a:gdLst/>
              <a:ahLst/>
              <a:cxnLst/>
              <a:rect l="l" t="t" r="r" b="b"/>
              <a:pathLst>
                <a:path w="4050" h="1033" extrusionOk="0">
                  <a:moveTo>
                    <a:pt x="3818" y="0"/>
                  </a:moveTo>
                  <a:cubicBezTo>
                    <a:pt x="3786" y="0"/>
                    <a:pt x="3754" y="11"/>
                    <a:pt x="3725" y="35"/>
                  </a:cubicBezTo>
                  <a:cubicBezTo>
                    <a:pt x="3071" y="555"/>
                    <a:pt x="2169" y="744"/>
                    <a:pt x="1310" y="744"/>
                  </a:cubicBezTo>
                  <a:cubicBezTo>
                    <a:pt x="949" y="744"/>
                    <a:pt x="596" y="711"/>
                    <a:pt x="272" y="654"/>
                  </a:cubicBezTo>
                  <a:cubicBezTo>
                    <a:pt x="258" y="651"/>
                    <a:pt x="244" y="649"/>
                    <a:pt x="231" y="649"/>
                  </a:cubicBezTo>
                  <a:cubicBezTo>
                    <a:pt x="69" y="649"/>
                    <a:pt x="0" y="906"/>
                    <a:pt x="176" y="928"/>
                  </a:cubicBezTo>
                  <a:cubicBezTo>
                    <a:pt x="540" y="994"/>
                    <a:pt x="925" y="1032"/>
                    <a:pt x="1314" y="1032"/>
                  </a:cubicBezTo>
                  <a:cubicBezTo>
                    <a:pt x="2253" y="1032"/>
                    <a:pt x="3212" y="813"/>
                    <a:pt x="3927" y="249"/>
                  </a:cubicBezTo>
                  <a:cubicBezTo>
                    <a:pt x="4050" y="155"/>
                    <a:pt x="3940" y="0"/>
                    <a:pt x="3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2"/>
            <p:cNvSpPr/>
            <p:nvPr/>
          </p:nvSpPr>
          <p:spPr>
            <a:xfrm flipH="1">
              <a:off x="7083834" y="3094208"/>
              <a:ext cx="112893" cy="1452669"/>
            </a:xfrm>
            <a:custGeom>
              <a:avLst/>
              <a:gdLst/>
              <a:ahLst/>
              <a:cxnLst/>
              <a:rect l="l" t="t" r="r" b="b"/>
              <a:pathLst>
                <a:path w="2115" h="27215" extrusionOk="0">
                  <a:moveTo>
                    <a:pt x="1932" y="1"/>
                  </a:moveTo>
                  <a:cubicBezTo>
                    <a:pt x="1873" y="1"/>
                    <a:pt x="1817" y="35"/>
                    <a:pt x="1803" y="112"/>
                  </a:cubicBezTo>
                  <a:cubicBezTo>
                    <a:pt x="1589" y="993"/>
                    <a:pt x="1636" y="2005"/>
                    <a:pt x="1577" y="2898"/>
                  </a:cubicBezTo>
                  <a:cubicBezTo>
                    <a:pt x="1446" y="4994"/>
                    <a:pt x="1303" y="7113"/>
                    <a:pt x="1172" y="9209"/>
                  </a:cubicBezTo>
                  <a:cubicBezTo>
                    <a:pt x="874" y="13959"/>
                    <a:pt x="612" y="18710"/>
                    <a:pt x="291" y="23448"/>
                  </a:cubicBezTo>
                  <a:cubicBezTo>
                    <a:pt x="219" y="24603"/>
                    <a:pt x="291" y="25925"/>
                    <a:pt x="29" y="27020"/>
                  </a:cubicBezTo>
                  <a:cubicBezTo>
                    <a:pt x="1" y="27141"/>
                    <a:pt x="95" y="27215"/>
                    <a:pt x="185" y="27215"/>
                  </a:cubicBezTo>
                  <a:cubicBezTo>
                    <a:pt x="247" y="27215"/>
                    <a:pt x="307" y="27181"/>
                    <a:pt x="327" y="27104"/>
                  </a:cubicBezTo>
                  <a:cubicBezTo>
                    <a:pt x="529" y="26223"/>
                    <a:pt x="493" y="25211"/>
                    <a:pt x="553" y="24318"/>
                  </a:cubicBezTo>
                  <a:cubicBezTo>
                    <a:pt x="684" y="22222"/>
                    <a:pt x="815" y="20103"/>
                    <a:pt x="946" y="18007"/>
                  </a:cubicBezTo>
                  <a:cubicBezTo>
                    <a:pt x="1243" y="13257"/>
                    <a:pt x="1517" y="8506"/>
                    <a:pt x="1827" y="3767"/>
                  </a:cubicBezTo>
                  <a:cubicBezTo>
                    <a:pt x="1898" y="2636"/>
                    <a:pt x="1827" y="1291"/>
                    <a:pt x="2101" y="196"/>
                  </a:cubicBezTo>
                  <a:cubicBezTo>
                    <a:pt x="2115" y="75"/>
                    <a:pt x="2019" y="1"/>
                    <a:pt x="1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2"/>
            <p:cNvSpPr/>
            <p:nvPr/>
          </p:nvSpPr>
          <p:spPr>
            <a:xfrm flipH="1">
              <a:off x="6848492" y="3082625"/>
              <a:ext cx="149030" cy="1451334"/>
            </a:xfrm>
            <a:custGeom>
              <a:avLst/>
              <a:gdLst/>
              <a:ahLst/>
              <a:cxnLst/>
              <a:rect l="l" t="t" r="r" b="b"/>
              <a:pathLst>
                <a:path w="2792" h="27190" extrusionOk="0">
                  <a:moveTo>
                    <a:pt x="174" y="0"/>
                  </a:moveTo>
                  <a:cubicBezTo>
                    <a:pt x="88" y="0"/>
                    <a:pt x="1" y="75"/>
                    <a:pt x="35" y="186"/>
                  </a:cubicBezTo>
                  <a:cubicBezTo>
                    <a:pt x="309" y="1079"/>
                    <a:pt x="274" y="2199"/>
                    <a:pt x="357" y="3127"/>
                  </a:cubicBezTo>
                  <a:cubicBezTo>
                    <a:pt x="571" y="5294"/>
                    <a:pt x="762" y="7461"/>
                    <a:pt x="964" y="9640"/>
                  </a:cubicBezTo>
                  <a:cubicBezTo>
                    <a:pt x="1381" y="14355"/>
                    <a:pt x="1798" y="19070"/>
                    <a:pt x="2202" y="23785"/>
                  </a:cubicBezTo>
                  <a:cubicBezTo>
                    <a:pt x="2298" y="24880"/>
                    <a:pt x="2381" y="25963"/>
                    <a:pt x="2488" y="27047"/>
                  </a:cubicBezTo>
                  <a:cubicBezTo>
                    <a:pt x="2494" y="27142"/>
                    <a:pt x="2571" y="27190"/>
                    <a:pt x="2646" y="27190"/>
                  </a:cubicBezTo>
                  <a:cubicBezTo>
                    <a:pt x="2720" y="27190"/>
                    <a:pt x="2792" y="27142"/>
                    <a:pt x="2786" y="27047"/>
                  </a:cubicBezTo>
                  <a:cubicBezTo>
                    <a:pt x="2536" y="24070"/>
                    <a:pt x="2274" y="21094"/>
                    <a:pt x="2012" y="18117"/>
                  </a:cubicBezTo>
                  <a:cubicBezTo>
                    <a:pt x="1595" y="13307"/>
                    <a:pt x="1178" y="8509"/>
                    <a:pt x="714" y="3711"/>
                  </a:cubicBezTo>
                  <a:cubicBezTo>
                    <a:pt x="643" y="2877"/>
                    <a:pt x="547" y="2032"/>
                    <a:pt x="464" y="1198"/>
                  </a:cubicBezTo>
                  <a:cubicBezTo>
                    <a:pt x="416" y="853"/>
                    <a:pt x="416" y="448"/>
                    <a:pt x="309" y="127"/>
                  </a:cubicBezTo>
                  <a:cubicBezTo>
                    <a:pt x="294" y="38"/>
                    <a:pt x="234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2"/>
            <p:cNvSpPr/>
            <p:nvPr/>
          </p:nvSpPr>
          <p:spPr>
            <a:xfrm flipH="1">
              <a:off x="6119836" y="1201068"/>
              <a:ext cx="226321" cy="270304"/>
            </a:xfrm>
            <a:custGeom>
              <a:avLst/>
              <a:gdLst/>
              <a:ahLst/>
              <a:cxnLst/>
              <a:rect l="l" t="t" r="r" b="b"/>
              <a:pathLst>
                <a:path w="4240" h="5064" extrusionOk="0">
                  <a:moveTo>
                    <a:pt x="2276" y="1"/>
                  </a:moveTo>
                  <a:cubicBezTo>
                    <a:pt x="2268" y="1"/>
                    <a:pt x="2259" y="2"/>
                    <a:pt x="2251" y="3"/>
                  </a:cubicBezTo>
                  <a:cubicBezTo>
                    <a:pt x="1798" y="87"/>
                    <a:pt x="2215" y="2468"/>
                    <a:pt x="2215" y="2468"/>
                  </a:cubicBezTo>
                  <a:cubicBezTo>
                    <a:pt x="2215" y="2468"/>
                    <a:pt x="1721" y="379"/>
                    <a:pt x="1354" y="379"/>
                  </a:cubicBezTo>
                  <a:cubicBezTo>
                    <a:pt x="1344" y="379"/>
                    <a:pt x="1333" y="381"/>
                    <a:pt x="1322" y="384"/>
                  </a:cubicBezTo>
                  <a:cubicBezTo>
                    <a:pt x="953" y="515"/>
                    <a:pt x="1739" y="3361"/>
                    <a:pt x="1739" y="3361"/>
                  </a:cubicBezTo>
                  <a:cubicBezTo>
                    <a:pt x="1739" y="3361"/>
                    <a:pt x="794" y="2703"/>
                    <a:pt x="432" y="2703"/>
                  </a:cubicBezTo>
                  <a:cubicBezTo>
                    <a:pt x="384" y="2703"/>
                    <a:pt x="346" y="2715"/>
                    <a:pt x="322" y="2742"/>
                  </a:cubicBezTo>
                  <a:cubicBezTo>
                    <a:pt x="1" y="3135"/>
                    <a:pt x="2513" y="5064"/>
                    <a:pt x="2513" y="5064"/>
                  </a:cubicBezTo>
                  <a:lnTo>
                    <a:pt x="4239" y="4849"/>
                  </a:lnTo>
                  <a:cubicBezTo>
                    <a:pt x="4239" y="4849"/>
                    <a:pt x="4204" y="849"/>
                    <a:pt x="3858" y="801"/>
                  </a:cubicBezTo>
                  <a:cubicBezTo>
                    <a:pt x="3853" y="800"/>
                    <a:pt x="3848" y="800"/>
                    <a:pt x="3842" y="800"/>
                  </a:cubicBezTo>
                  <a:cubicBezTo>
                    <a:pt x="3511" y="800"/>
                    <a:pt x="3442" y="2266"/>
                    <a:pt x="3442" y="2266"/>
                  </a:cubicBezTo>
                  <a:cubicBezTo>
                    <a:pt x="3442" y="2266"/>
                    <a:pt x="3406" y="301"/>
                    <a:pt x="3156" y="218"/>
                  </a:cubicBezTo>
                  <a:cubicBezTo>
                    <a:pt x="3145" y="215"/>
                    <a:pt x="3135" y="213"/>
                    <a:pt x="3125" y="213"/>
                  </a:cubicBezTo>
                  <a:cubicBezTo>
                    <a:pt x="2755" y="213"/>
                    <a:pt x="2822" y="2337"/>
                    <a:pt x="2822" y="2337"/>
                  </a:cubicBezTo>
                  <a:cubicBezTo>
                    <a:pt x="2822" y="2337"/>
                    <a:pt x="2696" y="1"/>
                    <a:pt x="2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2"/>
            <p:cNvSpPr/>
            <p:nvPr/>
          </p:nvSpPr>
          <p:spPr>
            <a:xfrm flipH="1">
              <a:off x="6882494" y="2270807"/>
              <a:ext cx="360992" cy="394086"/>
            </a:xfrm>
            <a:custGeom>
              <a:avLst/>
              <a:gdLst/>
              <a:ahLst/>
              <a:cxnLst/>
              <a:rect l="l" t="t" r="r" b="b"/>
              <a:pathLst>
                <a:path w="6763" h="7383" fill="none" extrusionOk="0">
                  <a:moveTo>
                    <a:pt x="0" y="7382"/>
                  </a:moveTo>
                  <a:cubicBezTo>
                    <a:pt x="0" y="7382"/>
                    <a:pt x="5917" y="4108"/>
                    <a:pt x="6763" y="1"/>
                  </a:cubicBezTo>
                </a:path>
              </a:pathLst>
            </a:custGeom>
            <a:noFill/>
            <a:ln w="59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2"/>
            <p:cNvSpPr/>
            <p:nvPr/>
          </p:nvSpPr>
          <p:spPr>
            <a:xfrm flipH="1">
              <a:off x="6698181" y="2764602"/>
              <a:ext cx="724546" cy="22312"/>
            </a:xfrm>
            <a:custGeom>
              <a:avLst/>
              <a:gdLst/>
              <a:ahLst/>
              <a:cxnLst/>
              <a:rect l="l" t="t" r="r" b="b"/>
              <a:pathLst>
                <a:path w="13574" h="418" fill="none" extrusionOk="0">
                  <a:moveTo>
                    <a:pt x="0" y="417"/>
                  </a:moveTo>
                  <a:lnTo>
                    <a:pt x="13574" y="1"/>
                  </a:lnTo>
                </a:path>
              </a:pathLst>
            </a:custGeom>
            <a:noFill/>
            <a:ln w="59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2"/>
            <p:cNvSpPr/>
            <p:nvPr/>
          </p:nvSpPr>
          <p:spPr>
            <a:xfrm flipH="1">
              <a:off x="7409970" y="2613971"/>
              <a:ext cx="330513" cy="247298"/>
            </a:xfrm>
            <a:custGeom>
              <a:avLst/>
              <a:gdLst/>
              <a:ahLst/>
              <a:cxnLst/>
              <a:rect l="l" t="t" r="r" b="b"/>
              <a:pathLst>
                <a:path w="6192" h="4633" extrusionOk="0">
                  <a:moveTo>
                    <a:pt x="2489" y="1"/>
                  </a:moveTo>
                  <a:lnTo>
                    <a:pt x="0" y="1465"/>
                  </a:lnTo>
                  <a:lnTo>
                    <a:pt x="4941" y="4633"/>
                  </a:lnTo>
                  <a:lnTo>
                    <a:pt x="6192" y="3430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2"/>
            <p:cNvSpPr/>
            <p:nvPr/>
          </p:nvSpPr>
          <p:spPr>
            <a:xfrm flipH="1">
              <a:off x="7188827" y="2726491"/>
              <a:ext cx="491287" cy="272385"/>
            </a:xfrm>
            <a:custGeom>
              <a:avLst/>
              <a:gdLst/>
              <a:ahLst/>
              <a:cxnLst/>
              <a:rect l="l" t="t" r="r" b="b"/>
              <a:pathLst>
                <a:path w="9204" h="5103" extrusionOk="0">
                  <a:moveTo>
                    <a:pt x="0" y="0"/>
                  </a:moveTo>
                  <a:cubicBezTo>
                    <a:pt x="1" y="1"/>
                    <a:pt x="6430" y="5103"/>
                    <a:pt x="6931" y="5103"/>
                  </a:cubicBezTo>
                  <a:cubicBezTo>
                    <a:pt x="6941" y="5103"/>
                    <a:pt x="6948" y="5100"/>
                    <a:pt x="6954" y="5096"/>
                  </a:cubicBezTo>
                  <a:cubicBezTo>
                    <a:pt x="7227" y="4894"/>
                    <a:pt x="6216" y="3775"/>
                    <a:pt x="6215" y="3775"/>
                  </a:cubicBezTo>
                  <a:lnTo>
                    <a:pt x="6215" y="3775"/>
                  </a:lnTo>
                  <a:cubicBezTo>
                    <a:pt x="6216" y="3775"/>
                    <a:pt x="7505" y="5020"/>
                    <a:pt x="7823" y="5020"/>
                  </a:cubicBezTo>
                  <a:cubicBezTo>
                    <a:pt x="7836" y="5020"/>
                    <a:pt x="7849" y="5018"/>
                    <a:pt x="7859" y="5013"/>
                  </a:cubicBezTo>
                  <a:cubicBezTo>
                    <a:pt x="8239" y="4822"/>
                    <a:pt x="6597" y="3299"/>
                    <a:pt x="6596" y="3298"/>
                  </a:cubicBezTo>
                  <a:lnTo>
                    <a:pt x="6596" y="3298"/>
                  </a:lnTo>
                  <a:cubicBezTo>
                    <a:pt x="6597" y="3299"/>
                    <a:pt x="8062" y="4592"/>
                    <a:pt x="8545" y="4592"/>
                  </a:cubicBezTo>
                  <a:cubicBezTo>
                    <a:pt x="8600" y="4592"/>
                    <a:pt x="8642" y="4575"/>
                    <a:pt x="8668" y="4537"/>
                  </a:cubicBezTo>
                  <a:cubicBezTo>
                    <a:pt x="8918" y="4156"/>
                    <a:pt x="6942" y="2763"/>
                    <a:pt x="6942" y="2763"/>
                  </a:cubicBezTo>
                  <a:lnTo>
                    <a:pt x="6942" y="2763"/>
                  </a:lnTo>
                  <a:cubicBezTo>
                    <a:pt x="6942" y="2763"/>
                    <a:pt x="8418" y="3663"/>
                    <a:pt x="8897" y="3663"/>
                  </a:cubicBezTo>
                  <a:cubicBezTo>
                    <a:pt x="8969" y="3663"/>
                    <a:pt x="9019" y="3643"/>
                    <a:pt x="9037" y="3596"/>
                  </a:cubicBezTo>
                  <a:cubicBezTo>
                    <a:pt x="9204" y="3239"/>
                    <a:pt x="6644" y="1798"/>
                    <a:pt x="6644" y="1798"/>
                  </a:cubicBezTo>
                  <a:cubicBezTo>
                    <a:pt x="6644" y="1798"/>
                    <a:pt x="8097" y="1524"/>
                    <a:pt x="8073" y="12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2"/>
            <p:cNvSpPr/>
            <p:nvPr/>
          </p:nvSpPr>
          <p:spPr>
            <a:xfrm flipH="1">
              <a:off x="7206602" y="2188178"/>
              <a:ext cx="125864" cy="125918"/>
            </a:xfrm>
            <a:custGeom>
              <a:avLst/>
              <a:gdLst/>
              <a:ahLst/>
              <a:cxnLst/>
              <a:rect l="l" t="t" r="r" b="b"/>
              <a:pathLst>
                <a:path w="2358" h="2359" extrusionOk="0">
                  <a:moveTo>
                    <a:pt x="1167" y="1"/>
                  </a:moveTo>
                  <a:cubicBezTo>
                    <a:pt x="536" y="1"/>
                    <a:pt x="0" y="525"/>
                    <a:pt x="0" y="1180"/>
                  </a:cubicBezTo>
                  <a:cubicBezTo>
                    <a:pt x="0" y="1822"/>
                    <a:pt x="512" y="2358"/>
                    <a:pt x="1167" y="2358"/>
                  </a:cubicBezTo>
                  <a:cubicBezTo>
                    <a:pt x="1822" y="2358"/>
                    <a:pt x="2358" y="1834"/>
                    <a:pt x="2346" y="1180"/>
                  </a:cubicBezTo>
                  <a:cubicBezTo>
                    <a:pt x="2346" y="537"/>
                    <a:pt x="1822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2"/>
            <p:cNvSpPr/>
            <p:nvPr/>
          </p:nvSpPr>
          <p:spPr>
            <a:xfrm flipH="1">
              <a:off x="7207242" y="1671538"/>
              <a:ext cx="63573" cy="516694"/>
            </a:xfrm>
            <a:custGeom>
              <a:avLst/>
              <a:gdLst/>
              <a:ahLst/>
              <a:cxnLst/>
              <a:rect l="l" t="t" r="r" b="b"/>
              <a:pathLst>
                <a:path w="1191" h="9680" fill="none" extrusionOk="0">
                  <a:moveTo>
                    <a:pt x="12" y="9680"/>
                  </a:moveTo>
                  <a:lnTo>
                    <a:pt x="12" y="6191"/>
                  </a:lnTo>
                  <a:cubicBezTo>
                    <a:pt x="12" y="5275"/>
                    <a:pt x="0" y="4358"/>
                    <a:pt x="12" y="3453"/>
                  </a:cubicBezTo>
                  <a:cubicBezTo>
                    <a:pt x="36" y="1750"/>
                    <a:pt x="95" y="417"/>
                    <a:pt x="1191" y="0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2"/>
            <p:cNvSpPr/>
            <p:nvPr/>
          </p:nvSpPr>
          <p:spPr>
            <a:xfrm flipH="1">
              <a:off x="6944785" y="1638444"/>
              <a:ext cx="66135" cy="281620"/>
            </a:xfrm>
            <a:custGeom>
              <a:avLst/>
              <a:gdLst/>
              <a:ahLst/>
              <a:cxnLst/>
              <a:rect l="l" t="t" r="r" b="b"/>
              <a:pathLst>
                <a:path w="1239" h="5276" fill="none" extrusionOk="0">
                  <a:moveTo>
                    <a:pt x="1179" y="5275"/>
                  </a:moveTo>
                  <a:cubicBezTo>
                    <a:pt x="1179" y="4013"/>
                    <a:pt x="1239" y="2727"/>
                    <a:pt x="1060" y="1465"/>
                  </a:cubicBezTo>
                  <a:cubicBezTo>
                    <a:pt x="941" y="858"/>
                    <a:pt x="644" y="263"/>
                    <a:pt x="1" y="1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2"/>
            <p:cNvSpPr/>
            <p:nvPr/>
          </p:nvSpPr>
          <p:spPr>
            <a:xfrm flipH="1">
              <a:off x="6954286" y="1920650"/>
              <a:ext cx="52150" cy="270784"/>
            </a:xfrm>
            <a:custGeom>
              <a:avLst/>
              <a:gdLst/>
              <a:ahLst/>
              <a:cxnLst/>
              <a:rect l="l" t="t" r="r" b="b"/>
              <a:pathLst>
                <a:path w="977" h="5073" fill="none" extrusionOk="0">
                  <a:moveTo>
                    <a:pt x="60" y="5072"/>
                  </a:moveTo>
                  <a:lnTo>
                    <a:pt x="60" y="1143"/>
                  </a:lnTo>
                  <a:cubicBezTo>
                    <a:pt x="60" y="1143"/>
                    <a:pt x="0" y="298"/>
                    <a:pt x="976" y="0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2"/>
            <p:cNvSpPr/>
            <p:nvPr/>
          </p:nvSpPr>
          <p:spPr>
            <a:xfrm flipH="1">
              <a:off x="6893276" y="1917448"/>
              <a:ext cx="51563" cy="270784"/>
            </a:xfrm>
            <a:custGeom>
              <a:avLst/>
              <a:gdLst/>
              <a:ahLst/>
              <a:cxnLst/>
              <a:rect l="l" t="t" r="r" b="b"/>
              <a:pathLst>
                <a:path w="966" h="5073" fill="none" extrusionOk="0">
                  <a:moveTo>
                    <a:pt x="906" y="5073"/>
                  </a:moveTo>
                  <a:lnTo>
                    <a:pt x="906" y="1144"/>
                  </a:lnTo>
                  <a:cubicBezTo>
                    <a:pt x="906" y="1144"/>
                    <a:pt x="965" y="298"/>
                    <a:pt x="1" y="1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2"/>
            <p:cNvSpPr/>
            <p:nvPr/>
          </p:nvSpPr>
          <p:spPr>
            <a:xfrm flipH="1">
              <a:off x="6867868" y="2180225"/>
              <a:ext cx="53431" cy="48200"/>
            </a:xfrm>
            <a:custGeom>
              <a:avLst/>
              <a:gdLst/>
              <a:ahLst/>
              <a:cxnLst/>
              <a:rect l="l" t="t" r="r" b="b"/>
              <a:pathLst>
                <a:path w="1001" h="903" extrusionOk="0">
                  <a:moveTo>
                    <a:pt x="496" y="1"/>
                  </a:moveTo>
                  <a:cubicBezTo>
                    <a:pt x="379" y="1"/>
                    <a:pt x="262" y="43"/>
                    <a:pt x="179" y="126"/>
                  </a:cubicBezTo>
                  <a:cubicBezTo>
                    <a:pt x="0" y="305"/>
                    <a:pt x="0" y="578"/>
                    <a:pt x="179" y="769"/>
                  </a:cubicBezTo>
                  <a:cubicBezTo>
                    <a:pt x="268" y="858"/>
                    <a:pt x="384" y="903"/>
                    <a:pt x="501" y="903"/>
                  </a:cubicBezTo>
                  <a:cubicBezTo>
                    <a:pt x="617" y="903"/>
                    <a:pt x="733" y="858"/>
                    <a:pt x="822" y="769"/>
                  </a:cubicBezTo>
                  <a:cubicBezTo>
                    <a:pt x="1001" y="590"/>
                    <a:pt x="1001" y="305"/>
                    <a:pt x="822" y="126"/>
                  </a:cubicBezTo>
                  <a:cubicBezTo>
                    <a:pt x="733" y="43"/>
                    <a:pt x="614" y="1"/>
                    <a:pt x="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2"/>
            <p:cNvSpPr/>
            <p:nvPr/>
          </p:nvSpPr>
          <p:spPr>
            <a:xfrm flipH="1">
              <a:off x="6976545" y="2175955"/>
              <a:ext cx="53431" cy="48040"/>
            </a:xfrm>
            <a:custGeom>
              <a:avLst/>
              <a:gdLst/>
              <a:ahLst/>
              <a:cxnLst/>
              <a:rect l="l" t="t" r="r" b="b"/>
              <a:pathLst>
                <a:path w="1001" h="900" extrusionOk="0">
                  <a:moveTo>
                    <a:pt x="501" y="1"/>
                  </a:moveTo>
                  <a:cubicBezTo>
                    <a:pt x="384" y="1"/>
                    <a:pt x="268" y="45"/>
                    <a:pt x="179" y="135"/>
                  </a:cubicBezTo>
                  <a:cubicBezTo>
                    <a:pt x="1" y="313"/>
                    <a:pt x="1" y="587"/>
                    <a:pt x="179" y="766"/>
                  </a:cubicBezTo>
                  <a:cubicBezTo>
                    <a:pt x="268" y="855"/>
                    <a:pt x="384" y="900"/>
                    <a:pt x="501" y="900"/>
                  </a:cubicBezTo>
                  <a:cubicBezTo>
                    <a:pt x="617" y="900"/>
                    <a:pt x="733" y="855"/>
                    <a:pt x="822" y="766"/>
                  </a:cubicBezTo>
                  <a:cubicBezTo>
                    <a:pt x="1001" y="587"/>
                    <a:pt x="1001" y="313"/>
                    <a:pt x="822" y="135"/>
                  </a:cubicBezTo>
                  <a:cubicBezTo>
                    <a:pt x="733" y="45"/>
                    <a:pt x="617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2"/>
            <p:cNvSpPr/>
            <p:nvPr/>
          </p:nvSpPr>
          <p:spPr>
            <a:xfrm flipH="1">
              <a:off x="7225017" y="1330349"/>
              <a:ext cx="106221" cy="98481"/>
            </a:xfrm>
            <a:custGeom>
              <a:avLst/>
              <a:gdLst/>
              <a:ahLst/>
              <a:cxnLst/>
              <a:rect l="l" t="t" r="r" b="b"/>
              <a:pathLst>
                <a:path w="1990" h="1845" extrusionOk="0">
                  <a:moveTo>
                    <a:pt x="990" y="1"/>
                  </a:moveTo>
                  <a:cubicBezTo>
                    <a:pt x="946" y="1"/>
                    <a:pt x="902" y="4"/>
                    <a:pt x="858" y="10"/>
                  </a:cubicBezTo>
                  <a:cubicBezTo>
                    <a:pt x="358" y="94"/>
                    <a:pt x="1" y="558"/>
                    <a:pt x="84" y="1070"/>
                  </a:cubicBezTo>
                  <a:cubicBezTo>
                    <a:pt x="149" y="1520"/>
                    <a:pt x="540" y="1844"/>
                    <a:pt x="982" y="1844"/>
                  </a:cubicBezTo>
                  <a:cubicBezTo>
                    <a:pt x="1032" y="1844"/>
                    <a:pt x="1082" y="1840"/>
                    <a:pt x="1132" y="1832"/>
                  </a:cubicBezTo>
                  <a:cubicBezTo>
                    <a:pt x="1632" y="1761"/>
                    <a:pt x="1989" y="1296"/>
                    <a:pt x="1906" y="784"/>
                  </a:cubicBezTo>
                  <a:cubicBezTo>
                    <a:pt x="1841" y="328"/>
                    <a:pt x="1439" y="1"/>
                    <a:pt x="990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2"/>
            <p:cNvSpPr/>
            <p:nvPr/>
          </p:nvSpPr>
          <p:spPr>
            <a:xfrm flipH="1">
              <a:off x="6993679" y="1180251"/>
              <a:ext cx="283541" cy="378980"/>
            </a:xfrm>
            <a:custGeom>
              <a:avLst/>
              <a:gdLst/>
              <a:ahLst/>
              <a:cxnLst/>
              <a:rect l="l" t="t" r="r" b="b"/>
              <a:pathLst>
                <a:path w="5312" h="7100" extrusionOk="0">
                  <a:moveTo>
                    <a:pt x="370" y="1"/>
                  </a:moveTo>
                  <a:cubicBezTo>
                    <a:pt x="215" y="239"/>
                    <a:pt x="108" y="513"/>
                    <a:pt x="49" y="774"/>
                  </a:cubicBezTo>
                  <a:cubicBezTo>
                    <a:pt x="37" y="786"/>
                    <a:pt x="37" y="810"/>
                    <a:pt x="37" y="822"/>
                  </a:cubicBezTo>
                  <a:cubicBezTo>
                    <a:pt x="13" y="834"/>
                    <a:pt x="13" y="846"/>
                    <a:pt x="13" y="870"/>
                  </a:cubicBezTo>
                  <a:cubicBezTo>
                    <a:pt x="1" y="882"/>
                    <a:pt x="1" y="894"/>
                    <a:pt x="1" y="905"/>
                  </a:cubicBezTo>
                  <a:lnTo>
                    <a:pt x="1" y="953"/>
                  </a:lnTo>
                  <a:lnTo>
                    <a:pt x="1" y="1001"/>
                  </a:lnTo>
                  <a:lnTo>
                    <a:pt x="1" y="1060"/>
                  </a:lnTo>
                  <a:lnTo>
                    <a:pt x="1" y="1144"/>
                  </a:lnTo>
                  <a:lnTo>
                    <a:pt x="1" y="1179"/>
                  </a:lnTo>
                  <a:lnTo>
                    <a:pt x="1" y="1227"/>
                  </a:lnTo>
                  <a:lnTo>
                    <a:pt x="1" y="1263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46"/>
                  </a:lnTo>
                  <a:lnTo>
                    <a:pt x="1" y="1358"/>
                  </a:lnTo>
                  <a:lnTo>
                    <a:pt x="1" y="1405"/>
                  </a:lnTo>
                  <a:lnTo>
                    <a:pt x="1" y="1441"/>
                  </a:lnTo>
                  <a:lnTo>
                    <a:pt x="1" y="1501"/>
                  </a:lnTo>
                  <a:cubicBezTo>
                    <a:pt x="1" y="1548"/>
                    <a:pt x="13" y="1584"/>
                    <a:pt x="13" y="1620"/>
                  </a:cubicBezTo>
                  <a:lnTo>
                    <a:pt x="120" y="2334"/>
                  </a:lnTo>
                  <a:lnTo>
                    <a:pt x="191" y="2858"/>
                  </a:lnTo>
                  <a:lnTo>
                    <a:pt x="453" y="4501"/>
                  </a:lnTo>
                  <a:lnTo>
                    <a:pt x="537" y="5061"/>
                  </a:lnTo>
                  <a:cubicBezTo>
                    <a:pt x="656" y="5894"/>
                    <a:pt x="1192" y="6549"/>
                    <a:pt x="1906" y="6882"/>
                  </a:cubicBezTo>
                  <a:cubicBezTo>
                    <a:pt x="2200" y="7025"/>
                    <a:pt x="2541" y="7099"/>
                    <a:pt x="2884" y="7099"/>
                  </a:cubicBezTo>
                  <a:cubicBezTo>
                    <a:pt x="2971" y="7099"/>
                    <a:pt x="3058" y="7094"/>
                    <a:pt x="3144" y="7085"/>
                  </a:cubicBezTo>
                  <a:cubicBezTo>
                    <a:pt x="3192" y="7085"/>
                    <a:pt x="3216" y="7073"/>
                    <a:pt x="3263" y="7073"/>
                  </a:cubicBezTo>
                  <a:cubicBezTo>
                    <a:pt x="3442" y="7037"/>
                    <a:pt x="3609" y="7001"/>
                    <a:pt x="3763" y="6942"/>
                  </a:cubicBezTo>
                  <a:cubicBezTo>
                    <a:pt x="3787" y="6942"/>
                    <a:pt x="3811" y="6918"/>
                    <a:pt x="3847" y="6906"/>
                  </a:cubicBezTo>
                  <a:cubicBezTo>
                    <a:pt x="3859" y="6894"/>
                    <a:pt x="3859" y="6894"/>
                    <a:pt x="3871" y="6894"/>
                  </a:cubicBezTo>
                  <a:cubicBezTo>
                    <a:pt x="3882" y="6894"/>
                    <a:pt x="3882" y="6882"/>
                    <a:pt x="3906" y="6882"/>
                  </a:cubicBezTo>
                  <a:cubicBezTo>
                    <a:pt x="3918" y="6859"/>
                    <a:pt x="3930" y="6859"/>
                    <a:pt x="3942" y="6847"/>
                  </a:cubicBezTo>
                  <a:cubicBezTo>
                    <a:pt x="3978" y="6847"/>
                    <a:pt x="4001" y="6835"/>
                    <a:pt x="4025" y="6823"/>
                  </a:cubicBezTo>
                  <a:cubicBezTo>
                    <a:pt x="4121" y="6775"/>
                    <a:pt x="4228" y="6716"/>
                    <a:pt x="4323" y="6644"/>
                  </a:cubicBezTo>
                  <a:cubicBezTo>
                    <a:pt x="4454" y="6549"/>
                    <a:pt x="4561" y="6442"/>
                    <a:pt x="4656" y="6347"/>
                  </a:cubicBezTo>
                  <a:cubicBezTo>
                    <a:pt x="4692" y="6311"/>
                    <a:pt x="4704" y="6287"/>
                    <a:pt x="4740" y="6251"/>
                  </a:cubicBezTo>
                  <a:cubicBezTo>
                    <a:pt x="4799" y="6192"/>
                    <a:pt x="4835" y="6120"/>
                    <a:pt x="4883" y="6061"/>
                  </a:cubicBezTo>
                  <a:cubicBezTo>
                    <a:pt x="4918" y="6049"/>
                    <a:pt x="4930" y="6013"/>
                    <a:pt x="4942" y="5989"/>
                  </a:cubicBezTo>
                  <a:cubicBezTo>
                    <a:pt x="4954" y="5966"/>
                    <a:pt x="4954" y="5954"/>
                    <a:pt x="4978" y="5942"/>
                  </a:cubicBezTo>
                  <a:cubicBezTo>
                    <a:pt x="5002" y="5906"/>
                    <a:pt x="5014" y="5882"/>
                    <a:pt x="5037" y="5846"/>
                  </a:cubicBezTo>
                  <a:cubicBezTo>
                    <a:pt x="5109" y="5704"/>
                    <a:pt x="5180" y="5549"/>
                    <a:pt x="5228" y="5394"/>
                  </a:cubicBezTo>
                  <a:cubicBezTo>
                    <a:pt x="5228" y="5358"/>
                    <a:pt x="5240" y="5346"/>
                    <a:pt x="5240" y="5335"/>
                  </a:cubicBezTo>
                  <a:lnTo>
                    <a:pt x="5287" y="5108"/>
                  </a:lnTo>
                  <a:cubicBezTo>
                    <a:pt x="5287" y="5073"/>
                    <a:pt x="5299" y="5049"/>
                    <a:pt x="5299" y="5013"/>
                  </a:cubicBezTo>
                  <a:lnTo>
                    <a:pt x="5299" y="4989"/>
                  </a:lnTo>
                  <a:lnTo>
                    <a:pt x="5299" y="4942"/>
                  </a:lnTo>
                  <a:cubicBezTo>
                    <a:pt x="5311" y="4894"/>
                    <a:pt x="5311" y="4870"/>
                    <a:pt x="5311" y="4823"/>
                  </a:cubicBezTo>
                  <a:lnTo>
                    <a:pt x="5311" y="4715"/>
                  </a:lnTo>
                  <a:lnTo>
                    <a:pt x="5311" y="4692"/>
                  </a:lnTo>
                  <a:lnTo>
                    <a:pt x="5311" y="4620"/>
                  </a:lnTo>
                  <a:lnTo>
                    <a:pt x="5311" y="4584"/>
                  </a:lnTo>
                  <a:lnTo>
                    <a:pt x="5311" y="4537"/>
                  </a:lnTo>
                  <a:lnTo>
                    <a:pt x="5311" y="4465"/>
                  </a:lnTo>
                  <a:cubicBezTo>
                    <a:pt x="5299" y="4442"/>
                    <a:pt x="5287" y="4418"/>
                    <a:pt x="5240" y="4406"/>
                  </a:cubicBezTo>
                  <a:cubicBezTo>
                    <a:pt x="5061" y="3822"/>
                    <a:pt x="4466" y="3572"/>
                    <a:pt x="3906" y="3525"/>
                  </a:cubicBezTo>
                  <a:cubicBezTo>
                    <a:pt x="3840" y="3520"/>
                    <a:pt x="3773" y="3518"/>
                    <a:pt x="3704" y="3518"/>
                  </a:cubicBezTo>
                  <a:cubicBezTo>
                    <a:pt x="3209" y="3518"/>
                    <a:pt x="2652" y="3641"/>
                    <a:pt x="2370" y="4049"/>
                  </a:cubicBezTo>
                  <a:cubicBezTo>
                    <a:pt x="2335" y="4084"/>
                    <a:pt x="2311" y="4108"/>
                    <a:pt x="2275" y="4120"/>
                  </a:cubicBezTo>
                  <a:cubicBezTo>
                    <a:pt x="2156" y="3787"/>
                    <a:pt x="1977" y="3465"/>
                    <a:pt x="1727" y="3215"/>
                  </a:cubicBezTo>
                  <a:cubicBezTo>
                    <a:pt x="1477" y="2965"/>
                    <a:pt x="1144" y="2787"/>
                    <a:pt x="811" y="2739"/>
                  </a:cubicBezTo>
                  <a:cubicBezTo>
                    <a:pt x="787" y="2703"/>
                    <a:pt x="775" y="2679"/>
                    <a:pt x="775" y="2644"/>
                  </a:cubicBezTo>
                  <a:lnTo>
                    <a:pt x="513" y="88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6" name="Google Shape;2466;p72"/>
            <p:cNvGrpSpPr/>
            <p:nvPr/>
          </p:nvGrpSpPr>
          <p:grpSpPr>
            <a:xfrm>
              <a:off x="6865940" y="1166907"/>
              <a:ext cx="428831" cy="535163"/>
              <a:chOff x="7223428" y="1166907"/>
              <a:chExt cx="428831" cy="535163"/>
            </a:xfrm>
          </p:grpSpPr>
          <p:sp>
            <p:nvSpPr>
              <p:cNvPr id="2467" name="Google Shape;2467;p72"/>
              <p:cNvSpPr/>
              <p:nvPr/>
            </p:nvSpPr>
            <p:spPr>
              <a:xfrm flipH="1">
                <a:off x="7223428" y="1203150"/>
                <a:ext cx="389015" cy="498919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9347" extrusionOk="0">
                    <a:moveTo>
                      <a:pt x="60" y="0"/>
                    </a:moveTo>
                    <a:cubicBezTo>
                      <a:pt x="13" y="214"/>
                      <a:pt x="1" y="429"/>
                      <a:pt x="1" y="655"/>
                    </a:cubicBezTo>
                    <a:lnTo>
                      <a:pt x="1" y="5775"/>
                    </a:lnTo>
                    <a:cubicBezTo>
                      <a:pt x="1" y="7739"/>
                      <a:pt x="1608" y="9347"/>
                      <a:pt x="3573" y="9347"/>
                    </a:cubicBezTo>
                    <a:lnTo>
                      <a:pt x="3716" y="9347"/>
                    </a:lnTo>
                    <a:cubicBezTo>
                      <a:pt x="5680" y="9347"/>
                      <a:pt x="7288" y="7739"/>
                      <a:pt x="7288" y="5775"/>
                    </a:cubicBezTo>
                    <a:lnTo>
                      <a:pt x="7288" y="655"/>
                    </a:lnTo>
                    <a:cubicBezTo>
                      <a:pt x="7288" y="429"/>
                      <a:pt x="7276" y="214"/>
                      <a:pt x="7228" y="0"/>
                    </a:cubicBezTo>
                    <a:close/>
                  </a:path>
                </a:pathLst>
              </a:custGeom>
              <a:solidFill>
                <a:srgbClr val="FFFFFF">
                  <a:alpha val="65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72"/>
              <p:cNvSpPr/>
              <p:nvPr/>
            </p:nvSpPr>
            <p:spPr>
              <a:xfrm flipH="1">
                <a:off x="7264524" y="1237472"/>
                <a:ext cx="19109" cy="16910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68" extrusionOk="0">
                    <a:moveTo>
                      <a:pt x="179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2989"/>
                    </a:lnTo>
                    <a:cubicBezTo>
                      <a:pt x="0" y="3096"/>
                      <a:pt x="84" y="3167"/>
                      <a:pt x="179" y="3167"/>
                    </a:cubicBezTo>
                    <a:cubicBezTo>
                      <a:pt x="286" y="3167"/>
                      <a:pt x="358" y="3084"/>
                      <a:pt x="358" y="2989"/>
                    </a:cubicBezTo>
                    <a:lnTo>
                      <a:pt x="358" y="179"/>
                    </a:lnTo>
                    <a:cubicBezTo>
                      <a:pt x="358" y="72"/>
                      <a:pt x="286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72"/>
              <p:cNvSpPr/>
              <p:nvPr/>
            </p:nvSpPr>
            <p:spPr>
              <a:xfrm flipH="1">
                <a:off x="7225132" y="1166907"/>
                <a:ext cx="427127" cy="38165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715" extrusionOk="0">
                    <a:moveTo>
                      <a:pt x="358" y="1"/>
                    </a:moveTo>
                    <a:cubicBezTo>
                      <a:pt x="167" y="1"/>
                      <a:pt x="1" y="167"/>
                      <a:pt x="1" y="358"/>
                    </a:cubicBezTo>
                    <a:cubicBezTo>
                      <a:pt x="1" y="548"/>
                      <a:pt x="167" y="715"/>
                      <a:pt x="358" y="715"/>
                    </a:cubicBezTo>
                    <a:lnTo>
                      <a:pt x="7621" y="715"/>
                    </a:lnTo>
                    <a:cubicBezTo>
                      <a:pt x="7835" y="715"/>
                      <a:pt x="8002" y="548"/>
                      <a:pt x="7978" y="358"/>
                    </a:cubicBezTo>
                    <a:cubicBezTo>
                      <a:pt x="7978" y="167"/>
                      <a:pt x="7823" y="1"/>
                      <a:pt x="7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0" name="Google Shape;2470;p72"/>
            <p:cNvSpPr/>
            <p:nvPr/>
          </p:nvSpPr>
          <p:spPr>
            <a:xfrm flipH="1">
              <a:off x="7458277" y="2622244"/>
              <a:ext cx="282847" cy="207905"/>
            </a:xfrm>
            <a:custGeom>
              <a:avLst/>
              <a:gdLst/>
              <a:ahLst/>
              <a:cxnLst/>
              <a:rect l="l" t="t" r="r" b="b"/>
              <a:pathLst>
                <a:path w="5299" h="3895" fill="none" extrusionOk="0">
                  <a:moveTo>
                    <a:pt x="0" y="1"/>
                  </a:moveTo>
                  <a:cubicBezTo>
                    <a:pt x="965" y="846"/>
                    <a:pt x="4156" y="3275"/>
                    <a:pt x="5299" y="3894"/>
                  </a:cubicBezTo>
                </a:path>
              </a:pathLst>
            </a:custGeom>
            <a:noFill/>
            <a:ln w="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2"/>
            <p:cNvSpPr/>
            <p:nvPr/>
          </p:nvSpPr>
          <p:spPr>
            <a:xfrm flipH="1">
              <a:off x="7805924" y="2509137"/>
              <a:ext cx="52790" cy="54071"/>
            </a:xfrm>
            <a:custGeom>
              <a:avLst/>
              <a:gdLst/>
              <a:ahLst/>
              <a:cxnLst/>
              <a:rect l="l" t="t" r="r" b="b"/>
              <a:pathLst>
                <a:path w="989" h="1013" fill="none" extrusionOk="0">
                  <a:moveTo>
                    <a:pt x="1" y="0"/>
                  </a:moveTo>
                  <a:cubicBezTo>
                    <a:pt x="310" y="346"/>
                    <a:pt x="656" y="691"/>
                    <a:pt x="989" y="1012"/>
                  </a:cubicBezTo>
                </a:path>
              </a:pathLst>
            </a:custGeom>
            <a:noFill/>
            <a:ln w="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2"/>
            <p:cNvSpPr/>
            <p:nvPr/>
          </p:nvSpPr>
          <p:spPr>
            <a:xfrm flipH="1">
              <a:off x="6097631" y="1831670"/>
              <a:ext cx="13398" cy="107449"/>
            </a:xfrm>
            <a:custGeom>
              <a:avLst/>
              <a:gdLst/>
              <a:ahLst/>
              <a:cxnLst/>
              <a:rect l="l" t="t" r="r" b="b"/>
              <a:pathLst>
                <a:path w="251" h="2013" fill="none" extrusionOk="0">
                  <a:moveTo>
                    <a:pt x="1" y="0"/>
                  </a:moveTo>
                  <a:cubicBezTo>
                    <a:pt x="96" y="667"/>
                    <a:pt x="191" y="1346"/>
                    <a:pt x="251" y="2013"/>
                  </a:cubicBezTo>
                </a:path>
              </a:pathLst>
            </a:custGeom>
            <a:noFill/>
            <a:ln w="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2"/>
            <p:cNvSpPr/>
            <p:nvPr/>
          </p:nvSpPr>
          <p:spPr>
            <a:xfrm flipH="1">
              <a:off x="6124320" y="1433848"/>
              <a:ext cx="51509" cy="309536"/>
            </a:xfrm>
            <a:custGeom>
              <a:avLst/>
              <a:gdLst/>
              <a:ahLst/>
              <a:cxnLst/>
              <a:rect l="l" t="t" r="r" b="b"/>
              <a:pathLst>
                <a:path w="965" h="5799" fill="none" extrusionOk="0">
                  <a:moveTo>
                    <a:pt x="1" y="0"/>
                  </a:moveTo>
                  <a:cubicBezTo>
                    <a:pt x="298" y="1953"/>
                    <a:pt x="632" y="3846"/>
                    <a:pt x="965" y="5798"/>
                  </a:cubicBezTo>
                </a:path>
              </a:pathLst>
            </a:custGeom>
            <a:noFill/>
            <a:ln w="7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64"/>
          <p:cNvSpPr txBox="1">
            <a:spLocks noGrp="1"/>
          </p:cNvSpPr>
          <p:nvPr>
            <p:ph type="title"/>
          </p:nvPr>
        </p:nvSpPr>
        <p:spPr>
          <a:xfrm>
            <a:off x="713250" y="239904"/>
            <a:ext cx="7717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060" name="Google Shape;2060;p64"/>
          <p:cNvSpPr txBox="1">
            <a:spLocks noGrp="1"/>
          </p:cNvSpPr>
          <p:nvPr>
            <p:ph type="subTitle" idx="1"/>
          </p:nvPr>
        </p:nvSpPr>
        <p:spPr>
          <a:xfrm>
            <a:off x="1812628" y="1099845"/>
            <a:ext cx="2752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062" name="Google Shape;2062;p64"/>
          <p:cNvSpPr txBox="1">
            <a:spLocks noGrp="1"/>
          </p:cNvSpPr>
          <p:nvPr>
            <p:ph type="title" idx="3"/>
          </p:nvPr>
        </p:nvSpPr>
        <p:spPr>
          <a:xfrm>
            <a:off x="880912" y="100844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63" name="Google Shape;2063;p64"/>
          <p:cNvSpPr txBox="1">
            <a:spLocks noGrp="1"/>
          </p:cNvSpPr>
          <p:nvPr>
            <p:ph type="subTitle" idx="4"/>
          </p:nvPr>
        </p:nvSpPr>
        <p:spPr>
          <a:xfrm>
            <a:off x="1823320" y="2237017"/>
            <a:ext cx="27564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</a:t>
            </a:r>
            <a:endParaRPr dirty="0"/>
          </a:p>
        </p:txBody>
      </p:sp>
      <p:sp>
        <p:nvSpPr>
          <p:cNvPr id="2065" name="Google Shape;2065;p64"/>
          <p:cNvSpPr txBox="1">
            <a:spLocks noGrp="1"/>
          </p:cNvSpPr>
          <p:nvPr>
            <p:ph type="title" idx="6"/>
          </p:nvPr>
        </p:nvSpPr>
        <p:spPr>
          <a:xfrm>
            <a:off x="880912" y="2128417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66" name="Google Shape;2066;p64"/>
          <p:cNvSpPr txBox="1">
            <a:spLocks noGrp="1"/>
          </p:cNvSpPr>
          <p:nvPr>
            <p:ph type="subTitle" idx="7"/>
          </p:nvPr>
        </p:nvSpPr>
        <p:spPr>
          <a:xfrm>
            <a:off x="1812628" y="3513189"/>
            <a:ext cx="2752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with the existing system</a:t>
            </a:r>
            <a:endParaRPr dirty="0"/>
          </a:p>
        </p:txBody>
      </p:sp>
      <p:sp>
        <p:nvSpPr>
          <p:cNvPr id="2068" name="Google Shape;2068;p64"/>
          <p:cNvSpPr txBox="1">
            <a:spLocks noGrp="1"/>
          </p:cNvSpPr>
          <p:nvPr>
            <p:ph type="title" idx="9"/>
          </p:nvPr>
        </p:nvSpPr>
        <p:spPr>
          <a:xfrm>
            <a:off x="880912" y="325724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9" name="Google Shape;2069;p64"/>
          <p:cNvSpPr txBox="1">
            <a:spLocks noGrp="1"/>
          </p:cNvSpPr>
          <p:nvPr>
            <p:ph type="subTitle" idx="13"/>
          </p:nvPr>
        </p:nvSpPr>
        <p:spPr>
          <a:xfrm>
            <a:off x="5500753" y="1092676"/>
            <a:ext cx="2752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in Sri Lanka?</a:t>
            </a:r>
            <a:endParaRPr dirty="0"/>
          </a:p>
        </p:txBody>
      </p:sp>
      <p:sp>
        <p:nvSpPr>
          <p:cNvPr id="2071" name="Google Shape;2071;p64"/>
          <p:cNvSpPr txBox="1">
            <a:spLocks noGrp="1"/>
          </p:cNvSpPr>
          <p:nvPr>
            <p:ph type="title" idx="15"/>
          </p:nvPr>
        </p:nvSpPr>
        <p:spPr>
          <a:xfrm>
            <a:off x="4569037" y="100843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72" name="Google Shape;2072;p64"/>
          <p:cNvSpPr txBox="1">
            <a:spLocks noGrp="1"/>
          </p:cNvSpPr>
          <p:nvPr>
            <p:ph type="subTitle" idx="16"/>
          </p:nvPr>
        </p:nvSpPr>
        <p:spPr>
          <a:xfrm>
            <a:off x="5500753" y="2195397"/>
            <a:ext cx="2752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</a:t>
            </a:r>
            <a:endParaRPr dirty="0"/>
          </a:p>
        </p:txBody>
      </p:sp>
      <p:sp>
        <p:nvSpPr>
          <p:cNvPr id="2074" name="Google Shape;2074;p64"/>
          <p:cNvSpPr txBox="1">
            <a:spLocks noGrp="1"/>
          </p:cNvSpPr>
          <p:nvPr>
            <p:ph type="title" idx="18"/>
          </p:nvPr>
        </p:nvSpPr>
        <p:spPr>
          <a:xfrm>
            <a:off x="4569037" y="2128417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75" name="Google Shape;2075;p64"/>
          <p:cNvSpPr txBox="1">
            <a:spLocks noGrp="1"/>
          </p:cNvSpPr>
          <p:nvPr>
            <p:ph type="subTitle" idx="19"/>
          </p:nvPr>
        </p:nvSpPr>
        <p:spPr>
          <a:xfrm>
            <a:off x="5500753" y="3365899"/>
            <a:ext cx="2752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Mission</a:t>
            </a:r>
            <a:endParaRPr dirty="0"/>
          </a:p>
        </p:txBody>
      </p:sp>
      <p:sp>
        <p:nvSpPr>
          <p:cNvPr id="2077" name="Google Shape;2077;p64"/>
          <p:cNvSpPr txBox="1">
            <a:spLocks noGrp="1"/>
          </p:cNvSpPr>
          <p:nvPr>
            <p:ph type="title" idx="21"/>
          </p:nvPr>
        </p:nvSpPr>
        <p:spPr>
          <a:xfrm>
            <a:off x="4569037" y="325724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" name="Google Shape;2066;p64">
            <a:extLst>
              <a:ext uri="{FF2B5EF4-FFF2-40B4-BE49-F238E27FC236}">
                <a16:creationId xmlns:a16="http://schemas.microsoft.com/office/drawing/2014/main" id="{7EDB8F88-3E12-B966-5B28-6C970CF2BA1A}"/>
              </a:ext>
            </a:extLst>
          </p:cNvPr>
          <p:cNvSpPr txBox="1">
            <a:spLocks/>
          </p:cNvSpPr>
          <p:nvPr/>
        </p:nvSpPr>
        <p:spPr>
          <a:xfrm>
            <a:off x="1838212" y="4391220"/>
            <a:ext cx="312742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/>
            <a:r>
              <a:rPr lang="en-US" dirty="0"/>
              <a:t>Our Services</a:t>
            </a:r>
          </a:p>
        </p:txBody>
      </p:sp>
      <p:sp>
        <p:nvSpPr>
          <p:cNvPr id="4" name="Google Shape;2068;p64">
            <a:extLst>
              <a:ext uri="{FF2B5EF4-FFF2-40B4-BE49-F238E27FC236}">
                <a16:creationId xmlns:a16="http://schemas.microsoft.com/office/drawing/2014/main" id="{A4549EDC-82E0-0631-2C50-84056C6C696A}"/>
              </a:ext>
            </a:extLst>
          </p:cNvPr>
          <p:cNvSpPr txBox="1">
            <a:spLocks/>
          </p:cNvSpPr>
          <p:nvPr/>
        </p:nvSpPr>
        <p:spPr>
          <a:xfrm>
            <a:off x="880912" y="4300632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4000" b="1" i="0" u="none" strike="noStrike" cap="none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" name="Google Shape;2066;p64">
            <a:extLst>
              <a:ext uri="{FF2B5EF4-FFF2-40B4-BE49-F238E27FC236}">
                <a16:creationId xmlns:a16="http://schemas.microsoft.com/office/drawing/2014/main" id="{AD8C0018-CFF4-F45F-4993-4ACD8112DB03}"/>
              </a:ext>
            </a:extLst>
          </p:cNvPr>
          <p:cNvSpPr txBox="1">
            <a:spLocks/>
          </p:cNvSpPr>
          <p:nvPr/>
        </p:nvSpPr>
        <p:spPr>
          <a:xfrm>
            <a:off x="5537020" y="4356701"/>
            <a:ext cx="3127422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100" b="1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/>
            <a:r>
              <a:rPr lang="en-US" dirty="0"/>
              <a:t>Monetization Strategy</a:t>
            </a:r>
          </a:p>
        </p:txBody>
      </p:sp>
      <p:sp>
        <p:nvSpPr>
          <p:cNvPr id="5" name="Google Shape;2068;p64">
            <a:extLst>
              <a:ext uri="{FF2B5EF4-FFF2-40B4-BE49-F238E27FC236}">
                <a16:creationId xmlns:a16="http://schemas.microsoft.com/office/drawing/2014/main" id="{EE92262A-FC60-95DF-1951-61E289AD589B}"/>
              </a:ext>
            </a:extLst>
          </p:cNvPr>
          <p:cNvSpPr txBox="1">
            <a:spLocks/>
          </p:cNvSpPr>
          <p:nvPr/>
        </p:nvSpPr>
        <p:spPr>
          <a:xfrm>
            <a:off x="4579720" y="4266113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4000" b="1" i="0" u="none" strike="noStrike" cap="none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chivo Black"/>
              <a:buNone/>
              <a:defRPr sz="30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" dirty="0"/>
              <a:t>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66"/>
          <p:cNvSpPr txBox="1"/>
          <p:nvPr/>
        </p:nvSpPr>
        <p:spPr>
          <a:xfrm>
            <a:off x="6862260" y="665332"/>
            <a:ext cx="25452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102" name="Google Shape;2102;p66"/>
          <p:cNvGrpSpPr/>
          <p:nvPr/>
        </p:nvGrpSpPr>
        <p:grpSpPr>
          <a:xfrm>
            <a:off x="6936105" y="0"/>
            <a:ext cx="2177277" cy="4269621"/>
            <a:chOff x="3795400" y="2209325"/>
            <a:chExt cx="899850" cy="1764525"/>
          </a:xfrm>
        </p:grpSpPr>
        <p:sp>
          <p:nvSpPr>
            <p:cNvPr id="2103" name="Google Shape;2103;p66"/>
            <p:cNvSpPr/>
            <p:nvPr/>
          </p:nvSpPr>
          <p:spPr>
            <a:xfrm>
              <a:off x="4252000" y="2209325"/>
              <a:ext cx="260475" cy="292875"/>
            </a:xfrm>
            <a:custGeom>
              <a:avLst/>
              <a:gdLst/>
              <a:ahLst/>
              <a:cxnLst/>
              <a:rect l="l" t="t" r="r" b="b"/>
              <a:pathLst>
                <a:path w="10419" h="11715" extrusionOk="0">
                  <a:moveTo>
                    <a:pt x="6263" y="1"/>
                  </a:moveTo>
                  <a:cubicBezTo>
                    <a:pt x="5109" y="1"/>
                    <a:pt x="4358" y="929"/>
                    <a:pt x="3525" y="1608"/>
                  </a:cubicBezTo>
                  <a:cubicBezTo>
                    <a:pt x="2715" y="2263"/>
                    <a:pt x="1715" y="2680"/>
                    <a:pt x="953" y="3418"/>
                  </a:cubicBezTo>
                  <a:cubicBezTo>
                    <a:pt x="346" y="4013"/>
                    <a:pt x="1" y="4763"/>
                    <a:pt x="334" y="5918"/>
                  </a:cubicBezTo>
                  <a:cubicBezTo>
                    <a:pt x="882" y="7883"/>
                    <a:pt x="2787" y="9549"/>
                    <a:pt x="4478" y="10526"/>
                  </a:cubicBezTo>
                  <a:cubicBezTo>
                    <a:pt x="5228" y="10966"/>
                    <a:pt x="5966" y="11395"/>
                    <a:pt x="6799" y="11597"/>
                  </a:cubicBezTo>
                  <a:cubicBezTo>
                    <a:pt x="7086" y="11675"/>
                    <a:pt x="7396" y="11715"/>
                    <a:pt x="7709" y="11715"/>
                  </a:cubicBezTo>
                  <a:cubicBezTo>
                    <a:pt x="8888" y="11715"/>
                    <a:pt x="10106" y="11143"/>
                    <a:pt x="10276" y="9835"/>
                  </a:cubicBezTo>
                  <a:cubicBezTo>
                    <a:pt x="10419" y="8692"/>
                    <a:pt x="9621" y="7621"/>
                    <a:pt x="9145" y="6632"/>
                  </a:cubicBezTo>
                  <a:cubicBezTo>
                    <a:pt x="8490" y="5311"/>
                    <a:pt x="8859" y="3906"/>
                    <a:pt x="8645" y="2513"/>
                  </a:cubicBezTo>
                  <a:cubicBezTo>
                    <a:pt x="8466" y="1310"/>
                    <a:pt x="7609" y="13"/>
                    <a:pt x="6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6"/>
            <p:cNvSpPr/>
            <p:nvPr/>
          </p:nvSpPr>
          <p:spPr>
            <a:xfrm>
              <a:off x="4440125" y="2616450"/>
              <a:ext cx="179800" cy="543325"/>
            </a:xfrm>
            <a:custGeom>
              <a:avLst/>
              <a:gdLst/>
              <a:ahLst/>
              <a:cxnLst/>
              <a:rect l="l" t="t" r="r" b="b"/>
              <a:pathLst>
                <a:path w="7192" h="21733" extrusionOk="0">
                  <a:moveTo>
                    <a:pt x="1633" y="0"/>
                  </a:moveTo>
                  <a:cubicBezTo>
                    <a:pt x="1421" y="0"/>
                    <a:pt x="1206" y="47"/>
                    <a:pt x="1001" y="146"/>
                  </a:cubicBezTo>
                  <a:cubicBezTo>
                    <a:pt x="286" y="503"/>
                    <a:pt x="1" y="1349"/>
                    <a:pt x="346" y="2063"/>
                  </a:cubicBezTo>
                  <a:lnTo>
                    <a:pt x="3977" y="11064"/>
                  </a:lnTo>
                  <a:cubicBezTo>
                    <a:pt x="4192" y="11576"/>
                    <a:pt x="4287" y="12124"/>
                    <a:pt x="4275" y="12672"/>
                  </a:cubicBezTo>
                  <a:lnTo>
                    <a:pt x="4334" y="21649"/>
                  </a:lnTo>
                  <a:lnTo>
                    <a:pt x="5573" y="21732"/>
                  </a:lnTo>
                  <a:lnTo>
                    <a:pt x="6978" y="13398"/>
                  </a:lnTo>
                  <a:cubicBezTo>
                    <a:pt x="7192" y="11552"/>
                    <a:pt x="7120" y="10886"/>
                    <a:pt x="6751" y="9469"/>
                  </a:cubicBezTo>
                  <a:lnTo>
                    <a:pt x="2929" y="801"/>
                  </a:lnTo>
                  <a:cubicBezTo>
                    <a:pt x="2666" y="292"/>
                    <a:pt x="2161" y="0"/>
                    <a:pt x="1633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6"/>
            <p:cNvSpPr/>
            <p:nvPr/>
          </p:nvSpPr>
          <p:spPr>
            <a:xfrm>
              <a:off x="3861775" y="2509375"/>
              <a:ext cx="414075" cy="252050"/>
            </a:xfrm>
            <a:custGeom>
              <a:avLst/>
              <a:gdLst/>
              <a:ahLst/>
              <a:cxnLst/>
              <a:rect l="l" t="t" r="r" b="b"/>
              <a:pathLst>
                <a:path w="16563" h="10082" extrusionOk="0">
                  <a:moveTo>
                    <a:pt x="1" y="0"/>
                  </a:moveTo>
                  <a:lnTo>
                    <a:pt x="2930" y="9156"/>
                  </a:lnTo>
                  <a:cubicBezTo>
                    <a:pt x="3157" y="9730"/>
                    <a:pt x="3697" y="10082"/>
                    <a:pt x="4283" y="10082"/>
                  </a:cubicBezTo>
                  <a:cubicBezTo>
                    <a:pt x="4402" y="10082"/>
                    <a:pt x="4523" y="10067"/>
                    <a:pt x="4644" y="10037"/>
                  </a:cubicBezTo>
                  <a:lnTo>
                    <a:pt x="15348" y="7192"/>
                  </a:lnTo>
                  <a:cubicBezTo>
                    <a:pt x="16098" y="6977"/>
                    <a:pt x="16562" y="6203"/>
                    <a:pt x="16360" y="5429"/>
                  </a:cubicBezTo>
                  <a:cubicBezTo>
                    <a:pt x="16180" y="4799"/>
                    <a:pt x="15604" y="4370"/>
                    <a:pt x="14965" y="4370"/>
                  </a:cubicBezTo>
                  <a:cubicBezTo>
                    <a:pt x="14844" y="4370"/>
                    <a:pt x="14721" y="4385"/>
                    <a:pt x="14598" y="4417"/>
                  </a:cubicBezTo>
                  <a:lnTo>
                    <a:pt x="5144" y="6942"/>
                  </a:lnTo>
                  <a:lnTo>
                    <a:pt x="1810" y="1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6"/>
            <p:cNvSpPr/>
            <p:nvPr/>
          </p:nvSpPr>
          <p:spPr>
            <a:xfrm>
              <a:off x="4190700" y="2753450"/>
              <a:ext cx="4175" cy="8950"/>
            </a:xfrm>
            <a:custGeom>
              <a:avLst/>
              <a:gdLst/>
              <a:ahLst/>
              <a:cxnLst/>
              <a:rect l="l" t="t" r="r" b="b"/>
              <a:pathLst>
                <a:path w="167" h="358" extrusionOk="0">
                  <a:moveTo>
                    <a:pt x="167" y="357"/>
                  </a:moveTo>
                  <a:cubicBezTo>
                    <a:pt x="107" y="238"/>
                    <a:pt x="60" y="119"/>
                    <a:pt x="0" y="0"/>
                  </a:cubicBezTo>
                  <a:cubicBezTo>
                    <a:pt x="60" y="119"/>
                    <a:pt x="107" y="238"/>
                    <a:pt x="167" y="357"/>
                  </a:cubicBezTo>
                  <a:close/>
                </a:path>
              </a:pathLst>
            </a:custGeom>
            <a:solidFill>
              <a:srgbClr val="F6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6"/>
            <p:cNvSpPr/>
            <p:nvPr/>
          </p:nvSpPr>
          <p:spPr>
            <a:xfrm>
              <a:off x="4174625" y="2566050"/>
              <a:ext cx="366725" cy="436275"/>
            </a:xfrm>
            <a:custGeom>
              <a:avLst/>
              <a:gdLst/>
              <a:ahLst/>
              <a:cxnLst/>
              <a:rect l="l" t="t" r="r" b="b"/>
              <a:pathLst>
                <a:path w="14669" h="17451" extrusionOk="0">
                  <a:moveTo>
                    <a:pt x="7397" y="1"/>
                  </a:moveTo>
                  <a:cubicBezTo>
                    <a:pt x="6611" y="1"/>
                    <a:pt x="5827" y="75"/>
                    <a:pt x="5060" y="222"/>
                  </a:cubicBezTo>
                  <a:cubicBezTo>
                    <a:pt x="4465" y="341"/>
                    <a:pt x="3882" y="507"/>
                    <a:pt x="3322" y="710"/>
                  </a:cubicBezTo>
                  <a:cubicBezTo>
                    <a:pt x="2381" y="1055"/>
                    <a:pt x="1572" y="1662"/>
                    <a:pt x="1000" y="2436"/>
                  </a:cubicBezTo>
                  <a:cubicBezTo>
                    <a:pt x="536" y="3067"/>
                    <a:pt x="214" y="3793"/>
                    <a:pt x="72" y="4579"/>
                  </a:cubicBezTo>
                  <a:cubicBezTo>
                    <a:pt x="12" y="4972"/>
                    <a:pt x="0" y="5329"/>
                    <a:pt x="48" y="5651"/>
                  </a:cubicBezTo>
                  <a:cubicBezTo>
                    <a:pt x="48" y="5710"/>
                    <a:pt x="60" y="5794"/>
                    <a:pt x="72" y="5853"/>
                  </a:cubicBezTo>
                  <a:cubicBezTo>
                    <a:pt x="155" y="5853"/>
                    <a:pt x="214" y="5877"/>
                    <a:pt x="274" y="5948"/>
                  </a:cubicBezTo>
                  <a:cubicBezTo>
                    <a:pt x="834" y="6699"/>
                    <a:pt x="1262" y="7544"/>
                    <a:pt x="1560" y="8425"/>
                  </a:cubicBezTo>
                  <a:lnTo>
                    <a:pt x="1608" y="8556"/>
                  </a:lnTo>
                  <a:cubicBezTo>
                    <a:pt x="1643" y="8568"/>
                    <a:pt x="1655" y="8604"/>
                    <a:pt x="1679" y="8627"/>
                  </a:cubicBezTo>
                  <a:cubicBezTo>
                    <a:pt x="2239" y="9568"/>
                    <a:pt x="2489" y="10580"/>
                    <a:pt x="2631" y="11628"/>
                  </a:cubicBezTo>
                  <a:cubicBezTo>
                    <a:pt x="2917" y="12723"/>
                    <a:pt x="3084" y="13842"/>
                    <a:pt x="3191" y="14985"/>
                  </a:cubicBezTo>
                  <a:cubicBezTo>
                    <a:pt x="3203" y="15021"/>
                    <a:pt x="3203" y="15045"/>
                    <a:pt x="3203" y="15092"/>
                  </a:cubicBezTo>
                  <a:lnTo>
                    <a:pt x="3203" y="15200"/>
                  </a:lnTo>
                  <a:cubicBezTo>
                    <a:pt x="3262" y="15890"/>
                    <a:pt x="3310" y="16605"/>
                    <a:pt x="3322" y="17319"/>
                  </a:cubicBezTo>
                  <a:lnTo>
                    <a:pt x="3346" y="17319"/>
                  </a:lnTo>
                  <a:cubicBezTo>
                    <a:pt x="4294" y="17406"/>
                    <a:pt x="5246" y="17450"/>
                    <a:pt x="6197" y="17450"/>
                  </a:cubicBezTo>
                  <a:cubicBezTo>
                    <a:pt x="7848" y="17450"/>
                    <a:pt x="9496" y="17317"/>
                    <a:pt x="11121" y="17045"/>
                  </a:cubicBezTo>
                  <a:cubicBezTo>
                    <a:pt x="11609" y="16950"/>
                    <a:pt x="12133" y="16866"/>
                    <a:pt x="12549" y="16569"/>
                  </a:cubicBezTo>
                  <a:cubicBezTo>
                    <a:pt x="13466" y="15938"/>
                    <a:pt x="13621" y="14640"/>
                    <a:pt x="13430" y="13533"/>
                  </a:cubicBezTo>
                  <a:cubicBezTo>
                    <a:pt x="13407" y="13449"/>
                    <a:pt x="13395" y="13390"/>
                    <a:pt x="13383" y="13330"/>
                  </a:cubicBezTo>
                  <a:cubicBezTo>
                    <a:pt x="13133" y="12175"/>
                    <a:pt x="12621" y="11056"/>
                    <a:pt x="12692" y="9878"/>
                  </a:cubicBezTo>
                  <a:cubicBezTo>
                    <a:pt x="12811" y="8365"/>
                    <a:pt x="13871" y="7008"/>
                    <a:pt x="14359" y="5615"/>
                  </a:cubicBezTo>
                  <a:cubicBezTo>
                    <a:pt x="14573" y="5032"/>
                    <a:pt x="14669" y="4448"/>
                    <a:pt x="14573" y="3841"/>
                  </a:cubicBezTo>
                  <a:cubicBezTo>
                    <a:pt x="14514" y="3424"/>
                    <a:pt x="14359" y="3055"/>
                    <a:pt x="14145" y="2710"/>
                  </a:cubicBezTo>
                  <a:cubicBezTo>
                    <a:pt x="13776" y="2127"/>
                    <a:pt x="13228" y="1650"/>
                    <a:pt x="12609" y="1281"/>
                  </a:cubicBezTo>
                  <a:cubicBezTo>
                    <a:pt x="12192" y="1031"/>
                    <a:pt x="11728" y="817"/>
                    <a:pt x="11263" y="650"/>
                  </a:cubicBezTo>
                  <a:cubicBezTo>
                    <a:pt x="11204" y="626"/>
                    <a:pt x="11133" y="614"/>
                    <a:pt x="11073" y="579"/>
                  </a:cubicBezTo>
                  <a:cubicBezTo>
                    <a:pt x="10716" y="460"/>
                    <a:pt x="10359" y="376"/>
                    <a:pt x="10001" y="281"/>
                  </a:cubicBezTo>
                  <a:cubicBezTo>
                    <a:pt x="9148" y="93"/>
                    <a:pt x="8272" y="1"/>
                    <a:pt x="7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6"/>
            <p:cNvSpPr/>
            <p:nvPr/>
          </p:nvSpPr>
          <p:spPr>
            <a:xfrm>
              <a:off x="4426125" y="2621925"/>
              <a:ext cx="176850" cy="306575"/>
            </a:xfrm>
            <a:custGeom>
              <a:avLst/>
              <a:gdLst/>
              <a:ahLst/>
              <a:cxnLst/>
              <a:rect l="l" t="t" r="r" b="b"/>
              <a:pathLst>
                <a:path w="7074" h="12263" extrusionOk="0">
                  <a:moveTo>
                    <a:pt x="2980" y="1"/>
                  </a:moveTo>
                  <a:cubicBezTo>
                    <a:pt x="2769" y="1"/>
                    <a:pt x="2562" y="51"/>
                    <a:pt x="2382" y="165"/>
                  </a:cubicBezTo>
                  <a:cubicBezTo>
                    <a:pt x="2049" y="356"/>
                    <a:pt x="1870" y="713"/>
                    <a:pt x="1715" y="1070"/>
                  </a:cubicBezTo>
                  <a:cubicBezTo>
                    <a:pt x="37" y="4725"/>
                    <a:pt x="1" y="8452"/>
                    <a:pt x="1311" y="12262"/>
                  </a:cubicBezTo>
                  <a:cubicBezTo>
                    <a:pt x="4287" y="11369"/>
                    <a:pt x="6621" y="8655"/>
                    <a:pt x="7073" y="5583"/>
                  </a:cubicBezTo>
                  <a:cubicBezTo>
                    <a:pt x="6478" y="4249"/>
                    <a:pt x="5656" y="2570"/>
                    <a:pt x="4859" y="1368"/>
                  </a:cubicBezTo>
                  <a:cubicBezTo>
                    <a:pt x="4573" y="951"/>
                    <a:pt x="4263" y="523"/>
                    <a:pt x="3823" y="249"/>
                  </a:cubicBezTo>
                  <a:cubicBezTo>
                    <a:pt x="3574" y="97"/>
                    <a:pt x="3273" y="1"/>
                    <a:pt x="2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6"/>
            <p:cNvSpPr/>
            <p:nvPr/>
          </p:nvSpPr>
          <p:spPr>
            <a:xfrm>
              <a:off x="4295175" y="2499850"/>
              <a:ext cx="136650" cy="105425"/>
            </a:xfrm>
            <a:custGeom>
              <a:avLst/>
              <a:gdLst/>
              <a:ahLst/>
              <a:cxnLst/>
              <a:rect l="l" t="t" r="r" b="b"/>
              <a:pathLst>
                <a:path w="5466" h="4217" extrusionOk="0">
                  <a:moveTo>
                    <a:pt x="1858" y="0"/>
                  </a:moveTo>
                  <a:cubicBezTo>
                    <a:pt x="1893" y="834"/>
                    <a:pt x="1381" y="1429"/>
                    <a:pt x="941" y="2108"/>
                  </a:cubicBezTo>
                  <a:cubicBezTo>
                    <a:pt x="703" y="2465"/>
                    <a:pt x="417" y="2858"/>
                    <a:pt x="0" y="2977"/>
                  </a:cubicBezTo>
                  <a:cubicBezTo>
                    <a:pt x="596" y="3774"/>
                    <a:pt x="1655" y="4179"/>
                    <a:pt x="2643" y="4215"/>
                  </a:cubicBezTo>
                  <a:cubicBezTo>
                    <a:pt x="2673" y="4216"/>
                    <a:pt x="2702" y="4216"/>
                    <a:pt x="2732" y="4216"/>
                  </a:cubicBezTo>
                  <a:cubicBezTo>
                    <a:pt x="3712" y="4216"/>
                    <a:pt x="4841" y="3835"/>
                    <a:pt x="5465" y="3084"/>
                  </a:cubicBezTo>
                  <a:cubicBezTo>
                    <a:pt x="4394" y="2500"/>
                    <a:pt x="3786" y="1191"/>
                    <a:pt x="3989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6"/>
            <p:cNvSpPr/>
            <p:nvPr/>
          </p:nvSpPr>
          <p:spPr>
            <a:xfrm>
              <a:off x="4316300" y="2499850"/>
              <a:ext cx="64025" cy="55675"/>
            </a:xfrm>
            <a:custGeom>
              <a:avLst/>
              <a:gdLst/>
              <a:ahLst/>
              <a:cxnLst/>
              <a:rect l="l" t="t" r="r" b="b"/>
              <a:pathLst>
                <a:path w="2561" h="2227" extrusionOk="0">
                  <a:moveTo>
                    <a:pt x="1013" y="0"/>
                  </a:moveTo>
                  <a:cubicBezTo>
                    <a:pt x="1048" y="834"/>
                    <a:pt x="536" y="1429"/>
                    <a:pt x="96" y="2108"/>
                  </a:cubicBezTo>
                  <a:cubicBezTo>
                    <a:pt x="60" y="2155"/>
                    <a:pt x="36" y="2203"/>
                    <a:pt x="1" y="2227"/>
                  </a:cubicBezTo>
                  <a:cubicBezTo>
                    <a:pt x="632" y="2131"/>
                    <a:pt x="1251" y="1917"/>
                    <a:pt x="1727" y="1500"/>
                  </a:cubicBezTo>
                  <a:cubicBezTo>
                    <a:pt x="2179" y="1096"/>
                    <a:pt x="2429" y="560"/>
                    <a:pt x="2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6"/>
            <p:cNvSpPr/>
            <p:nvPr/>
          </p:nvSpPr>
          <p:spPr>
            <a:xfrm>
              <a:off x="4299325" y="2323925"/>
              <a:ext cx="111650" cy="192325"/>
            </a:xfrm>
            <a:custGeom>
              <a:avLst/>
              <a:gdLst/>
              <a:ahLst/>
              <a:cxnLst/>
              <a:rect l="l" t="t" r="r" b="b"/>
              <a:pathLst>
                <a:path w="4466" h="7693" extrusionOk="0">
                  <a:moveTo>
                    <a:pt x="2227" y="1"/>
                  </a:moveTo>
                  <a:cubicBezTo>
                    <a:pt x="1537" y="1"/>
                    <a:pt x="918" y="322"/>
                    <a:pt x="501" y="810"/>
                  </a:cubicBezTo>
                  <a:cubicBezTo>
                    <a:pt x="191" y="1203"/>
                    <a:pt x="1" y="1691"/>
                    <a:pt x="1" y="2227"/>
                  </a:cubicBezTo>
                  <a:lnTo>
                    <a:pt x="1" y="5454"/>
                  </a:lnTo>
                  <a:cubicBezTo>
                    <a:pt x="1" y="6466"/>
                    <a:pt x="680" y="7335"/>
                    <a:pt x="1620" y="7597"/>
                  </a:cubicBezTo>
                  <a:cubicBezTo>
                    <a:pt x="1811" y="7656"/>
                    <a:pt x="2025" y="7692"/>
                    <a:pt x="2227" y="7692"/>
                  </a:cubicBezTo>
                  <a:cubicBezTo>
                    <a:pt x="2525" y="7692"/>
                    <a:pt x="2811" y="7632"/>
                    <a:pt x="3085" y="7525"/>
                  </a:cubicBezTo>
                  <a:cubicBezTo>
                    <a:pt x="3358" y="7406"/>
                    <a:pt x="3597" y="7240"/>
                    <a:pt x="3811" y="7037"/>
                  </a:cubicBezTo>
                  <a:cubicBezTo>
                    <a:pt x="4073" y="6763"/>
                    <a:pt x="4275" y="6430"/>
                    <a:pt x="4370" y="6049"/>
                  </a:cubicBezTo>
                  <a:cubicBezTo>
                    <a:pt x="4430" y="5858"/>
                    <a:pt x="4466" y="5668"/>
                    <a:pt x="4466" y="5454"/>
                  </a:cubicBezTo>
                  <a:lnTo>
                    <a:pt x="4466" y="2227"/>
                  </a:lnTo>
                  <a:cubicBezTo>
                    <a:pt x="4466" y="2001"/>
                    <a:pt x="4430" y="1787"/>
                    <a:pt x="4359" y="1572"/>
                  </a:cubicBezTo>
                  <a:cubicBezTo>
                    <a:pt x="4251" y="1215"/>
                    <a:pt x="4061" y="905"/>
                    <a:pt x="3811" y="655"/>
                  </a:cubicBezTo>
                  <a:cubicBezTo>
                    <a:pt x="3406" y="251"/>
                    <a:pt x="2835" y="1"/>
                    <a:pt x="2227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6"/>
            <p:cNvSpPr/>
            <p:nvPr/>
          </p:nvSpPr>
          <p:spPr>
            <a:xfrm>
              <a:off x="4297810" y="2439243"/>
              <a:ext cx="113470" cy="76899"/>
            </a:xfrm>
            <a:custGeom>
              <a:avLst/>
              <a:gdLst/>
              <a:ahLst/>
              <a:cxnLst/>
              <a:rect l="l" t="t" r="r" b="b"/>
              <a:pathLst>
                <a:path w="4466" h="3097" extrusionOk="0">
                  <a:moveTo>
                    <a:pt x="1" y="0"/>
                  </a:moveTo>
                  <a:lnTo>
                    <a:pt x="1" y="858"/>
                  </a:lnTo>
                  <a:cubicBezTo>
                    <a:pt x="1" y="2084"/>
                    <a:pt x="1001" y="3096"/>
                    <a:pt x="2227" y="3096"/>
                  </a:cubicBezTo>
                  <a:cubicBezTo>
                    <a:pt x="3454" y="3096"/>
                    <a:pt x="4466" y="2096"/>
                    <a:pt x="4466" y="858"/>
                  </a:cubicBezTo>
                  <a:lnTo>
                    <a:pt x="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6"/>
            <p:cNvSpPr/>
            <p:nvPr/>
          </p:nvSpPr>
          <p:spPr>
            <a:xfrm>
              <a:off x="4400550" y="2418275"/>
              <a:ext cx="43175" cy="43200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57" y="1"/>
                  </a:moveTo>
                  <a:cubicBezTo>
                    <a:pt x="381" y="1"/>
                    <a:pt x="0" y="382"/>
                    <a:pt x="0" y="870"/>
                  </a:cubicBezTo>
                  <a:cubicBezTo>
                    <a:pt x="0" y="1346"/>
                    <a:pt x="381" y="1727"/>
                    <a:pt x="857" y="1727"/>
                  </a:cubicBezTo>
                  <a:cubicBezTo>
                    <a:pt x="1334" y="1727"/>
                    <a:pt x="1726" y="1346"/>
                    <a:pt x="1726" y="870"/>
                  </a:cubicBezTo>
                  <a:cubicBezTo>
                    <a:pt x="1726" y="382"/>
                    <a:pt x="1334" y="1"/>
                    <a:pt x="857" y="1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6"/>
            <p:cNvSpPr/>
            <p:nvPr/>
          </p:nvSpPr>
          <p:spPr>
            <a:xfrm>
              <a:off x="4316725" y="2761425"/>
              <a:ext cx="123250" cy="121200"/>
            </a:xfrm>
            <a:custGeom>
              <a:avLst/>
              <a:gdLst/>
              <a:ahLst/>
              <a:cxnLst/>
              <a:rect l="l" t="t" r="r" b="b"/>
              <a:pathLst>
                <a:path w="4930" h="4848" extrusionOk="0">
                  <a:moveTo>
                    <a:pt x="4791" y="1"/>
                  </a:moveTo>
                  <a:cubicBezTo>
                    <a:pt x="4745" y="1"/>
                    <a:pt x="4698" y="23"/>
                    <a:pt x="4675" y="74"/>
                  </a:cubicBezTo>
                  <a:cubicBezTo>
                    <a:pt x="3817" y="2146"/>
                    <a:pt x="2186" y="3777"/>
                    <a:pt x="126" y="4622"/>
                  </a:cubicBezTo>
                  <a:cubicBezTo>
                    <a:pt x="1" y="4675"/>
                    <a:pt x="32" y="4847"/>
                    <a:pt x="138" y="4847"/>
                  </a:cubicBezTo>
                  <a:cubicBezTo>
                    <a:pt x="153" y="4847"/>
                    <a:pt x="169" y="4844"/>
                    <a:pt x="186" y="4837"/>
                  </a:cubicBezTo>
                  <a:cubicBezTo>
                    <a:pt x="2329" y="3944"/>
                    <a:pt x="4008" y="2277"/>
                    <a:pt x="4901" y="134"/>
                  </a:cubicBezTo>
                  <a:cubicBezTo>
                    <a:pt x="4930" y="54"/>
                    <a:pt x="4862" y="1"/>
                    <a:pt x="4791" y="1"/>
                  </a:cubicBezTo>
                  <a:close/>
                </a:path>
              </a:pathLst>
            </a:custGeom>
            <a:solidFill>
              <a:srgbClr val="CCB2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6"/>
            <p:cNvSpPr/>
            <p:nvPr/>
          </p:nvSpPr>
          <p:spPr>
            <a:xfrm>
              <a:off x="4424050" y="3782750"/>
              <a:ext cx="264050" cy="170275"/>
            </a:xfrm>
            <a:custGeom>
              <a:avLst/>
              <a:gdLst/>
              <a:ahLst/>
              <a:cxnLst/>
              <a:rect l="l" t="t" r="r" b="b"/>
              <a:pathLst>
                <a:path w="10562" h="6811" extrusionOk="0">
                  <a:moveTo>
                    <a:pt x="1" y="0"/>
                  </a:moveTo>
                  <a:lnTo>
                    <a:pt x="1" y="6810"/>
                  </a:lnTo>
                  <a:lnTo>
                    <a:pt x="10561" y="6810"/>
                  </a:lnTo>
                  <a:cubicBezTo>
                    <a:pt x="9823" y="5370"/>
                    <a:pt x="8466" y="4251"/>
                    <a:pt x="6906" y="3822"/>
                  </a:cubicBezTo>
                  <a:cubicBezTo>
                    <a:pt x="6097" y="3596"/>
                    <a:pt x="5239" y="3536"/>
                    <a:pt x="4501" y="3155"/>
                  </a:cubicBezTo>
                  <a:cubicBezTo>
                    <a:pt x="3418" y="2572"/>
                    <a:pt x="2763" y="1274"/>
                    <a:pt x="2953" y="7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6"/>
            <p:cNvSpPr/>
            <p:nvPr/>
          </p:nvSpPr>
          <p:spPr>
            <a:xfrm>
              <a:off x="4423450" y="3822025"/>
              <a:ext cx="264350" cy="130700"/>
            </a:xfrm>
            <a:custGeom>
              <a:avLst/>
              <a:gdLst/>
              <a:ahLst/>
              <a:cxnLst/>
              <a:rect l="l" t="t" r="r" b="b"/>
              <a:pathLst>
                <a:path w="10574" h="5228" extrusionOk="0">
                  <a:moveTo>
                    <a:pt x="3144" y="1"/>
                  </a:moveTo>
                  <a:cubicBezTo>
                    <a:pt x="2930" y="298"/>
                    <a:pt x="2727" y="620"/>
                    <a:pt x="2501" y="894"/>
                  </a:cubicBezTo>
                  <a:cubicBezTo>
                    <a:pt x="2287" y="1179"/>
                    <a:pt x="2049" y="1453"/>
                    <a:pt x="1751" y="1644"/>
                  </a:cubicBezTo>
                  <a:cubicBezTo>
                    <a:pt x="1527" y="1787"/>
                    <a:pt x="1269" y="1856"/>
                    <a:pt x="1003" y="1856"/>
                  </a:cubicBezTo>
                  <a:cubicBezTo>
                    <a:pt x="915" y="1856"/>
                    <a:pt x="827" y="1849"/>
                    <a:pt x="739" y="1834"/>
                  </a:cubicBezTo>
                  <a:cubicBezTo>
                    <a:pt x="465" y="1787"/>
                    <a:pt x="227" y="1667"/>
                    <a:pt x="1" y="1537"/>
                  </a:cubicBezTo>
                  <a:lnTo>
                    <a:pt x="1" y="5227"/>
                  </a:lnTo>
                  <a:lnTo>
                    <a:pt x="10574" y="5227"/>
                  </a:lnTo>
                  <a:cubicBezTo>
                    <a:pt x="9823" y="3787"/>
                    <a:pt x="8478" y="2668"/>
                    <a:pt x="6906" y="2239"/>
                  </a:cubicBezTo>
                  <a:cubicBezTo>
                    <a:pt x="6109" y="2013"/>
                    <a:pt x="5263" y="1953"/>
                    <a:pt x="4513" y="1572"/>
                  </a:cubicBezTo>
                  <a:cubicBezTo>
                    <a:pt x="3894" y="1239"/>
                    <a:pt x="3394" y="655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6"/>
            <p:cNvSpPr/>
            <p:nvPr/>
          </p:nvSpPr>
          <p:spPr>
            <a:xfrm>
              <a:off x="4411250" y="3939600"/>
              <a:ext cx="284000" cy="26825"/>
            </a:xfrm>
            <a:custGeom>
              <a:avLst/>
              <a:gdLst/>
              <a:ahLst/>
              <a:cxnLst/>
              <a:rect l="l" t="t" r="r" b="b"/>
              <a:pathLst>
                <a:path w="11360" h="1073" extrusionOk="0">
                  <a:moveTo>
                    <a:pt x="536" y="1"/>
                  </a:moveTo>
                  <a:cubicBezTo>
                    <a:pt x="239" y="1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lnTo>
                    <a:pt x="10823" y="1072"/>
                  </a:lnTo>
                  <a:cubicBezTo>
                    <a:pt x="11109" y="1072"/>
                    <a:pt x="11347" y="834"/>
                    <a:pt x="11359" y="536"/>
                  </a:cubicBezTo>
                  <a:cubicBezTo>
                    <a:pt x="11359" y="239"/>
                    <a:pt x="11121" y="1"/>
                    <a:pt x="10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6"/>
            <p:cNvSpPr/>
            <p:nvPr/>
          </p:nvSpPr>
          <p:spPr>
            <a:xfrm>
              <a:off x="4488350" y="3820900"/>
              <a:ext cx="55375" cy="54575"/>
            </a:xfrm>
            <a:custGeom>
              <a:avLst/>
              <a:gdLst/>
              <a:ahLst/>
              <a:cxnLst/>
              <a:rect l="l" t="t" r="r" b="b"/>
              <a:pathLst>
                <a:path w="2215" h="2183" extrusionOk="0">
                  <a:moveTo>
                    <a:pt x="1911" y="1"/>
                  </a:moveTo>
                  <a:cubicBezTo>
                    <a:pt x="1837" y="1"/>
                    <a:pt x="1762" y="28"/>
                    <a:pt x="1715" y="81"/>
                  </a:cubicBezTo>
                  <a:lnTo>
                    <a:pt x="108" y="1689"/>
                  </a:lnTo>
                  <a:cubicBezTo>
                    <a:pt x="0" y="1796"/>
                    <a:pt x="0" y="1986"/>
                    <a:pt x="108" y="2093"/>
                  </a:cubicBezTo>
                  <a:cubicBezTo>
                    <a:pt x="155" y="2153"/>
                    <a:pt x="224" y="2183"/>
                    <a:pt x="295" y="2183"/>
                  </a:cubicBezTo>
                  <a:cubicBezTo>
                    <a:pt x="366" y="2183"/>
                    <a:pt x="441" y="2153"/>
                    <a:pt x="500" y="2093"/>
                  </a:cubicBezTo>
                  <a:lnTo>
                    <a:pt x="2108" y="486"/>
                  </a:lnTo>
                  <a:cubicBezTo>
                    <a:pt x="2215" y="379"/>
                    <a:pt x="2215" y="189"/>
                    <a:pt x="2108" y="81"/>
                  </a:cubicBezTo>
                  <a:cubicBezTo>
                    <a:pt x="2060" y="28"/>
                    <a:pt x="1986" y="1"/>
                    <a:pt x="1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6"/>
            <p:cNvSpPr/>
            <p:nvPr/>
          </p:nvSpPr>
          <p:spPr>
            <a:xfrm>
              <a:off x="4514250" y="3839600"/>
              <a:ext cx="55675" cy="54125"/>
            </a:xfrm>
            <a:custGeom>
              <a:avLst/>
              <a:gdLst/>
              <a:ahLst/>
              <a:cxnLst/>
              <a:rect l="l" t="t" r="r" b="b"/>
              <a:pathLst>
                <a:path w="2227" h="2165" extrusionOk="0">
                  <a:moveTo>
                    <a:pt x="1917" y="0"/>
                  </a:moveTo>
                  <a:cubicBezTo>
                    <a:pt x="1843" y="0"/>
                    <a:pt x="1768" y="24"/>
                    <a:pt x="1715" y="72"/>
                  </a:cubicBezTo>
                  <a:lnTo>
                    <a:pt x="107" y="1679"/>
                  </a:lnTo>
                  <a:cubicBezTo>
                    <a:pt x="0" y="1786"/>
                    <a:pt x="0" y="1977"/>
                    <a:pt x="107" y="2084"/>
                  </a:cubicBezTo>
                  <a:cubicBezTo>
                    <a:pt x="161" y="2137"/>
                    <a:pt x="232" y="2164"/>
                    <a:pt x="305" y="2164"/>
                  </a:cubicBezTo>
                  <a:cubicBezTo>
                    <a:pt x="378" y="2164"/>
                    <a:pt x="453" y="2137"/>
                    <a:pt x="512" y="2084"/>
                  </a:cubicBezTo>
                  <a:lnTo>
                    <a:pt x="2120" y="476"/>
                  </a:lnTo>
                  <a:cubicBezTo>
                    <a:pt x="2227" y="369"/>
                    <a:pt x="2227" y="179"/>
                    <a:pt x="2120" y="72"/>
                  </a:cubicBezTo>
                  <a:cubicBezTo>
                    <a:pt x="2066" y="24"/>
                    <a:pt x="1992" y="0"/>
                    <a:pt x="1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6"/>
            <p:cNvSpPr/>
            <p:nvPr/>
          </p:nvSpPr>
          <p:spPr>
            <a:xfrm>
              <a:off x="4046325" y="3790175"/>
              <a:ext cx="264050" cy="170300"/>
            </a:xfrm>
            <a:custGeom>
              <a:avLst/>
              <a:gdLst/>
              <a:ahLst/>
              <a:cxnLst/>
              <a:rect l="l" t="t" r="r" b="b"/>
              <a:pathLst>
                <a:path w="10562" h="6812" extrusionOk="0">
                  <a:moveTo>
                    <a:pt x="10561" y="1"/>
                  </a:moveTo>
                  <a:lnTo>
                    <a:pt x="7597" y="72"/>
                  </a:lnTo>
                  <a:cubicBezTo>
                    <a:pt x="7799" y="1275"/>
                    <a:pt x="7144" y="2572"/>
                    <a:pt x="6049" y="3156"/>
                  </a:cubicBezTo>
                  <a:cubicBezTo>
                    <a:pt x="5323" y="3537"/>
                    <a:pt x="4465" y="3596"/>
                    <a:pt x="3656" y="3823"/>
                  </a:cubicBezTo>
                  <a:cubicBezTo>
                    <a:pt x="2096" y="4251"/>
                    <a:pt x="739" y="5370"/>
                    <a:pt x="1" y="6811"/>
                  </a:cubicBezTo>
                  <a:lnTo>
                    <a:pt x="10561" y="681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6"/>
            <p:cNvSpPr/>
            <p:nvPr/>
          </p:nvSpPr>
          <p:spPr>
            <a:xfrm>
              <a:off x="4046625" y="3829475"/>
              <a:ext cx="264050" cy="130700"/>
            </a:xfrm>
            <a:custGeom>
              <a:avLst/>
              <a:gdLst/>
              <a:ahLst/>
              <a:cxnLst/>
              <a:rect l="l" t="t" r="r" b="b"/>
              <a:pathLst>
                <a:path w="10562" h="5228" extrusionOk="0">
                  <a:moveTo>
                    <a:pt x="7430" y="0"/>
                  </a:moveTo>
                  <a:cubicBezTo>
                    <a:pt x="7180" y="655"/>
                    <a:pt x="6680" y="1239"/>
                    <a:pt x="6061" y="1572"/>
                  </a:cubicBezTo>
                  <a:cubicBezTo>
                    <a:pt x="5311" y="1953"/>
                    <a:pt x="4465" y="2012"/>
                    <a:pt x="3668" y="2239"/>
                  </a:cubicBezTo>
                  <a:cubicBezTo>
                    <a:pt x="2096" y="2667"/>
                    <a:pt x="739" y="3786"/>
                    <a:pt x="0" y="5227"/>
                  </a:cubicBezTo>
                  <a:lnTo>
                    <a:pt x="10561" y="5227"/>
                  </a:lnTo>
                  <a:lnTo>
                    <a:pt x="10561" y="1536"/>
                  </a:lnTo>
                  <a:cubicBezTo>
                    <a:pt x="10347" y="1667"/>
                    <a:pt x="10109" y="1786"/>
                    <a:pt x="9835" y="1834"/>
                  </a:cubicBezTo>
                  <a:cubicBezTo>
                    <a:pt x="9747" y="1849"/>
                    <a:pt x="9659" y="1856"/>
                    <a:pt x="9571" y="1856"/>
                  </a:cubicBezTo>
                  <a:cubicBezTo>
                    <a:pt x="9305" y="1856"/>
                    <a:pt x="9047" y="1787"/>
                    <a:pt x="8823" y="1643"/>
                  </a:cubicBezTo>
                  <a:cubicBezTo>
                    <a:pt x="8525" y="1453"/>
                    <a:pt x="8287" y="1179"/>
                    <a:pt x="8073" y="893"/>
                  </a:cubicBezTo>
                  <a:cubicBezTo>
                    <a:pt x="7847" y="619"/>
                    <a:pt x="7632" y="298"/>
                    <a:pt x="7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6"/>
            <p:cNvSpPr/>
            <p:nvPr/>
          </p:nvSpPr>
          <p:spPr>
            <a:xfrm>
              <a:off x="4039175" y="3947050"/>
              <a:ext cx="284000" cy="26800"/>
            </a:xfrm>
            <a:custGeom>
              <a:avLst/>
              <a:gdLst/>
              <a:ahLst/>
              <a:cxnLst/>
              <a:rect l="l" t="t" r="r" b="b"/>
              <a:pathLst>
                <a:path w="11360" h="1072" extrusionOk="0"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lnTo>
                    <a:pt x="10824" y="1072"/>
                  </a:lnTo>
                  <a:cubicBezTo>
                    <a:pt x="11121" y="1072"/>
                    <a:pt x="11359" y="834"/>
                    <a:pt x="11359" y="536"/>
                  </a:cubicBezTo>
                  <a:cubicBezTo>
                    <a:pt x="11359" y="238"/>
                    <a:pt x="11121" y="0"/>
                    <a:pt x="10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6"/>
            <p:cNvSpPr/>
            <p:nvPr/>
          </p:nvSpPr>
          <p:spPr>
            <a:xfrm>
              <a:off x="4190700" y="3828350"/>
              <a:ext cx="55375" cy="54575"/>
            </a:xfrm>
            <a:custGeom>
              <a:avLst/>
              <a:gdLst/>
              <a:ahLst/>
              <a:cxnLst/>
              <a:rect l="l" t="t" r="r" b="b"/>
              <a:pathLst>
                <a:path w="2215" h="2183" extrusionOk="0">
                  <a:moveTo>
                    <a:pt x="304" y="1"/>
                  </a:moveTo>
                  <a:cubicBezTo>
                    <a:pt x="229" y="1"/>
                    <a:pt x="155" y="27"/>
                    <a:pt x="107" y="81"/>
                  </a:cubicBezTo>
                  <a:cubicBezTo>
                    <a:pt x="0" y="188"/>
                    <a:pt x="0" y="379"/>
                    <a:pt x="107" y="486"/>
                  </a:cubicBezTo>
                  <a:lnTo>
                    <a:pt x="1715" y="2093"/>
                  </a:lnTo>
                  <a:cubicBezTo>
                    <a:pt x="1768" y="2153"/>
                    <a:pt x="1843" y="2182"/>
                    <a:pt x="1916" y="2182"/>
                  </a:cubicBezTo>
                  <a:cubicBezTo>
                    <a:pt x="1988" y="2182"/>
                    <a:pt x="2060" y="2153"/>
                    <a:pt x="2108" y="2093"/>
                  </a:cubicBezTo>
                  <a:cubicBezTo>
                    <a:pt x="2215" y="1986"/>
                    <a:pt x="2215" y="1795"/>
                    <a:pt x="2108" y="1688"/>
                  </a:cubicBezTo>
                  <a:lnTo>
                    <a:pt x="500" y="81"/>
                  </a:lnTo>
                  <a:cubicBezTo>
                    <a:pt x="453" y="27"/>
                    <a:pt x="378" y="1"/>
                    <a:pt x="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6"/>
            <p:cNvSpPr/>
            <p:nvPr/>
          </p:nvSpPr>
          <p:spPr>
            <a:xfrm>
              <a:off x="4164500" y="3847025"/>
              <a:ext cx="55675" cy="54125"/>
            </a:xfrm>
            <a:custGeom>
              <a:avLst/>
              <a:gdLst/>
              <a:ahLst/>
              <a:cxnLst/>
              <a:rect l="l" t="t" r="r" b="b"/>
              <a:pathLst>
                <a:path w="2227" h="2165" extrusionOk="0">
                  <a:moveTo>
                    <a:pt x="310" y="1"/>
                  </a:moveTo>
                  <a:cubicBezTo>
                    <a:pt x="236" y="1"/>
                    <a:pt x="161" y="25"/>
                    <a:pt x="108" y="72"/>
                  </a:cubicBezTo>
                  <a:cubicBezTo>
                    <a:pt x="0" y="179"/>
                    <a:pt x="0" y="370"/>
                    <a:pt x="108" y="477"/>
                  </a:cubicBezTo>
                  <a:lnTo>
                    <a:pt x="1715" y="2084"/>
                  </a:lnTo>
                  <a:cubicBezTo>
                    <a:pt x="1774" y="2138"/>
                    <a:pt x="1849" y="2165"/>
                    <a:pt x="1922" y="2165"/>
                  </a:cubicBezTo>
                  <a:cubicBezTo>
                    <a:pt x="1995" y="2165"/>
                    <a:pt x="2066" y="2138"/>
                    <a:pt x="2120" y="2084"/>
                  </a:cubicBezTo>
                  <a:cubicBezTo>
                    <a:pt x="2227" y="1977"/>
                    <a:pt x="2227" y="1787"/>
                    <a:pt x="2120" y="1680"/>
                  </a:cubicBezTo>
                  <a:lnTo>
                    <a:pt x="512" y="72"/>
                  </a:lnTo>
                  <a:cubicBezTo>
                    <a:pt x="459" y="25"/>
                    <a:pt x="384" y="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6"/>
            <p:cNvSpPr/>
            <p:nvPr/>
          </p:nvSpPr>
          <p:spPr>
            <a:xfrm>
              <a:off x="4224925" y="3060625"/>
              <a:ext cx="133975" cy="741175"/>
            </a:xfrm>
            <a:custGeom>
              <a:avLst/>
              <a:gdLst/>
              <a:ahLst/>
              <a:cxnLst/>
              <a:rect l="l" t="t" r="r" b="b"/>
              <a:pathLst>
                <a:path w="5359" h="29647" extrusionOk="0">
                  <a:moveTo>
                    <a:pt x="0" y="1"/>
                  </a:moveTo>
                  <a:cubicBezTo>
                    <a:pt x="0" y="2441"/>
                    <a:pt x="0" y="26801"/>
                    <a:pt x="107" y="29445"/>
                  </a:cubicBezTo>
                  <a:lnTo>
                    <a:pt x="3679" y="29647"/>
                  </a:lnTo>
                  <a:cubicBezTo>
                    <a:pt x="3822" y="27242"/>
                    <a:pt x="5358" y="2858"/>
                    <a:pt x="5227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6"/>
            <p:cNvSpPr/>
            <p:nvPr/>
          </p:nvSpPr>
          <p:spPr>
            <a:xfrm>
              <a:off x="4360950" y="3032950"/>
              <a:ext cx="143200" cy="765000"/>
            </a:xfrm>
            <a:custGeom>
              <a:avLst/>
              <a:gdLst/>
              <a:ahLst/>
              <a:cxnLst/>
              <a:rect l="l" t="t" r="r" b="b"/>
              <a:pathLst>
                <a:path w="5728" h="30600" extrusionOk="0">
                  <a:moveTo>
                    <a:pt x="5239" y="0"/>
                  </a:moveTo>
                  <a:lnTo>
                    <a:pt x="48" y="691"/>
                  </a:lnTo>
                  <a:cubicBezTo>
                    <a:pt x="0" y="3382"/>
                    <a:pt x="2072" y="27861"/>
                    <a:pt x="2394" y="30540"/>
                  </a:cubicBezTo>
                  <a:lnTo>
                    <a:pt x="5727" y="30599"/>
                  </a:lnTo>
                  <a:cubicBezTo>
                    <a:pt x="5727" y="27563"/>
                    <a:pt x="5370" y="2786"/>
                    <a:pt x="5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6"/>
            <p:cNvSpPr/>
            <p:nvPr/>
          </p:nvSpPr>
          <p:spPr>
            <a:xfrm>
              <a:off x="4291950" y="3198525"/>
              <a:ext cx="47225" cy="606475"/>
            </a:xfrm>
            <a:custGeom>
              <a:avLst/>
              <a:gdLst/>
              <a:ahLst/>
              <a:cxnLst/>
              <a:rect l="l" t="t" r="r" b="b"/>
              <a:pathLst>
                <a:path w="1889" h="24259" extrusionOk="0">
                  <a:moveTo>
                    <a:pt x="1717" y="1"/>
                  </a:moveTo>
                  <a:cubicBezTo>
                    <a:pt x="1661" y="1"/>
                    <a:pt x="1608" y="32"/>
                    <a:pt x="1594" y="104"/>
                  </a:cubicBezTo>
                  <a:cubicBezTo>
                    <a:pt x="1415" y="890"/>
                    <a:pt x="1451" y="1783"/>
                    <a:pt x="1391" y="2593"/>
                  </a:cubicBezTo>
                  <a:cubicBezTo>
                    <a:pt x="1272" y="4486"/>
                    <a:pt x="1153" y="6355"/>
                    <a:pt x="1034" y="8248"/>
                  </a:cubicBezTo>
                  <a:cubicBezTo>
                    <a:pt x="784" y="12463"/>
                    <a:pt x="534" y="16690"/>
                    <a:pt x="260" y="20893"/>
                  </a:cubicBezTo>
                  <a:cubicBezTo>
                    <a:pt x="201" y="21905"/>
                    <a:pt x="260" y="23095"/>
                    <a:pt x="22" y="24083"/>
                  </a:cubicBezTo>
                  <a:cubicBezTo>
                    <a:pt x="1" y="24190"/>
                    <a:pt x="90" y="24258"/>
                    <a:pt x="175" y="24258"/>
                  </a:cubicBezTo>
                  <a:cubicBezTo>
                    <a:pt x="232" y="24258"/>
                    <a:pt x="289" y="24227"/>
                    <a:pt x="308" y="24155"/>
                  </a:cubicBezTo>
                  <a:cubicBezTo>
                    <a:pt x="486" y="23369"/>
                    <a:pt x="439" y="22476"/>
                    <a:pt x="498" y="21666"/>
                  </a:cubicBezTo>
                  <a:cubicBezTo>
                    <a:pt x="617" y="19773"/>
                    <a:pt x="736" y="17904"/>
                    <a:pt x="855" y="16011"/>
                  </a:cubicBezTo>
                  <a:cubicBezTo>
                    <a:pt x="1117" y="11808"/>
                    <a:pt x="1367" y="7569"/>
                    <a:pt x="1629" y="3367"/>
                  </a:cubicBezTo>
                  <a:cubicBezTo>
                    <a:pt x="1689" y="2355"/>
                    <a:pt x="1629" y="1164"/>
                    <a:pt x="1868" y="176"/>
                  </a:cubicBezTo>
                  <a:cubicBezTo>
                    <a:pt x="1889" y="69"/>
                    <a:pt x="1800" y="1"/>
                    <a:pt x="1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6"/>
            <p:cNvSpPr/>
            <p:nvPr/>
          </p:nvSpPr>
          <p:spPr>
            <a:xfrm>
              <a:off x="4374500" y="3193900"/>
              <a:ext cx="62525" cy="605900"/>
            </a:xfrm>
            <a:custGeom>
              <a:avLst/>
              <a:gdLst/>
              <a:ahLst/>
              <a:cxnLst/>
              <a:rect l="l" t="t" r="r" b="b"/>
              <a:pathLst>
                <a:path w="2501" h="24236" extrusionOk="0">
                  <a:moveTo>
                    <a:pt x="162" y="0"/>
                  </a:moveTo>
                  <a:cubicBezTo>
                    <a:pt x="78" y="0"/>
                    <a:pt x="1" y="67"/>
                    <a:pt x="42" y="170"/>
                  </a:cubicBezTo>
                  <a:cubicBezTo>
                    <a:pt x="209" y="635"/>
                    <a:pt x="197" y="1194"/>
                    <a:pt x="232" y="1694"/>
                  </a:cubicBezTo>
                  <a:cubicBezTo>
                    <a:pt x="578" y="4992"/>
                    <a:pt x="863" y="8302"/>
                    <a:pt x="1137" y="11612"/>
                  </a:cubicBezTo>
                  <a:cubicBezTo>
                    <a:pt x="1506" y="15767"/>
                    <a:pt x="1852" y="19935"/>
                    <a:pt x="2209" y="24102"/>
                  </a:cubicBezTo>
                  <a:cubicBezTo>
                    <a:pt x="2221" y="24191"/>
                    <a:pt x="2295" y="24236"/>
                    <a:pt x="2365" y="24236"/>
                  </a:cubicBezTo>
                  <a:cubicBezTo>
                    <a:pt x="2435" y="24236"/>
                    <a:pt x="2501" y="24191"/>
                    <a:pt x="2495" y="24102"/>
                  </a:cubicBezTo>
                  <a:cubicBezTo>
                    <a:pt x="1983" y="17946"/>
                    <a:pt x="1459" y="11779"/>
                    <a:pt x="887" y="5623"/>
                  </a:cubicBezTo>
                  <a:cubicBezTo>
                    <a:pt x="732" y="3909"/>
                    <a:pt x="637" y="2147"/>
                    <a:pt x="375" y="456"/>
                  </a:cubicBezTo>
                  <a:cubicBezTo>
                    <a:pt x="351" y="349"/>
                    <a:pt x="340" y="230"/>
                    <a:pt x="316" y="123"/>
                  </a:cubicBezTo>
                  <a:cubicBezTo>
                    <a:pt x="290" y="37"/>
                    <a:pt x="224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6"/>
            <p:cNvSpPr/>
            <p:nvPr/>
          </p:nvSpPr>
          <p:spPr>
            <a:xfrm>
              <a:off x="4026675" y="2572450"/>
              <a:ext cx="272375" cy="285150"/>
            </a:xfrm>
            <a:custGeom>
              <a:avLst/>
              <a:gdLst/>
              <a:ahLst/>
              <a:cxnLst/>
              <a:rect l="l" t="t" r="r" b="b"/>
              <a:pathLst>
                <a:path w="10895" h="11406" extrusionOk="0">
                  <a:moveTo>
                    <a:pt x="10819" y="1"/>
                  </a:moveTo>
                  <a:cubicBezTo>
                    <a:pt x="9561" y="1"/>
                    <a:pt x="8383" y="571"/>
                    <a:pt x="7216" y="1073"/>
                  </a:cubicBezTo>
                  <a:cubicBezTo>
                    <a:pt x="5097" y="1978"/>
                    <a:pt x="2918" y="2680"/>
                    <a:pt x="668" y="3180"/>
                  </a:cubicBezTo>
                  <a:cubicBezTo>
                    <a:pt x="441" y="3228"/>
                    <a:pt x="179" y="3299"/>
                    <a:pt x="72" y="3514"/>
                  </a:cubicBezTo>
                  <a:cubicBezTo>
                    <a:pt x="1" y="3645"/>
                    <a:pt x="13" y="3811"/>
                    <a:pt x="25" y="3954"/>
                  </a:cubicBezTo>
                  <a:cubicBezTo>
                    <a:pt x="203" y="5835"/>
                    <a:pt x="1263" y="7597"/>
                    <a:pt x="2834" y="8621"/>
                  </a:cubicBezTo>
                  <a:cubicBezTo>
                    <a:pt x="3239" y="8895"/>
                    <a:pt x="3668" y="9121"/>
                    <a:pt x="4001" y="9479"/>
                  </a:cubicBezTo>
                  <a:cubicBezTo>
                    <a:pt x="4299" y="9800"/>
                    <a:pt x="4478" y="10217"/>
                    <a:pt x="4763" y="10562"/>
                  </a:cubicBezTo>
                  <a:cubicBezTo>
                    <a:pt x="5340" y="11261"/>
                    <a:pt x="6674" y="11406"/>
                    <a:pt x="7765" y="11406"/>
                  </a:cubicBezTo>
                  <a:cubicBezTo>
                    <a:pt x="8049" y="11406"/>
                    <a:pt x="8316" y="11396"/>
                    <a:pt x="8549" y="11384"/>
                  </a:cubicBezTo>
                  <a:cubicBezTo>
                    <a:pt x="9371" y="8621"/>
                    <a:pt x="7585" y="6419"/>
                    <a:pt x="8418" y="4026"/>
                  </a:cubicBezTo>
                  <a:cubicBezTo>
                    <a:pt x="8942" y="2525"/>
                    <a:pt x="9835" y="1168"/>
                    <a:pt x="10895" y="1"/>
                  </a:cubicBezTo>
                  <a:cubicBezTo>
                    <a:pt x="10869" y="1"/>
                    <a:pt x="10844" y="1"/>
                    <a:pt x="10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6"/>
            <p:cNvSpPr/>
            <p:nvPr/>
          </p:nvSpPr>
          <p:spPr>
            <a:xfrm>
              <a:off x="4224925" y="2733800"/>
              <a:ext cx="266725" cy="468825"/>
            </a:xfrm>
            <a:custGeom>
              <a:avLst/>
              <a:gdLst/>
              <a:ahLst/>
              <a:cxnLst/>
              <a:rect l="l" t="t" r="r" b="b"/>
              <a:pathLst>
                <a:path w="10669" h="18753" extrusionOk="0">
                  <a:moveTo>
                    <a:pt x="4132" y="0"/>
                  </a:moveTo>
                  <a:cubicBezTo>
                    <a:pt x="3870" y="0"/>
                    <a:pt x="3596" y="36"/>
                    <a:pt x="3346" y="72"/>
                  </a:cubicBezTo>
                  <a:cubicBezTo>
                    <a:pt x="1441" y="453"/>
                    <a:pt x="0" y="2132"/>
                    <a:pt x="0" y="4144"/>
                  </a:cubicBezTo>
                  <a:lnTo>
                    <a:pt x="0" y="14621"/>
                  </a:lnTo>
                  <a:cubicBezTo>
                    <a:pt x="0" y="16895"/>
                    <a:pt x="1858" y="18753"/>
                    <a:pt x="4132" y="18753"/>
                  </a:cubicBezTo>
                  <a:lnTo>
                    <a:pt x="6537" y="18753"/>
                  </a:lnTo>
                  <a:cubicBezTo>
                    <a:pt x="8811" y="18753"/>
                    <a:pt x="10668" y="16895"/>
                    <a:pt x="10668" y="14621"/>
                  </a:cubicBezTo>
                  <a:lnTo>
                    <a:pt x="106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66"/>
            <p:cNvSpPr/>
            <p:nvPr/>
          </p:nvSpPr>
          <p:spPr>
            <a:xfrm>
              <a:off x="4298800" y="3184025"/>
              <a:ext cx="117475" cy="25900"/>
            </a:xfrm>
            <a:custGeom>
              <a:avLst/>
              <a:gdLst/>
              <a:ahLst/>
              <a:cxnLst/>
              <a:rect l="l" t="t" r="r" b="b"/>
              <a:pathLst>
                <a:path w="4699" h="1036" extrusionOk="0">
                  <a:moveTo>
                    <a:pt x="204" y="0"/>
                  </a:moveTo>
                  <a:cubicBezTo>
                    <a:pt x="103" y="0"/>
                    <a:pt x="0" y="153"/>
                    <a:pt x="93" y="256"/>
                  </a:cubicBezTo>
                  <a:cubicBezTo>
                    <a:pt x="617" y="863"/>
                    <a:pt x="1534" y="994"/>
                    <a:pt x="2296" y="1030"/>
                  </a:cubicBezTo>
                  <a:cubicBezTo>
                    <a:pt x="2405" y="1033"/>
                    <a:pt x="2521" y="1036"/>
                    <a:pt x="2640" y="1036"/>
                  </a:cubicBezTo>
                  <a:cubicBezTo>
                    <a:pt x="3297" y="1036"/>
                    <a:pt x="4066" y="958"/>
                    <a:pt x="4570" y="565"/>
                  </a:cubicBezTo>
                  <a:cubicBezTo>
                    <a:pt x="4698" y="476"/>
                    <a:pt x="4614" y="289"/>
                    <a:pt x="4500" y="289"/>
                  </a:cubicBezTo>
                  <a:cubicBezTo>
                    <a:pt x="4476" y="289"/>
                    <a:pt x="4452" y="297"/>
                    <a:pt x="4427" y="315"/>
                  </a:cubicBezTo>
                  <a:cubicBezTo>
                    <a:pt x="4001" y="640"/>
                    <a:pt x="3288" y="806"/>
                    <a:pt x="2558" y="806"/>
                  </a:cubicBezTo>
                  <a:cubicBezTo>
                    <a:pt x="1657" y="806"/>
                    <a:pt x="731" y="554"/>
                    <a:pt x="284" y="41"/>
                  </a:cubicBezTo>
                  <a:cubicBezTo>
                    <a:pt x="260" y="13"/>
                    <a:pt x="232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6"/>
            <p:cNvSpPr/>
            <p:nvPr/>
          </p:nvSpPr>
          <p:spPr>
            <a:xfrm>
              <a:off x="4518700" y="3132050"/>
              <a:ext cx="70875" cy="159275"/>
            </a:xfrm>
            <a:custGeom>
              <a:avLst/>
              <a:gdLst/>
              <a:ahLst/>
              <a:cxnLst/>
              <a:rect l="l" t="t" r="r" b="b"/>
              <a:pathLst>
                <a:path w="2835" h="6371" extrusionOk="0">
                  <a:moveTo>
                    <a:pt x="2227" y="1"/>
                  </a:moveTo>
                  <a:lnTo>
                    <a:pt x="1180" y="1025"/>
                  </a:lnTo>
                  <a:cubicBezTo>
                    <a:pt x="358" y="1620"/>
                    <a:pt x="1" y="2335"/>
                    <a:pt x="108" y="3287"/>
                  </a:cubicBezTo>
                  <a:cubicBezTo>
                    <a:pt x="144" y="3525"/>
                    <a:pt x="96" y="3763"/>
                    <a:pt x="96" y="4001"/>
                  </a:cubicBezTo>
                  <a:cubicBezTo>
                    <a:pt x="96" y="4073"/>
                    <a:pt x="60" y="4263"/>
                    <a:pt x="108" y="4323"/>
                  </a:cubicBezTo>
                  <a:cubicBezTo>
                    <a:pt x="125" y="4347"/>
                    <a:pt x="143" y="4358"/>
                    <a:pt x="162" y="4358"/>
                  </a:cubicBezTo>
                  <a:cubicBezTo>
                    <a:pt x="264" y="4358"/>
                    <a:pt x="384" y="4062"/>
                    <a:pt x="394" y="4001"/>
                  </a:cubicBezTo>
                  <a:cubicBezTo>
                    <a:pt x="453" y="3787"/>
                    <a:pt x="418" y="3549"/>
                    <a:pt x="477" y="3347"/>
                  </a:cubicBezTo>
                  <a:cubicBezTo>
                    <a:pt x="537" y="3132"/>
                    <a:pt x="715" y="2942"/>
                    <a:pt x="941" y="2882"/>
                  </a:cubicBezTo>
                  <a:cubicBezTo>
                    <a:pt x="952" y="2879"/>
                    <a:pt x="964" y="2878"/>
                    <a:pt x="976" y="2878"/>
                  </a:cubicBezTo>
                  <a:cubicBezTo>
                    <a:pt x="1052" y="2878"/>
                    <a:pt x="1137" y="2941"/>
                    <a:pt x="1168" y="3013"/>
                  </a:cubicBezTo>
                  <a:cubicBezTo>
                    <a:pt x="1275" y="3394"/>
                    <a:pt x="1394" y="3751"/>
                    <a:pt x="1537" y="4097"/>
                  </a:cubicBezTo>
                  <a:cubicBezTo>
                    <a:pt x="1549" y="4263"/>
                    <a:pt x="1549" y="4430"/>
                    <a:pt x="1572" y="4585"/>
                  </a:cubicBezTo>
                  <a:cubicBezTo>
                    <a:pt x="1584" y="4906"/>
                    <a:pt x="1584" y="5252"/>
                    <a:pt x="1668" y="5573"/>
                  </a:cubicBezTo>
                  <a:cubicBezTo>
                    <a:pt x="1763" y="5906"/>
                    <a:pt x="1953" y="6216"/>
                    <a:pt x="2251" y="6371"/>
                  </a:cubicBezTo>
                  <a:cubicBezTo>
                    <a:pt x="2180" y="6014"/>
                    <a:pt x="2132" y="5656"/>
                    <a:pt x="2120" y="5287"/>
                  </a:cubicBezTo>
                  <a:lnTo>
                    <a:pt x="2120" y="5287"/>
                  </a:lnTo>
                  <a:lnTo>
                    <a:pt x="2299" y="5609"/>
                  </a:lnTo>
                  <a:cubicBezTo>
                    <a:pt x="2406" y="5781"/>
                    <a:pt x="2572" y="5973"/>
                    <a:pt x="2770" y="5973"/>
                  </a:cubicBezTo>
                  <a:cubicBezTo>
                    <a:pt x="2791" y="5973"/>
                    <a:pt x="2813" y="5971"/>
                    <a:pt x="2834" y="5966"/>
                  </a:cubicBezTo>
                  <a:cubicBezTo>
                    <a:pt x="2549" y="4394"/>
                    <a:pt x="2418" y="2775"/>
                    <a:pt x="2442" y="1168"/>
                  </a:cubicBezTo>
                  <a:cubicBezTo>
                    <a:pt x="2442" y="775"/>
                    <a:pt x="2465" y="334"/>
                    <a:pt x="2227" y="1"/>
                  </a:cubicBezTo>
                  <a:close/>
                </a:path>
              </a:pathLst>
            </a:custGeom>
            <a:solidFill>
              <a:srgbClr val="F1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6"/>
            <p:cNvSpPr/>
            <p:nvPr/>
          </p:nvSpPr>
          <p:spPr>
            <a:xfrm>
              <a:off x="4548175" y="3008525"/>
              <a:ext cx="56875" cy="152125"/>
            </a:xfrm>
            <a:custGeom>
              <a:avLst/>
              <a:gdLst/>
              <a:ahLst/>
              <a:cxnLst/>
              <a:rect l="l" t="t" r="r" b="b"/>
              <a:pathLst>
                <a:path w="2275" h="6085" extrusionOk="0">
                  <a:moveTo>
                    <a:pt x="2275" y="1"/>
                  </a:moveTo>
                  <a:lnTo>
                    <a:pt x="2275" y="1"/>
                  </a:lnTo>
                  <a:cubicBezTo>
                    <a:pt x="1501" y="680"/>
                    <a:pt x="751" y="1382"/>
                    <a:pt x="1" y="2108"/>
                  </a:cubicBezTo>
                  <a:lnTo>
                    <a:pt x="36" y="5990"/>
                  </a:lnTo>
                  <a:lnTo>
                    <a:pt x="1263" y="6085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6"/>
            <p:cNvSpPr/>
            <p:nvPr/>
          </p:nvSpPr>
          <p:spPr>
            <a:xfrm>
              <a:off x="4518700" y="3132050"/>
              <a:ext cx="70875" cy="159275"/>
            </a:xfrm>
            <a:custGeom>
              <a:avLst/>
              <a:gdLst/>
              <a:ahLst/>
              <a:cxnLst/>
              <a:rect l="l" t="t" r="r" b="b"/>
              <a:pathLst>
                <a:path w="2835" h="6371" extrusionOk="0">
                  <a:moveTo>
                    <a:pt x="2227" y="1"/>
                  </a:moveTo>
                  <a:lnTo>
                    <a:pt x="1180" y="1025"/>
                  </a:lnTo>
                  <a:cubicBezTo>
                    <a:pt x="358" y="1620"/>
                    <a:pt x="1" y="2335"/>
                    <a:pt x="108" y="3287"/>
                  </a:cubicBezTo>
                  <a:cubicBezTo>
                    <a:pt x="144" y="3525"/>
                    <a:pt x="96" y="3763"/>
                    <a:pt x="96" y="4001"/>
                  </a:cubicBezTo>
                  <a:cubicBezTo>
                    <a:pt x="96" y="4073"/>
                    <a:pt x="60" y="4263"/>
                    <a:pt x="108" y="4323"/>
                  </a:cubicBezTo>
                  <a:cubicBezTo>
                    <a:pt x="125" y="4347"/>
                    <a:pt x="143" y="4358"/>
                    <a:pt x="162" y="4358"/>
                  </a:cubicBezTo>
                  <a:cubicBezTo>
                    <a:pt x="264" y="4358"/>
                    <a:pt x="384" y="4062"/>
                    <a:pt x="394" y="4001"/>
                  </a:cubicBezTo>
                  <a:cubicBezTo>
                    <a:pt x="453" y="3787"/>
                    <a:pt x="418" y="3549"/>
                    <a:pt x="477" y="3347"/>
                  </a:cubicBezTo>
                  <a:cubicBezTo>
                    <a:pt x="537" y="3132"/>
                    <a:pt x="715" y="2942"/>
                    <a:pt x="941" y="2882"/>
                  </a:cubicBezTo>
                  <a:cubicBezTo>
                    <a:pt x="952" y="2879"/>
                    <a:pt x="964" y="2878"/>
                    <a:pt x="976" y="2878"/>
                  </a:cubicBezTo>
                  <a:cubicBezTo>
                    <a:pt x="1052" y="2878"/>
                    <a:pt x="1137" y="2941"/>
                    <a:pt x="1168" y="3013"/>
                  </a:cubicBezTo>
                  <a:cubicBezTo>
                    <a:pt x="1275" y="3394"/>
                    <a:pt x="1394" y="3751"/>
                    <a:pt x="1537" y="4097"/>
                  </a:cubicBezTo>
                  <a:cubicBezTo>
                    <a:pt x="1549" y="4263"/>
                    <a:pt x="1549" y="4430"/>
                    <a:pt x="1572" y="4585"/>
                  </a:cubicBezTo>
                  <a:cubicBezTo>
                    <a:pt x="1584" y="4906"/>
                    <a:pt x="1584" y="5252"/>
                    <a:pt x="1668" y="5573"/>
                  </a:cubicBezTo>
                  <a:cubicBezTo>
                    <a:pt x="1763" y="5906"/>
                    <a:pt x="1953" y="6216"/>
                    <a:pt x="2251" y="6371"/>
                  </a:cubicBezTo>
                  <a:cubicBezTo>
                    <a:pt x="2180" y="6014"/>
                    <a:pt x="2132" y="5656"/>
                    <a:pt x="2120" y="5287"/>
                  </a:cubicBezTo>
                  <a:lnTo>
                    <a:pt x="2120" y="5287"/>
                  </a:lnTo>
                  <a:lnTo>
                    <a:pt x="2299" y="5609"/>
                  </a:lnTo>
                  <a:cubicBezTo>
                    <a:pt x="2406" y="5781"/>
                    <a:pt x="2572" y="5973"/>
                    <a:pt x="2770" y="5973"/>
                  </a:cubicBezTo>
                  <a:cubicBezTo>
                    <a:pt x="2791" y="5973"/>
                    <a:pt x="2813" y="5971"/>
                    <a:pt x="2834" y="5966"/>
                  </a:cubicBezTo>
                  <a:cubicBezTo>
                    <a:pt x="2549" y="4394"/>
                    <a:pt x="2418" y="2775"/>
                    <a:pt x="2442" y="1168"/>
                  </a:cubicBezTo>
                  <a:cubicBezTo>
                    <a:pt x="2442" y="775"/>
                    <a:pt x="2465" y="334"/>
                    <a:pt x="2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6"/>
            <p:cNvSpPr/>
            <p:nvPr/>
          </p:nvSpPr>
          <p:spPr>
            <a:xfrm>
              <a:off x="3796000" y="2377800"/>
              <a:ext cx="200050" cy="355725"/>
            </a:xfrm>
            <a:custGeom>
              <a:avLst/>
              <a:gdLst/>
              <a:ahLst/>
              <a:cxnLst/>
              <a:rect l="l" t="t" r="r" b="b"/>
              <a:pathLst>
                <a:path w="8002" h="14229" extrusionOk="0">
                  <a:moveTo>
                    <a:pt x="2534" y="0"/>
                  </a:moveTo>
                  <a:cubicBezTo>
                    <a:pt x="2473" y="0"/>
                    <a:pt x="2407" y="30"/>
                    <a:pt x="2358" y="72"/>
                  </a:cubicBezTo>
                  <a:cubicBezTo>
                    <a:pt x="2286" y="143"/>
                    <a:pt x="2263" y="251"/>
                    <a:pt x="2239" y="358"/>
                  </a:cubicBezTo>
                  <a:cubicBezTo>
                    <a:pt x="2155" y="822"/>
                    <a:pt x="2239" y="1298"/>
                    <a:pt x="2501" y="1691"/>
                  </a:cubicBezTo>
                  <a:cubicBezTo>
                    <a:pt x="2024" y="1620"/>
                    <a:pt x="1501" y="1572"/>
                    <a:pt x="1012" y="1501"/>
                  </a:cubicBezTo>
                  <a:cubicBezTo>
                    <a:pt x="899" y="1486"/>
                    <a:pt x="777" y="1471"/>
                    <a:pt x="657" y="1471"/>
                  </a:cubicBezTo>
                  <a:cubicBezTo>
                    <a:pt x="587" y="1471"/>
                    <a:pt x="518" y="1476"/>
                    <a:pt x="453" y="1489"/>
                  </a:cubicBezTo>
                  <a:cubicBezTo>
                    <a:pt x="274" y="1525"/>
                    <a:pt x="96" y="1656"/>
                    <a:pt x="60" y="1822"/>
                  </a:cubicBezTo>
                  <a:cubicBezTo>
                    <a:pt x="0" y="2072"/>
                    <a:pt x="155" y="2299"/>
                    <a:pt x="358" y="2453"/>
                  </a:cubicBezTo>
                  <a:cubicBezTo>
                    <a:pt x="24" y="2632"/>
                    <a:pt x="84" y="3299"/>
                    <a:pt x="393" y="3489"/>
                  </a:cubicBezTo>
                  <a:cubicBezTo>
                    <a:pt x="381" y="3775"/>
                    <a:pt x="512" y="4108"/>
                    <a:pt x="596" y="4370"/>
                  </a:cubicBezTo>
                  <a:cubicBezTo>
                    <a:pt x="667" y="4656"/>
                    <a:pt x="834" y="4918"/>
                    <a:pt x="1084" y="5037"/>
                  </a:cubicBezTo>
                  <a:cubicBezTo>
                    <a:pt x="1239" y="5120"/>
                    <a:pt x="1417" y="5144"/>
                    <a:pt x="1596" y="5156"/>
                  </a:cubicBezTo>
                  <a:cubicBezTo>
                    <a:pt x="1917" y="5192"/>
                    <a:pt x="2239" y="5216"/>
                    <a:pt x="2548" y="5251"/>
                  </a:cubicBezTo>
                  <a:cubicBezTo>
                    <a:pt x="2763" y="5525"/>
                    <a:pt x="5358" y="14014"/>
                    <a:pt x="5596" y="14229"/>
                  </a:cubicBezTo>
                  <a:lnTo>
                    <a:pt x="8001" y="12645"/>
                  </a:lnTo>
                  <a:cubicBezTo>
                    <a:pt x="7918" y="12574"/>
                    <a:pt x="4001" y="3799"/>
                    <a:pt x="3906" y="3703"/>
                  </a:cubicBezTo>
                  <a:cubicBezTo>
                    <a:pt x="4120" y="3299"/>
                    <a:pt x="4025" y="2810"/>
                    <a:pt x="3822" y="2406"/>
                  </a:cubicBezTo>
                  <a:cubicBezTo>
                    <a:pt x="3608" y="2013"/>
                    <a:pt x="3310" y="1667"/>
                    <a:pt x="3060" y="1298"/>
                  </a:cubicBezTo>
                  <a:cubicBezTo>
                    <a:pt x="2810" y="917"/>
                    <a:pt x="2596" y="489"/>
                    <a:pt x="2644" y="48"/>
                  </a:cubicBezTo>
                  <a:cubicBezTo>
                    <a:pt x="2614" y="14"/>
                    <a:pt x="2575" y="0"/>
                    <a:pt x="2534" y="0"/>
                  </a:cubicBezTo>
                  <a:close/>
                </a:path>
              </a:pathLst>
            </a:custGeom>
            <a:solidFill>
              <a:srgbClr val="9E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6"/>
            <p:cNvSpPr/>
            <p:nvPr/>
          </p:nvSpPr>
          <p:spPr>
            <a:xfrm>
              <a:off x="3795400" y="2377425"/>
              <a:ext cx="152725" cy="282275"/>
            </a:xfrm>
            <a:custGeom>
              <a:avLst/>
              <a:gdLst/>
              <a:ahLst/>
              <a:cxnLst/>
              <a:rect l="l" t="t" r="r" b="b"/>
              <a:pathLst>
                <a:path w="6109" h="11291" extrusionOk="0">
                  <a:moveTo>
                    <a:pt x="2562" y="0"/>
                  </a:moveTo>
                  <a:cubicBezTo>
                    <a:pt x="2497" y="0"/>
                    <a:pt x="2426" y="31"/>
                    <a:pt x="2382" y="75"/>
                  </a:cubicBezTo>
                  <a:cubicBezTo>
                    <a:pt x="2310" y="147"/>
                    <a:pt x="2275" y="254"/>
                    <a:pt x="2263" y="361"/>
                  </a:cubicBezTo>
                  <a:cubicBezTo>
                    <a:pt x="2179" y="813"/>
                    <a:pt x="2263" y="1290"/>
                    <a:pt x="2525" y="1694"/>
                  </a:cubicBezTo>
                  <a:cubicBezTo>
                    <a:pt x="2048" y="1623"/>
                    <a:pt x="1525" y="1575"/>
                    <a:pt x="1036" y="1504"/>
                  </a:cubicBezTo>
                  <a:cubicBezTo>
                    <a:pt x="933" y="1483"/>
                    <a:pt x="821" y="1470"/>
                    <a:pt x="710" y="1470"/>
                  </a:cubicBezTo>
                  <a:cubicBezTo>
                    <a:pt x="631" y="1470"/>
                    <a:pt x="552" y="1477"/>
                    <a:pt x="477" y="1492"/>
                  </a:cubicBezTo>
                  <a:cubicBezTo>
                    <a:pt x="298" y="1528"/>
                    <a:pt x="120" y="1647"/>
                    <a:pt x="72" y="1825"/>
                  </a:cubicBezTo>
                  <a:cubicBezTo>
                    <a:pt x="1" y="2099"/>
                    <a:pt x="179" y="2337"/>
                    <a:pt x="382" y="2480"/>
                  </a:cubicBezTo>
                  <a:cubicBezTo>
                    <a:pt x="48" y="2659"/>
                    <a:pt x="108" y="3337"/>
                    <a:pt x="417" y="3528"/>
                  </a:cubicBezTo>
                  <a:cubicBezTo>
                    <a:pt x="405" y="3814"/>
                    <a:pt x="536" y="4135"/>
                    <a:pt x="620" y="4409"/>
                  </a:cubicBezTo>
                  <a:cubicBezTo>
                    <a:pt x="691" y="4683"/>
                    <a:pt x="858" y="4957"/>
                    <a:pt x="1108" y="5076"/>
                  </a:cubicBezTo>
                  <a:cubicBezTo>
                    <a:pt x="1263" y="5147"/>
                    <a:pt x="1441" y="5183"/>
                    <a:pt x="1620" y="5195"/>
                  </a:cubicBezTo>
                  <a:cubicBezTo>
                    <a:pt x="1941" y="5219"/>
                    <a:pt x="2263" y="5254"/>
                    <a:pt x="2572" y="5278"/>
                  </a:cubicBezTo>
                  <a:cubicBezTo>
                    <a:pt x="2715" y="5433"/>
                    <a:pt x="3751" y="8731"/>
                    <a:pt x="4585" y="11291"/>
                  </a:cubicBezTo>
                  <a:cubicBezTo>
                    <a:pt x="5216" y="10422"/>
                    <a:pt x="5716" y="9469"/>
                    <a:pt x="6109" y="8457"/>
                  </a:cubicBezTo>
                  <a:cubicBezTo>
                    <a:pt x="5061" y="6147"/>
                    <a:pt x="3977" y="3754"/>
                    <a:pt x="3930" y="3707"/>
                  </a:cubicBezTo>
                  <a:cubicBezTo>
                    <a:pt x="4144" y="3302"/>
                    <a:pt x="4049" y="2814"/>
                    <a:pt x="3846" y="2409"/>
                  </a:cubicBezTo>
                  <a:cubicBezTo>
                    <a:pt x="3632" y="2004"/>
                    <a:pt x="3334" y="1671"/>
                    <a:pt x="3084" y="1290"/>
                  </a:cubicBezTo>
                  <a:cubicBezTo>
                    <a:pt x="2834" y="920"/>
                    <a:pt x="2620" y="492"/>
                    <a:pt x="2668" y="39"/>
                  </a:cubicBezTo>
                  <a:cubicBezTo>
                    <a:pt x="2640" y="12"/>
                    <a:pt x="2603" y="0"/>
                    <a:pt x="25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6"/>
            <p:cNvSpPr/>
            <p:nvPr/>
          </p:nvSpPr>
          <p:spPr>
            <a:xfrm>
              <a:off x="4190400" y="2766250"/>
              <a:ext cx="316425" cy="218500"/>
            </a:xfrm>
            <a:custGeom>
              <a:avLst/>
              <a:gdLst/>
              <a:ahLst/>
              <a:cxnLst/>
              <a:rect l="l" t="t" r="r" b="b"/>
              <a:pathLst>
                <a:path w="12657" h="8740" extrusionOk="0">
                  <a:moveTo>
                    <a:pt x="2108" y="0"/>
                  </a:moveTo>
                  <a:cubicBezTo>
                    <a:pt x="953" y="0"/>
                    <a:pt x="0" y="953"/>
                    <a:pt x="0" y="2108"/>
                  </a:cubicBezTo>
                  <a:lnTo>
                    <a:pt x="0" y="6620"/>
                  </a:lnTo>
                  <a:cubicBezTo>
                    <a:pt x="0" y="7787"/>
                    <a:pt x="953" y="8739"/>
                    <a:pt x="2108" y="8739"/>
                  </a:cubicBezTo>
                  <a:lnTo>
                    <a:pt x="10537" y="8739"/>
                  </a:lnTo>
                  <a:cubicBezTo>
                    <a:pt x="11704" y="8739"/>
                    <a:pt x="12657" y="7787"/>
                    <a:pt x="12645" y="6620"/>
                  </a:cubicBezTo>
                  <a:lnTo>
                    <a:pt x="12645" y="2108"/>
                  </a:lnTo>
                  <a:cubicBezTo>
                    <a:pt x="12645" y="953"/>
                    <a:pt x="11692" y="0"/>
                    <a:pt x="10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6"/>
            <p:cNvSpPr/>
            <p:nvPr/>
          </p:nvSpPr>
          <p:spPr>
            <a:xfrm>
              <a:off x="4250825" y="2796300"/>
              <a:ext cx="56275" cy="56000"/>
            </a:xfrm>
            <a:custGeom>
              <a:avLst/>
              <a:gdLst/>
              <a:ahLst/>
              <a:cxnLst/>
              <a:rect l="l" t="t" r="r" b="b"/>
              <a:pathLst>
                <a:path w="2251" h="2240" extrusionOk="0">
                  <a:moveTo>
                    <a:pt x="1119" y="1"/>
                  </a:moveTo>
                  <a:cubicBezTo>
                    <a:pt x="512" y="1"/>
                    <a:pt x="0" y="513"/>
                    <a:pt x="0" y="1120"/>
                  </a:cubicBezTo>
                  <a:cubicBezTo>
                    <a:pt x="0" y="1727"/>
                    <a:pt x="512" y="2239"/>
                    <a:pt x="1119" y="2239"/>
                  </a:cubicBezTo>
                  <a:cubicBezTo>
                    <a:pt x="1750" y="2239"/>
                    <a:pt x="2250" y="1739"/>
                    <a:pt x="2239" y="1120"/>
                  </a:cubicBezTo>
                  <a:cubicBezTo>
                    <a:pt x="2239" y="513"/>
                    <a:pt x="1727" y="1"/>
                    <a:pt x="1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6"/>
            <p:cNvSpPr/>
            <p:nvPr/>
          </p:nvSpPr>
          <p:spPr>
            <a:xfrm>
              <a:off x="4278500" y="2566825"/>
              <a:ext cx="28300" cy="229500"/>
            </a:xfrm>
            <a:custGeom>
              <a:avLst/>
              <a:gdLst/>
              <a:ahLst/>
              <a:cxnLst/>
              <a:rect l="l" t="t" r="r" b="b"/>
              <a:pathLst>
                <a:path w="1132" h="9180" fill="none" extrusionOk="0">
                  <a:moveTo>
                    <a:pt x="12" y="9180"/>
                  </a:moveTo>
                  <a:lnTo>
                    <a:pt x="12" y="5858"/>
                  </a:lnTo>
                  <a:cubicBezTo>
                    <a:pt x="12" y="5001"/>
                    <a:pt x="0" y="4132"/>
                    <a:pt x="12" y="3274"/>
                  </a:cubicBezTo>
                  <a:cubicBezTo>
                    <a:pt x="24" y="1655"/>
                    <a:pt x="84" y="405"/>
                    <a:pt x="1132" y="0"/>
                  </a:cubicBezTo>
                </a:path>
              </a:pathLst>
            </a:custGeom>
            <a:solidFill>
              <a:schemeClr val="lt1"/>
            </a:solidFill>
            <a:ln w="5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6"/>
            <p:cNvSpPr/>
            <p:nvPr/>
          </p:nvSpPr>
          <p:spPr>
            <a:xfrm>
              <a:off x="4409475" y="2559075"/>
              <a:ext cx="29475" cy="125050"/>
            </a:xfrm>
            <a:custGeom>
              <a:avLst/>
              <a:gdLst/>
              <a:ahLst/>
              <a:cxnLst/>
              <a:rect l="l" t="t" r="r" b="b"/>
              <a:pathLst>
                <a:path w="1179" h="5002" fill="none" extrusionOk="0">
                  <a:moveTo>
                    <a:pt x="1107" y="5001"/>
                  </a:moveTo>
                  <a:cubicBezTo>
                    <a:pt x="1107" y="3787"/>
                    <a:pt x="1179" y="2584"/>
                    <a:pt x="1000" y="1382"/>
                  </a:cubicBezTo>
                  <a:cubicBezTo>
                    <a:pt x="881" y="798"/>
                    <a:pt x="596" y="239"/>
                    <a:pt x="0" y="1"/>
                  </a:cubicBezTo>
                </a:path>
              </a:pathLst>
            </a:custGeom>
            <a:noFill/>
            <a:ln w="5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6"/>
            <p:cNvSpPr/>
            <p:nvPr/>
          </p:nvSpPr>
          <p:spPr>
            <a:xfrm>
              <a:off x="4411250" y="2684100"/>
              <a:ext cx="23250" cy="120575"/>
            </a:xfrm>
            <a:custGeom>
              <a:avLst/>
              <a:gdLst/>
              <a:ahLst/>
              <a:cxnLst/>
              <a:rect l="l" t="t" r="r" b="b"/>
              <a:pathLst>
                <a:path w="930" h="4823" fill="none" extrusionOk="0">
                  <a:moveTo>
                    <a:pt x="60" y="4822"/>
                  </a:moveTo>
                  <a:lnTo>
                    <a:pt x="60" y="1084"/>
                  </a:lnTo>
                  <a:cubicBezTo>
                    <a:pt x="60" y="1084"/>
                    <a:pt x="1" y="274"/>
                    <a:pt x="929" y="0"/>
                  </a:cubicBezTo>
                </a:path>
              </a:pathLst>
            </a:custGeom>
            <a:solidFill>
              <a:schemeClr val="lt1"/>
            </a:solidFill>
            <a:ln w="5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6"/>
            <p:cNvSpPr/>
            <p:nvPr/>
          </p:nvSpPr>
          <p:spPr>
            <a:xfrm>
              <a:off x="4438925" y="2682900"/>
              <a:ext cx="22950" cy="120575"/>
            </a:xfrm>
            <a:custGeom>
              <a:avLst/>
              <a:gdLst/>
              <a:ahLst/>
              <a:cxnLst/>
              <a:rect l="l" t="t" r="r" b="b"/>
              <a:pathLst>
                <a:path w="918" h="4823" fill="none" extrusionOk="0">
                  <a:moveTo>
                    <a:pt x="858" y="4823"/>
                  </a:moveTo>
                  <a:lnTo>
                    <a:pt x="858" y="1084"/>
                  </a:lnTo>
                  <a:cubicBezTo>
                    <a:pt x="858" y="1084"/>
                    <a:pt x="918" y="286"/>
                    <a:pt x="1" y="1"/>
                  </a:cubicBezTo>
                </a:path>
              </a:pathLst>
            </a:custGeom>
            <a:solidFill>
              <a:schemeClr val="lt1"/>
            </a:solidFill>
            <a:ln w="56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6"/>
            <p:cNvSpPr/>
            <p:nvPr/>
          </p:nvSpPr>
          <p:spPr>
            <a:xfrm>
              <a:off x="4401125" y="2800475"/>
              <a:ext cx="21750" cy="21450"/>
            </a:xfrm>
            <a:custGeom>
              <a:avLst/>
              <a:gdLst/>
              <a:ahLst/>
              <a:cxnLst/>
              <a:rect l="l" t="t" r="r" b="b"/>
              <a:pathLst>
                <a:path w="870" h="858" extrusionOk="0">
                  <a:moveTo>
                    <a:pt x="441" y="0"/>
                  </a:moveTo>
                  <a:cubicBezTo>
                    <a:pt x="191" y="0"/>
                    <a:pt x="1" y="191"/>
                    <a:pt x="1" y="429"/>
                  </a:cubicBezTo>
                  <a:cubicBezTo>
                    <a:pt x="1" y="667"/>
                    <a:pt x="203" y="858"/>
                    <a:pt x="441" y="858"/>
                  </a:cubicBezTo>
                  <a:cubicBezTo>
                    <a:pt x="679" y="858"/>
                    <a:pt x="870" y="667"/>
                    <a:pt x="870" y="429"/>
                  </a:cubicBezTo>
                  <a:cubicBezTo>
                    <a:pt x="870" y="191"/>
                    <a:pt x="668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6"/>
            <p:cNvSpPr/>
            <p:nvPr/>
          </p:nvSpPr>
          <p:spPr>
            <a:xfrm>
              <a:off x="4449350" y="2799650"/>
              <a:ext cx="23250" cy="21325"/>
            </a:xfrm>
            <a:custGeom>
              <a:avLst/>
              <a:gdLst/>
              <a:ahLst/>
              <a:cxnLst/>
              <a:rect l="l" t="t" r="r" b="b"/>
              <a:pathLst>
                <a:path w="930" h="853" extrusionOk="0">
                  <a:moveTo>
                    <a:pt x="465" y="1"/>
                  </a:moveTo>
                  <a:cubicBezTo>
                    <a:pt x="352" y="1"/>
                    <a:pt x="239" y="39"/>
                    <a:pt x="155" y="117"/>
                  </a:cubicBezTo>
                  <a:cubicBezTo>
                    <a:pt x="1" y="283"/>
                    <a:pt x="1" y="569"/>
                    <a:pt x="155" y="736"/>
                  </a:cubicBezTo>
                  <a:cubicBezTo>
                    <a:pt x="239" y="813"/>
                    <a:pt x="352" y="852"/>
                    <a:pt x="465" y="852"/>
                  </a:cubicBezTo>
                  <a:cubicBezTo>
                    <a:pt x="578" y="852"/>
                    <a:pt x="691" y="813"/>
                    <a:pt x="775" y="736"/>
                  </a:cubicBezTo>
                  <a:cubicBezTo>
                    <a:pt x="929" y="569"/>
                    <a:pt x="929" y="283"/>
                    <a:pt x="775" y="117"/>
                  </a:cubicBezTo>
                  <a:cubicBezTo>
                    <a:pt x="691" y="39"/>
                    <a:pt x="578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6"/>
            <p:cNvSpPr/>
            <p:nvPr/>
          </p:nvSpPr>
          <p:spPr>
            <a:xfrm>
              <a:off x="4404100" y="2455800"/>
              <a:ext cx="21775" cy="21750"/>
            </a:xfrm>
            <a:custGeom>
              <a:avLst/>
              <a:gdLst/>
              <a:ahLst/>
              <a:cxnLst/>
              <a:rect l="l" t="t" r="r" b="b"/>
              <a:pathLst>
                <a:path w="871" h="870" extrusionOk="0">
                  <a:moveTo>
                    <a:pt x="430" y="0"/>
                  </a:moveTo>
                  <a:cubicBezTo>
                    <a:pt x="191" y="0"/>
                    <a:pt x="1" y="202"/>
                    <a:pt x="1" y="441"/>
                  </a:cubicBezTo>
                  <a:cubicBezTo>
                    <a:pt x="1" y="679"/>
                    <a:pt x="203" y="869"/>
                    <a:pt x="430" y="869"/>
                  </a:cubicBezTo>
                  <a:cubicBezTo>
                    <a:pt x="680" y="869"/>
                    <a:pt x="870" y="679"/>
                    <a:pt x="870" y="441"/>
                  </a:cubicBezTo>
                  <a:cubicBezTo>
                    <a:pt x="870" y="202"/>
                    <a:pt x="668" y="0"/>
                    <a:pt x="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6"/>
            <p:cNvSpPr/>
            <p:nvPr/>
          </p:nvSpPr>
          <p:spPr>
            <a:xfrm>
              <a:off x="4310950" y="2324225"/>
              <a:ext cx="103300" cy="77425"/>
            </a:xfrm>
            <a:custGeom>
              <a:avLst/>
              <a:gdLst/>
              <a:ahLst/>
              <a:cxnLst/>
              <a:rect l="l" t="t" r="r" b="b"/>
              <a:pathLst>
                <a:path w="4132" h="3097" extrusionOk="0">
                  <a:moveTo>
                    <a:pt x="1881" y="1"/>
                  </a:moveTo>
                  <a:cubicBezTo>
                    <a:pt x="1143" y="1"/>
                    <a:pt x="488" y="322"/>
                    <a:pt x="60" y="822"/>
                  </a:cubicBezTo>
                  <a:cubicBezTo>
                    <a:pt x="0" y="1084"/>
                    <a:pt x="119" y="1370"/>
                    <a:pt x="310" y="1560"/>
                  </a:cubicBezTo>
                  <a:cubicBezTo>
                    <a:pt x="512" y="1751"/>
                    <a:pt x="798" y="1858"/>
                    <a:pt x="1084" y="1917"/>
                  </a:cubicBezTo>
                  <a:cubicBezTo>
                    <a:pt x="1215" y="1943"/>
                    <a:pt x="1349" y="1955"/>
                    <a:pt x="1483" y="1955"/>
                  </a:cubicBezTo>
                  <a:cubicBezTo>
                    <a:pt x="2165" y="1955"/>
                    <a:pt x="2857" y="1639"/>
                    <a:pt x="3274" y="1132"/>
                  </a:cubicBezTo>
                  <a:lnTo>
                    <a:pt x="3274" y="1132"/>
                  </a:lnTo>
                  <a:cubicBezTo>
                    <a:pt x="3013" y="1453"/>
                    <a:pt x="3048" y="1929"/>
                    <a:pt x="3191" y="2322"/>
                  </a:cubicBezTo>
                  <a:cubicBezTo>
                    <a:pt x="3346" y="2691"/>
                    <a:pt x="3703" y="3001"/>
                    <a:pt x="4132" y="3096"/>
                  </a:cubicBezTo>
                  <a:lnTo>
                    <a:pt x="4132" y="1560"/>
                  </a:lnTo>
                  <a:cubicBezTo>
                    <a:pt x="4025" y="1215"/>
                    <a:pt x="3822" y="905"/>
                    <a:pt x="3548" y="655"/>
                  </a:cubicBezTo>
                  <a:cubicBezTo>
                    <a:pt x="3120" y="251"/>
                    <a:pt x="2536" y="1"/>
                    <a:pt x="188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6"/>
            <p:cNvSpPr/>
            <p:nvPr/>
          </p:nvSpPr>
          <p:spPr>
            <a:xfrm>
              <a:off x="4398750" y="2355775"/>
              <a:ext cx="79200" cy="80400"/>
            </a:xfrm>
            <a:custGeom>
              <a:avLst/>
              <a:gdLst/>
              <a:ahLst/>
              <a:cxnLst/>
              <a:rect l="l" t="t" r="r" b="b"/>
              <a:pathLst>
                <a:path w="3168" h="3216" fill="none" extrusionOk="0">
                  <a:moveTo>
                    <a:pt x="1215" y="1203"/>
                  </a:moveTo>
                  <a:cubicBezTo>
                    <a:pt x="1501" y="810"/>
                    <a:pt x="2096" y="1"/>
                    <a:pt x="2656" y="477"/>
                  </a:cubicBezTo>
                  <a:cubicBezTo>
                    <a:pt x="3168" y="905"/>
                    <a:pt x="1644" y="1656"/>
                    <a:pt x="1394" y="1834"/>
                  </a:cubicBezTo>
                  <a:cubicBezTo>
                    <a:pt x="858" y="2215"/>
                    <a:pt x="334" y="2632"/>
                    <a:pt x="1" y="3215"/>
                  </a:cubicBezTo>
                  <a:cubicBezTo>
                    <a:pt x="251" y="2513"/>
                    <a:pt x="786" y="1822"/>
                    <a:pt x="1215" y="1203"/>
                  </a:cubicBezTo>
                  <a:close/>
                </a:path>
              </a:pathLst>
            </a:custGeom>
            <a:noFill/>
            <a:ln w="11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E1C16C-DA09-C1E2-993F-B6E4C4DF9753}"/>
              </a:ext>
            </a:extLst>
          </p:cNvPr>
          <p:cNvSpPr txBox="1"/>
          <p:nvPr/>
        </p:nvSpPr>
        <p:spPr>
          <a:xfrm>
            <a:off x="2846940" y="153596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3"/>
                </a:solidFill>
                <a:latin typeface="Archivo Black" panose="020B0604020202020204" charset="0"/>
              </a:rPr>
              <a:t>Introduction</a:t>
            </a:r>
            <a:endParaRPr lang="en-US" sz="2800" b="1" dirty="0">
              <a:solidFill>
                <a:schemeClr val="accent3"/>
              </a:solidFill>
              <a:latin typeface="Archivo Black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068D0-1D59-18EE-ABB1-FCA41B480085}"/>
              </a:ext>
            </a:extLst>
          </p:cNvPr>
          <p:cNvSpPr txBox="1"/>
          <p:nvPr/>
        </p:nvSpPr>
        <p:spPr>
          <a:xfrm>
            <a:off x="151802" y="596396"/>
            <a:ext cx="795442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Comfortaa" panose="020B0604020202020204" charset="0"/>
              </a:rPr>
              <a:t>Problem Statement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Difficulty accessing medications for the elderly, disabled, and remote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Inefficiencies in drug delivery due to lack of real-time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Language barriers and insufficient personalized health guidance.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Finding the nearest pharmacy can be difficult, particularly in emergencies or</a:t>
            </a:r>
          </a:p>
          <a:p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 unfamiliar areas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Difficulty in obtaining timely feedback from doctors on medical reports,</a:t>
            </a:r>
          </a:p>
          <a:p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 leading to delays in treatment and added stress for patients</a:t>
            </a:r>
          </a:p>
          <a:p>
            <a:endParaRPr lang="en-US" dirty="0">
              <a:solidFill>
                <a:schemeClr val="accent3"/>
              </a:solidFill>
              <a:latin typeface="Comfortaa" panose="020B0604020202020204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mfortaa" panose="020B0604020202020204" charset="0"/>
              </a:rPr>
              <a:t>Current Issues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Delays in medication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Difficulty in finding the right medication due to spelling variations.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Limited support for non-English speakers.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Challenges in locating the nearest pharmacy based on the user's current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Lack of an efficient system for obtaining doctor feedback on medical reports,</a:t>
            </a:r>
          </a:p>
          <a:p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 causing delays in receiving necessary medical advice and prescriptions</a:t>
            </a:r>
            <a:r>
              <a:rPr lang="en-US" dirty="0"/>
              <a:t>.</a:t>
            </a:r>
            <a:endParaRPr lang="en-US" dirty="0">
              <a:solidFill>
                <a:schemeClr val="accent3"/>
              </a:solidFill>
              <a:latin typeface="Comfortaa" panose="020B0604020202020204" charset="0"/>
            </a:endParaRPr>
          </a:p>
          <a:p>
            <a:endParaRPr lang="en-US" dirty="0">
              <a:solidFill>
                <a:schemeClr val="accent3"/>
              </a:solidFill>
              <a:latin typeface="Comfortaa" panose="020B0604020202020204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mfortaa" panose="020B0604020202020204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Develop a user-friendly app that ensures timely access to medications,</a:t>
            </a:r>
          </a:p>
          <a:p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 improves user experience and promotes health literacy.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4" name="Google Shape;2154;p67"/>
          <p:cNvGrpSpPr/>
          <p:nvPr/>
        </p:nvGrpSpPr>
        <p:grpSpPr>
          <a:xfrm>
            <a:off x="7240199" y="1948938"/>
            <a:ext cx="1403382" cy="2793883"/>
            <a:chOff x="1615450" y="502934"/>
            <a:chExt cx="1403382" cy="2793883"/>
          </a:xfrm>
        </p:grpSpPr>
        <p:sp>
          <p:nvSpPr>
            <p:cNvPr id="2155" name="Google Shape;2155;p67"/>
            <p:cNvSpPr/>
            <p:nvPr/>
          </p:nvSpPr>
          <p:spPr>
            <a:xfrm>
              <a:off x="1832274" y="2412481"/>
              <a:ext cx="1105605" cy="884336"/>
            </a:xfrm>
            <a:custGeom>
              <a:avLst/>
              <a:gdLst/>
              <a:ahLst/>
              <a:cxnLst/>
              <a:rect l="l" t="t" r="r" b="b"/>
              <a:pathLst>
                <a:path w="11937" h="9548" extrusionOk="0">
                  <a:moveTo>
                    <a:pt x="4675" y="1"/>
                  </a:moveTo>
                  <a:lnTo>
                    <a:pt x="1965" y="1381"/>
                  </a:lnTo>
                  <a:lnTo>
                    <a:pt x="974" y="4302"/>
                  </a:lnTo>
                  <a:cubicBezTo>
                    <a:pt x="465" y="5805"/>
                    <a:pt x="138" y="7361"/>
                    <a:pt x="0" y="8937"/>
                  </a:cubicBezTo>
                  <a:cubicBezTo>
                    <a:pt x="1643" y="9332"/>
                    <a:pt x="3372" y="9548"/>
                    <a:pt x="5153" y="9548"/>
                  </a:cubicBezTo>
                  <a:lnTo>
                    <a:pt x="5177" y="9548"/>
                  </a:lnTo>
                  <a:cubicBezTo>
                    <a:pt x="5697" y="9548"/>
                    <a:pt x="6213" y="9528"/>
                    <a:pt x="6724" y="9492"/>
                  </a:cubicBezTo>
                  <a:cubicBezTo>
                    <a:pt x="8542" y="9363"/>
                    <a:pt x="10289" y="9014"/>
                    <a:pt x="11937" y="8472"/>
                  </a:cubicBezTo>
                  <a:cubicBezTo>
                    <a:pt x="11559" y="6560"/>
                    <a:pt x="10899" y="4716"/>
                    <a:pt x="9969" y="2995"/>
                  </a:cubicBezTo>
                  <a:lnTo>
                    <a:pt x="9100" y="1388"/>
                  </a:lnTo>
                  <a:lnTo>
                    <a:pt x="4819" y="701"/>
                  </a:lnTo>
                  <a:lnTo>
                    <a:pt x="4675" y="1"/>
                  </a:lnTo>
                  <a:close/>
                </a:path>
              </a:pathLst>
            </a:custGeom>
            <a:solidFill>
              <a:schemeClr val="accent3"/>
            </a:solidFill>
            <a:ln w="725" cap="flat" cmpd="sng">
              <a:solidFill>
                <a:schemeClr val="lt1"/>
              </a:solidFill>
              <a:prstDash val="solid"/>
              <a:miter lim="222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7"/>
            <p:cNvSpPr/>
            <p:nvPr/>
          </p:nvSpPr>
          <p:spPr>
            <a:xfrm>
              <a:off x="2588612" y="505713"/>
              <a:ext cx="423366" cy="819317"/>
            </a:xfrm>
            <a:custGeom>
              <a:avLst/>
              <a:gdLst/>
              <a:ahLst/>
              <a:cxnLst/>
              <a:rect l="l" t="t" r="r" b="b"/>
              <a:pathLst>
                <a:path w="4571" h="8846" extrusionOk="0">
                  <a:moveTo>
                    <a:pt x="1303" y="0"/>
                  </a:moveTo>
                  <a:cubicBezTo>
                    <a:pt x="1145" y="0"/>
                    <a:pt x="986" y="16"/>
                    <a:pt x="830" y="49"/>
                  </a:cubicBezTo>
                  <a:cubicBezTo>
                    <a:pt x="601" y="98"/>
                    <a:pt x="1" y="269"/>
                    <a:pt x="10" y="561"/>
                  </a:cubicBezTo>
                  <a:cubicBezTo>
                    <a:pt x="14" y="730"/>
                    <a:pt x="259" y="1019"/>
                    <a:pt x="343" y="1172"/>
                  </a:cubicBezTo>
                  <a:cubicBezTo>
                    <a:pt x="456" y="1372"/>
                    <a:pt x="568" y="1574"/>
                    <a:pt x="681" y="1777"/>
                  </a:cubicBezTo>
                  <a:cubicBezTo>
                    <a:pt x="914" y="2199"/>
                    <a:pt x="1152" y="2619"/>
                    <a:pt x="1386" y="3039"/>
                  </a:cubicBezTo>
                  <a:cubicBezTo>
                    <a:pt x="1530" y="3297"/>
                    <a:pt x="1674" y="3557"/>
                    <a:pt x="1757" y="3841"/>
                  </a:cubicBezTo>
                  <a:cubicBezTo>
                    <a:pt x="1899" y="4331"/>
                    <a:pt x="1846" y="4851"/>
                    <a:pt x="1748" y="5349"/>
                  </a:cubicBezTo>
                  <a:cubicBezTo>
                    <a:pt x="1648" y="5844"/>
                    <a:pt x="1503" y="6333"/>
                    <a:pt x="1463" y="6840"/>
                  </a:cubicBezTo>
                  <a:cubicBezTo>
                    <a:pt x="1421" y="7342"/>
                    <a:pt x="1490" y="7878"/>
                    <a:pt x="1781" y="8294"/>
                  </a:cubicBezTo>
                  <a:cubicBezTo>
                    <a:pt x="2012" y="8619"/>
                    <a:pt x="2406" y="8846"/>
                    <a:pt x="2796" y="8846"/>
                  </a:cubicBezTo>
                  <a:cubicBezTo>
                    <a:pt x="2902" y="8846"/>
                    <a:pt x="3007" y="8829"/>
                    <a:pt x="3108" y="8794"/>
                  </a:cubicBezTo>
                  <a:cubicBezTo>
                    <a:pt x="2904" y="8232"/>
                    <a:pt x="3035" y="7598"/>
                    <a:pt x="3268" y="7049"/>
                  </a:cubicBezTo>
                  <a:cubicBezTo>
                    <a:pt x="3502" y="6498"/>
                    <a:pt x="3833" y="5989"/>
                    <a:pt x="4053" y="5433"/>
                  </a:cubicBezTo>
                  <a:cubicBezTo>
                    <a:pt x="4571" y="4115"/>
                    <a:pt x="4391" y="2543"/>
                    <a:pt x="3591" y="1376"/>
                  </a:cubicBezTo>
                  <a:cubicBezTo>
                    <a:pt x="3193" y="796"/>
                    <a:pt x="2637" y="307"/>
                    <a:pt x="1966" y="98"/>
                  </a:cubicBezTo>
                  <a:cubicBezTo>
                    <a:pt x="1752" y="33"/>
                    <a:pt x="1528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7"/>
            <p:cNvSpPr/>
            <p:nvPr/>
          </p:nvSpPr>
          <p:spPr>
            <a:xfrm>
              <a:off x="2565179" y="527108"/>
              <a:ext cx="172644" cy="148285"/>
            </a:xfrm>
            <a:custGeom>
              <a:avLst/>
              <a:gdLst/>
              <a:ahLst/>
              <a:cxnLst/>
              <a:rect l="l" t="t" r="r" b="b"/>
              <a:pathLst>
                <a:path w="1864" h="1601" extrusionOk="0">
                  <a:moveTo>
                    <a:pt x="552" y="1"/>
                  </a:moveTo>
                  <a:cubicBezTo>
                    <a:pt x="409" y="1"/>
                    <a:pt x="60" y="3"/>
                    <a:pt x="29" y="176"/>
                  </a:cubicBezTo>
                  <a:cubicBezTo>
                    <a:pt x="0" y="334"/>
                    <a:pt x="278" y="590"/>
                    <a:pt x="374" y="699"/>
                  </a:cubicBezTo>
                  <a:cubicBezTo>
                    <a:pt x="660" y="1028"/>
                    <a:pt x="998" y="1312"/>
                    <a:pt x="1374" y="1539"/>
                  </a:cubicBezTo>
                  <a:cubicBezTo>
                    <a:pt x="1426" y="1569"/>
                    <a:pt x="1483" y="1600"/>
                    <a:pt x="1542" y="1600"/>
                  </a:cubicBezTo>
                  <a:cubicBezTo>
                    <a:pt x="1549" y="1600"/>
                    <a:pt x="1556" y="1600"/>
                    <a:pt x="1563" y="1599"/>
                  </a:cubicBezTo>
                  <a:cubicBezTo>
                    <a:pt x="1679" y="1586"/>
                    <a:pt x="1743" y="1461"/>
                    <a:pt x="1767" y="1345"/>
                  </a:cubicBezTo>
                  <a:cubicBezTo>
                    <a:pt x="1863" y="912"/>
                    <a:pt x="1641" y="443"/>
                    <a:pt x="1267" y="201"/>
                  </a:cubicBezTo>
                  <a:cubicBezTo>
                    <a:pt x="1061" y="65"/>
                    <a:pt x="809" y="1"/>
                    <a:pt x="563" y="1"/>
                  </a:cubicBezTo>
                  <a:cubicBezTo>
                    <a:pt x="559" y="1"/>
                    <a:pt x="556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7"/>
            <p:cNvSpPr/>
            <p:nvPr/>
          </p:nvSpPr>
          <p:spPr>
            <a:xfrm>
              <a:off x="2077811" y="502934"/>
              <a:ext cx="696225" cy="655379"/>
            </a:xfrm>
            <a:custGeom>
              <a:avLst/>
              <a:gdLst/>
              <a:ahLst/>
              <a:cxnLst/>
              <a:rect l="l" t="t" r="r" b="b"/>
              <a:pathLst>
                <a:path w="7517" h="7076" extrusionOk="0">
                  <a:moveTo>
                    <a:pt x="3656" y="0"/>
                  </a:moveTo>
                  <a:cubicBezTo>
                    <a:pt x="3614" y="0"/>
                    <a:pt x="3571" y="1"/>
                    <a:pt x="3529" y="2"/>
                  </a:cubicBezTo>
                  <a:cubicBezTo>
                    <a:pt x="2593" y="17"/>
                    <a:pt x="1617" y="251"/>
                    <a:pt x="923" y="882"/>
                  </a:cubicBezTo>
                  <a:cubicBezTo>
                    <a:pt x="434" y="1324"/>
                    <a:pt x="114" y="1951"/>
                    <a:pt x="43" y="2607"/>
                  </a:cubicBezTo>
                  <a:cubicBezTo>
                    <a:pt x="1" y="2982"/>
                    <a:pt x="39" y="3367"/>
                    <a:pt x="150" y="3727"/>
                  </a:cubicBezTo>
                  <a:cubicBezTo>
                    <a:pt x="317" y="4260"/>
                    <a:pt x="539" y="4718"/>
                    <a:pt x="888" y="5156"/>
                  </a:cubicBezTo>
                  <a:cubicBezTo>
                    <a:pt x="1290" y="5663"/>
                    <a:pt x="1744" y="6139"/>
                    <a:pt x="2288" y="6497"/>
                  </a:cubicBezTo>
                  <a:cubicBezTo>
                    <a:pt x="2827" y="6851"/>
                    <a:pt x="3473" y="7076"/>
                    <a:pt x="4109" y="7076"/>
                  </a:cubicBezTo>
                  <a:cubicBezTo>
                    <a:pt x="4407" y="7076"/>
                    <a:pt x="4703" y="7026"/>
                    <a:pt x="4984" y="6917"/>
                  </a:cubicBezTo>
                  <a:cubicBezTo>
                    <a:pt x="5882" y="6570"/>
                    <a:pt x="6467" y="5705"/>
                    <a:pt x="6896" y="4845"/>
                  </a:cubicBezTo>
                  <a:cubicBezTo>
                    <a:pt x="7234" y="4172"/>
                    <a:pt x="7516" y="3438"/>
                    <a:pt x="7445" y="2691"/>
                  </a:cubicBezTo>
                  <a:cubicBezTo>
                    <a:pt x="7361" y="1824"/>
                    <a:pt x="6783" y="1051"/>
                    <a:pt x="6038" y="600"/>
                  </a:cubicBezTo>
                  <a:cubicBezTo>
                    <a:pt x="5330" y="168"/>
                    <a:pt x="4488" y="0"/>
                    <a:pt x="3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7"/>
            <p:cNvSpPr/>
            <p:nvPr/>
          </p:nvSpPr>
          <p:spPr>
            <a:xfrm>
              <a:off x="1618506" y="1415426"/>
              <a:ext cx="609717" cy="1020672"/>
            </a:xfrm>
            <a:custGeom>
              <a:avLst/>
              <a:gdLst/>
              <a:ahLst/>
              <a:cxnLst/>
              <a:rect l="l" t="t" r="r" b="b"/>
              <a:pathLst>
                <a:path w="6583" h="11020" extrusionOk="0">
                  <a:moveTo>
                    <a:pt x="5034" y="1"/>
                  </a:moveTo>
                  <a:cubicBezTo>
                    <a:pt x="4502" y="1"/>
                    <a:pt x="3996" y="314"/>
                    <a:pt x="3775" y="835"/>
                  </a:cubicBezTo>
                  <a:lnTo>
                    <a:pt x="292" y="9126"/>
                  </a:lnTo>
                  <a:cubicBezTo>
                    <a:pt x="1" y="9821"/>
                    <a:pt x="325" y="10622"/>
                    <a:pt x="1019" y="10913"/>
                  </a:cubicBezTo>
                  <a:cubicBezTo>
                    <a:pt x="1192" y="10986"/>
                    <a:pt x="1372" y="11019"/>
                    <a:pt x="1548" y="11019"/>
                  </a:cubicBezTo>
                  <a:cubicBezTo>
                    <a:pt x="2081" y="11019"/>
                    <a:pt x="2586" y="10704"/>
                    <a:pt x="2806" y="10186"/>
                  </a:cubicBezTo>
                  <a:lnTo>
                    <a:pt x="6291" y="1895"/>
                  </a:lnTo>
                  <a:cubicBezTo>
                    <a:pt x="6583" y="1199"/>
                    <a:pt x="6258" y="399"/>
                    <a:pt x="5562" y="108"/>
                  </a:cubicBezTo>
                  <a:cubicBezTo>
                    <a:pt x="5390" y="35"/>
                    <a:pt x="5211" y="1"/>
                    <a:pt x="5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7"/>
            <p:cNvSpPr/>
            <p:nvPr/>
          </p:nvSpPr>
          <p:spPr>
            <a:xfrm>
              <a:off x="1734282" y="1370228"/>
              <a:ext cx="444298" cy="654546"/>
            </a:xfrm>
            <a:custGeom>
              <a:avLst/>
              <a:gdLst/>
              <a:ahLst/>
              <a:cxnLst/>
              <a:rect l="l" t="t" r="r" b="b"/>
              <a:pathLst>
                <a:path w="4797" h="7067" extrusionOk="0">
                  <a:moveTo>
                    <a:pt x="4797" y="0"/>
                  </a:moveTo>
                  <a:lnTo>
                    <a:pt x="3988" y="111"/>
                  </a:lnTo>
                  <a:cubicBezTo>
                    <a:pt x="3110" y="231"/>
                    <a:pt x="2356" y="796"/>
                    <a:pt x="1996" y="1605"/>
                  </a:cubicBezTo>
                  <a:lnTo>
                    <a:pt x="0" y="6366"/>
                  </a:lnTo>
                  <a:cubicBezTo>
                    <a:pt x="869" y="6599"/>
                    <a:pt x="1718" y="6720"/>
                    <a:pt x="2401" y="7066"/>
                  </a:cubicBezTo>
                  <a:lnTo>
                    <a:pt x="4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7"/>
            <p:cNvSpPr/>
            <p:nvPr/>
          </p:nvSpPr>
          <p:spPr>
            <a:xfrm>
              <a:off x="1734282" y="1868987"/>
              <a:ext cx="254890" cy="155602"/>
            </a:xfrm>
            <a:custGeom>
              <a:avLst/>
              <a:gdLst/>
              <a:ahLst/>
              <a:cxnLst/>
              <a:rect l="l" t="t" r="r" b="b"/>
              <a:pathLst>
                <a:path w="2752" h="1680" extrusionOk="0">
                  <a:moveTo>
                    <a:pt x="409" y="1"/>
                  </a:moveTo>
                  <a:lnTo>
                    <a:pt x="0" y="979"/>
                  </a:lnTo>
                  <a:cubicBezTo>
                    <a:pt x="869" y="1212"/>
                    <a:pt x="1718" y="1332"/>
                    <a:pt x="2401" y="1679"/>
                  </a:cubicBezTo>
                  <a:lnTo>
                    <a:pt x="2752" y="645"/>
                  </a:lnTo>
                  <a:cubicBezTo>
                    <a:pt x="1909" y="325"/>
                    <a:pt x="969" y="112"/>
                    <a:pt x="4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7"/>
            <p:cNvSpPr/>
            <p:nvPr/>
          </p:nvSpPr>
          <p:spPr>
            <a:xfrm>
              <a:off x="2000843" y="1344016"/>
              <a:ext cx="841545" cy="1212952"/>
            </a:xfrm>
            <a:custGeom>
              <a:avLst/>
              <a:gdLst/>
              <a:ahLst/>
              <a:cxnLst/>
              <a:rect l="l" t="t" r="r" b="b"/>
              <a:pathLst>
                <a:path w="9086" h="13096" extrusionOk="0">
                  <a:moveTo>
                    <a:pt x="4371" y="1"/>
                  </a:moveTo>
                  <a:lnTo>
                    <a:pt x="1919" y="283"/>
                  </a:lnTo>
                  <a:lnTo>
                    <a:pt x="63" y="4368"/>
                  </a:lnTo>
                  <a:lnTo>
                    <a:pt x="1" y="13091"/>
                  </a:lnTo>
                  <a:lnTo>
                    <a:pt x="7427" y="13095"/>
                  </a:lnTo>
                  <a:lnTo>
                    <a:pt x="9085" y="3651"/>
                  </a:lnTo>
                  <a:lnTo>
                    <a:pt x="7578" y="283"/>
                  </a:lnTo>
                  <a:lnTo>
                    <a:pt x="4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7"/>
            <p:cNvSpPr/>
            <p:nvPr/>
          </p:nvSpPr>
          <p:spPr>
            <a:xfrm>
              <a:off x="1919708" y="1712366"/>
              <a:ext cx="383632" cy="426608"/>
            </a:xfrm>
            <a:custGeom>
              <a:avLst/>
              <a:gdLst/>
              <a:ahLst/>
              <a:cxnLst/>
              <a:rect l="l" t="t" r="r" b="b"/>
              <a:pathLst>
                <a:path w="4142" h="4606" extrusionOk="0">
                  <a:moveTo>
                    <a:pt x="1232" y="0"/>
                  </a:moveTo>
                  <a:cubicBezTo>
                    <a:pt x="710" y="723"/>
                    <a:pt x="119" y="1505"/>
                    <a:pt x="68" y="2556"/>
                  </a:cubicBezTo>
                  <a:cubicBezTo>
                    <a:pt x="1" y="3932"/>
                    <a:pt x="1232" y="4606"/>
                    <a:pt x="1232" y="4606"/>
                  </a:cubicBezTo>
                  <a:lnTo>
                    <a:pt x="4142" y="2147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7"/>
            <p:cNvSpPr/>
            <p:nvPr/>
          </p:nvSpPr>
          <p:spPr>
            <a:xfrm>
              <a:off x="2555454" y="1415241"/>
              <a:ext cx="461711" cy="1036510"/>
            </a:xfrm>
            <a:custGeom>
              <a:avLst/>
              <a:gdLst/>
              <a:ahLst/>
              <a:cxnLst/>
              <a:rect l="l" t="t" r="r" b="b"/>
              <a:pathLst>
                <a:path w="4985" h="11191" extrusionOk="0">
                  <a:moveTo>
                    <a:pt x="3484" y="0"/>
                  </a:moveTo>
                  <a:cubicBezTo>
                    <a:pt x="2864" y="0"/>
                    <a:pt x="2304" y="425"/>
                    <a:pt x="2157" y="1054"/>
                  </a:cubicBezTo>
                  <a:lnTo>
                    <a:pt x="172" y="9514"/>
                  </a:lnTo>
                  <a:cubicBezTo>
                    <a:pt x="1" y="10248"/>
                    <a:pt x="457" y="10981"/>
                    <a:pt x="1190" y="11155"/>
                  </a:cubicBezTo>
                  <a:cubicBezTo>
                    <a:pt x="1292" y="11179"/>
                    <a:pt x="1399" y="11190"/>
                    <a:pt x="1501" y="11190"/>
                  </a:cubicBezTo>
                  <a:cubicBezTo>
                    <a:pt x="2121" y="11190"/>
                    <a:pt x="2682" y="10766"/>
                    <a:pt x="2828" y="10137"/>
                  </a:cubicBezTo>
                  <a:lnTo>
                    <a:pt x="4813" y="1677"/>
                  </a:lnTo>
                  <a:cubicBezTo>
                    <a:pt x="4984" y="943"/>
                    <a:pt x="4529" y="210"/>
                    <a:pt x="3795" y="36"/>
                  </a:cubicBezTo>
                  <a:cubicBezTo>
                    <a:pt x="3691" y="12"/>
                    <a:pt x="3587" y="0"/>
                    <a:pt x="3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7"/>
            <p:cNvSpPr/>
            <p:nvPr/>
          </p:nvSpPr>
          <p:spPr>
            <a:xfrm>
              <a:off x="1779295" y="2186488"/>
              <a:ext cx="70947" cy="17135"/>
            </a:xfrm>
            <a:custGeom>
              <a:avLst/>
              <a:gdLst/>
              <a:ahLst/>
              <a:cxnLst/>
              <a:rect l="l" t="t" r="r" b="b"/>
              <a:pathLst>
                <a:path w="766" h="185" extrusionOk="0">
                  <a:moveTo>
                    <a:pt x="721" y="0"/>
                  </a:moveTo>
                  <a:cubicBezTo>
                    <a:pt x="720" y="0"/>
                    <a:pt x="718" y="0"/>
                    <a:pt x="717" y="0"/>
                  </a:cubicBezTo>
                  <a:lnTo>
                    <a:pt x="36" y="107"/>
                  </a:lnTo>
                  <a:cubicBezTo>
                    <a:pt x="14" y="109"/>
                    <a:pt x="1" y="129"/>
                    <a:pt x="3" y="152"/>
                  </a:cubicBezTo>
                  <a:cubicBezTo>
                    <a:pt x="5" y="172"/>
                    <a:pt x="23" y="185"/>
                    <a:pt x="43" y="185"/>
                  </a:cubicBezTo>
                  <a:lnTo>
                    <a:pt x="48" y="185"/>
                  </a:lnTo>
                  <a:lnTo>
                    <a:pt x="728" y="78"/>
                  </a:lnTo>
                  <a:cubicBezTo>
                    <a:pt x="750" y="76"/>
                    <a:pt x="766" y="56"/>
                    <a:pt x="761" y="34"/>
                  </a:cubicBezTo>
                  <a:cubicBezTo>
                    <a:pt x="759" y="13"/>
                    <a:pt x="742" y="0"/>
                    <a:pt x="721" y="0"/>
                  </a:cubicBezTo>
                  <a:close/>
                </a:path>
              </a:pathLst>
            </a:custGeom>
            <a:solidFill>
              <a:srgbClr val="C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7"/>
            <p:cNvSpPr/>
            <p:nvPr/>
          </p:nvSpPr>
          <p:spPr>
            <a:xfrm>
              <a:off x="2080312" y="2229186"/>
              <a:ext cx="207839" cy="84192"/>
            </a:xfrm>
            <a:custGeom>
              <a:avLst/>
              <a:gdLst/>
              <a:ahLst/>
              <a:cxnLst/>
              <a:rect l="l" t="t" r="r" b="b"/>
              <a:pathLst>
                <a:path w="2244" h="909" extrusionOk="0">
                  <a:moveTo>
                    <a:pt x="47" y="1"/>
                  </a:moveTo>
                  <a:cubicBezTo>
                    <a:pt x="31" y="1"/>
                    <a:pt x="16" y="11"/>
                    <a:pt x="10" y="26"/>
                  </a:cubicBezTo>
                  <a:cubicBezTo>
                    <a:pt x="1" y="48"/>
                    <a:pt x="12" y="71"/>
                    <a:pt x="32" y="80"/>
                  </a:cubicBezTo>
                  <a:lnTo>
                    <a:pt x="2183" y="906"/>
                  </a:lnTo>
                  <a:cubicBezTo>
                    <a:pt x="2188" y="909"/>
                    <a:pt x="2190" y="909"/>
                    <a:pt x="2197" y="909"/>
                  </a:cubicBezTo>
                  <a:cubicBezTo>
                    <a:pt x="2212" y="909"/>
                    <a:pt x="2228" y="900"/>
                    <a:pt x="2235" y="884"/>
                  </a:cubicBezTo>
                  <a:cubicBezTo>
                    <a:pt x="2243" y="862"/>
                    <a:pt x="2232" y="840"/>
                    <a:pt x="2212" y="833"/>
                  </a:cubicBezTo>
                  <a:lnTo>
                    <a:pt x="63" y="4"/>
                  </a:lnTo>
                  <a:cubicBezTo>
                    <a:pt x="58" y="2"/>
                    <a:pt x="52" y="1"/>
                    <a:pt x="47" y="1"/>
                  </a:cubicBezTo>
                  <a:close/>
                </a:path>
              </a:pathLst>
            </a:custGeom>
            <a:solidFill>
              <a:srgbClr val="C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7"/>
            <p:cNvSpPr/>
            <p:nvPr/>
          </p:nvSpPr>
          <p:spPr>
            <a:xfrm>
              <a:off x="2638257" y="1370228"/>
              <a:ext cx="380576" cy="689278"/>
            </a:xfrm>
            <a:custGeom>
              <a:avLst/>
              <a:gdLst/>
              <a:ahLst/>
              <a:cxnLst/>
              <a:rect l="l" t="t" r="r" b="b"/>
              <a:pathLst>
                <a:path w="4109" h="7442" extrusionOk="0">
                  <a:moveTo>
                    <a:pt x="696" y="0"/>
                  </a:moveTo>
                  <a:lnTo>
                    <a:pt x="0" y="6615"/>
                  </a:lnTo>
                  <a:cubicBezTo>
                    <a:pt x="101" y="6609"/>
                    <a:pt x="203" y="6607"/>
                    <a:pt x="305" y="6607"/>
                  </a:cubicBezTo>
                  <a:cubicBezTo>
                    <a:pt x="1466" y="6607"/>
                    <a:pt x="2670" y="6958"/>
                    <a:pt x="3506" y="7442"/>
                  </a:cubicBezTo>
                  <a:lnTo>
                    <a:pt x="4068" y="2532"/>
                  </a:lnTo>
                  <a:cubicBezTo>
                    <a:pt x="4108" y="1256"/>
                    <a:pt x="3466" y="233"/>
                    <a:pt x="2272" y="133"/>
                  </a:cubicBezTo>
                  <a:lnTo>
                    <a:pt x="6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7"/>
            <p:cNvSpPr/>
            <p:nvPr/>
          </p:nvSpPr>
          <p:spPr>
            <a:xfrm>
              <a:off x="1615450" y="2099147"/>
              <a:ext cx="1054386" cy="353531"/>
            </a:xfrm>
            <a:custGeom>
              <a:avLst/>
              <a:gdLst/>
              <a:ahLst/>
              <a:cxnLst/>
              <a:rect l="l" t="t" r="r" b="b"/>
              <a:pathLst>
                <a:path w="11384" h="3817" extrusionOk="0">
                  <a:moveTo>
                    <a:pt x="10272" y="1"/>
                  </a:moveTo>
                  <a:cubicBezTo>
                    <a:pt x="10241" y="1"/>
                    <a:pt x="10209" y="2"/>
                    <a:pt x="10177" y="5"/>
                  </a:cubicBezTo>
                  <a:cubicBezTo>
                    <a:pt x="10177" y="5"/>
                    <a:pt x="7703" y="310"/>
                    <a:pt x="5375" y="599"/>
                  </a:cubicBezTo>
                  <a:cubicBezTo>
                    <a:pt x="3315" y="852"/>
                    <a:pt x="1368" y="1095"/>
                    <a:pt x="1368" y="1095"/>
                  </a:cubicBezTo>
                  <a:cubicBezTo>
                    <a:pt x="556" y="1188"/>
                    <a:pt x="1" y="2004"/>
                    <a:pt x="212" y="2793"/>
                  </a:cubicBezTo>
                  <a:cubicBezTo>
                    <a:pt x="371" y="3407"/>
                    <a:pt x="925" y="3817"/>
                    <a:pt x="1532" y="3817"/>
                  </a:cubicBezTo>
                  <a:cubicBezTo>
                    <a:pt x="1645" y="3817"/>
                    <a:pt x="1760" y="3803"/>
                    <a:pt x="1874" y="3773"/>
                  </a:cubicBezTo>
                  <a:lnTo>
                    <a:pt x="10472" y="1552"/>
                  </a:lnTo>
                  <a:cubicBezTo>
                    <a:pt x="11383" y="1292"/>
                    <a:pt x="11171" y="1"/>
                    <a:pt x="10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7"/>
            <p:cNvSpPr/>
            <p:nvPr/>
          </p:nvSpPr>
          <p:spPr>
            <a:xfrm>
              <a:off x="1916003" y="1502860"/>
              <a:ext cx="159306" cy="626019"/>
            </a:xfrm>
            <a:custGeom>
              <a:avLst/>
              <a:gdLst/>
              <a:ahLst/>
              <a:cxnLst/>
              <a:rect l="l" t="t" r="r" b="b"/>
              <a:pathLst>
                <a:path w="1720" h="6759" extrusionOk="0">
                  <a:moveTo>
                    <a:pt x="1672" y="1"/>
                  </a:moveTo>
                  <a:cubicBezTo>
                    <a:pt x="1658" y="1"/>
                    <a:pt x="1644" y="8"/>
                    <a:pt x="1637" y="22"/>
                  </a:cubicBezTo>
                  <a:cubicBezTo>
                    <a:pt x="1335" y="577"/>
                    <a:pt x="1241" y="1944"/>
                    <a:pt x="1230" y="2096"/>
                  </a:cubicBezTo>
                  <a:lnTo>
                    <a:pt x="1190" y="2153"/>
                  </a:lnTo>
                  <a:cubicBezTo>
                    <a:pt x="685" y="2847"/>
                    <a:pt x="116" y="3634"/>
                    <a:pt x="68" y="4665"/>
                  </a:cubicBezTo>
                  <a:cubicBezTo>
                    <a:pt x="1" y="6052"/>
                    <a:pt x="1239" y="6746"/>
                    <a:pt x="1252" y="6755"/>
                  </a:cubicBezTo>
                  <a:cubicBezTo>
                    <a:pt x="1261" y="6757"/>
                    <a:pt x="1270" y="6759"/>
                    <a:pt x="1274" y="6759"/>
                  </a:cubicBezTo>
                  <a:cubicBezTo>
                    <a:pt x="1290" y="6759"/>
                    <a:pt x="1303" y="6752"/>
                    <a:pt x="1312" y="6737"/>
                  </a:cubicBezTo>
                  <a:cubicBezTo>
                    <a:pt x="1323" y="6719"/>
                    <a:pt x="1315" y="6692"/>
                    <a:pt x="1294" y="6681"/>
                  </a:cubicBezTo>
                  <a:cubicBezTo>
                    <a:pt x="1283" y="6677"/>
                    <a:pt x="85" y="6003"/>
                    <a:pt x="150" y="4667"/>
                  </a:cubicBezTo>
                  <a:cubicBezTo>
                    <a:pt x="196" y="3663"/>
                    <a:pt x="761" y="2885"/>
                    <a:pt x="1257" y="2200"/>
                  </a:cubicBezTo>
                  <a:lnTo>
                    <a:pt x="1306" y="2133"/>
                  </a:lnTo>
                  <a:cubicBezTo>
                    <a:pt x="1312" y="2129"/>
                    <a:pt x="1315" y="2120"/>
                    <a:pt x="1315" y="2111"/>
                  </a:cubicBezTo>
                  <a:cubicBezTo>
                    <a:pt x="1315" y="2098"/>
                    <a:pt x="1403" y="622"/>
                    <a:pt x="1708" y="62"/>
                  </a:cubicBezTo>
                  <a:cubicBezTo>
                    <a:pt x="1719" y="42"/>
                    <a:pt x="1712" y="17"/>
                    <a:pt x="1692" y="6"/>
                  </a:cubicBezTo>
                  <a:cubicBezTo>
                    <a:pt x="1686" y="3"/>
                    <a:pt x="1679" y="1"/>
                    <a:pt x="1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7"/>
            <p:cNvSpPr/>
            <p:nvPr/>
          </p:nvSpPr>
          <p:spPr>
            <a:xfrm>
              <a:off x="2006586" y="1576493"/>
              <a:ext cx="34269" cy="94195"/>
            </a:xfrm>
            <a:custGeom>
              <a:avLst/>
              <a:gdLst/>
              <a:ahLst/>
              <a:cxnLst/>
              <a:rect l="l" t="t" r="r" b="b"/>
              <a:pathLst>
                <a:path w="370" h="1017" extrusionOk="0">
                  <a:moveTo>
                    <a:pt x="39" y="0"/>
                  </a:moveTo>
                  <a:cubicBezTo>
                    <a:pt x="16" y="0"/>
                    <a:pt x="1" y="16"/>
                    <a:pt x="1" y="38"/>
                  </a:cubicBezTo>
                  <a:cubicBezTo>
                    <a:pt x="1" y="58"/>
                    <a:pt x="1" y="520"/>
                    <a:pt x="292" y="996"/>
                  </a:cubicBezTo>
                  <a:cubicBezTo>
                    <a:pt x="296" y="1007"/>
                    <a:pt x="308" y="1016"/>
                    <a:pt x="323" y="1016"/>
                  </a:cubicBezTo>
                  <a:cubicBezTo>
                    <a:pt x="330" y="1016"/>
                    <a:pt x="337" y="1014"/>
                    <a:pt x="345" y="1009"/>
                  </a:cubicBezTo>
                  <a:cubicBezTo>
                    <a:pt x="363" y="1000"/>
                    <a:pt x="370" y="974"/>
                    <a:pt x="359" y="954"/>
                  </a:cubicBezTo>
                  <a:cubicBezTo>
                    <a:pt x="79" y="503"/>
                    <a:pt x="79" y="45"/>
                    <a:pt x="79" y="38"/>
                  </a:cubicBezTo>
                  <a:cubicBezTo>
                    <a:pt x="79" y="16"/>
                    <a:pt x="61" y="0"/>
                    <a:pt x="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7"/>
            <p:cNvSpPr/>
            <p:nvPr/>
          </p:nvSpPr>
          <p:spPr>
            <a:xfrm>
              <a:off x="1925821" y="2061822"/>
              <a:ext cx="903323" cy="393079"/>
            </a:xfrm>
            <a:custGeom>
              <a:avLst/>
              <a:gdLst/>
              <a:ahLst/>
              <a:cxnLst/>
              <a:rect l="l" t="t" r="r" b="b"/>
              <a:pathLst>
                <a:path w="9753" h="4244" extrusionOk="0">
                  <a:moveTo>
                    <a:pt x="1115" y="1"/>
                  </a:moveTo>
                  <a:cubicBezTo>
                    <a:pt x="291" y="1"/>
                    <a:pt x="0" y="1183"/>
                    <a:pt x="844" y="1529"/>
                  </a:cubicBezTo>
                  <a:lnTo>
                    <a:pt x="7770" y="4154"/>
                  </a:lnTo>
                  <a:cubicBezTo>
                    <a:pt x="7928" y="4215"/>
                    <a:pt x="8090" y="4243"/>
                    <a:pt x="8250" y="4243"/>
                  </a:cubicBezTo>
                  <a:cubicBezTo>
                    <a:pt x="8877" y="4243"/>
                    <a:pt x="9466" y="3804"/>
                    <a:pt x="9597" y="3156"/>
                  </a:cubicBezTo>
                  <a:cubicBezTo>
                    <a:pt x="9753" y="2418"/>
                    <a:pt x="9277" y="1691"/>
                    <a:pt x="8537" y="1535"/>
                  </a:cubicBezTo>
                  <a:lnTo>
                    <a:pt x="1286" y="17"/>
                  </a:lnTo>
                  <a:cubicBezTo>
                    <a:pt x="1227" y="6"/>
                    <a:pt x="1169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7"/>
            <p:cNvSpPr/>
            <p:nvPr/>
          </p:nvSpPr>
          <p:spPr>
            <a:xfrm>
              <a:off x="2466168" y="2017364"/>
              <a:ext cx="415679" cy="189686"/>
            </a:xfrm>
            <a:custGeom>
              <a:avLst/>
              <a:gdLst/>
              <a:ahLst/>
              <a:cxnLst/>
              <a:rect l="l" t="t" r="r" b="b"/>
              <a:pathLst>
                <a:path w="4488" h="2048" extrusionOk="0">
                  <a:moveTo>
                    <a:pt x="2189" y="1"/>
                  </a:moveTo>
                  <a:cubicBezTo>
                    <a:pt x="2177" y="1"/>
                    <a:pt x="2165" y="1"/>
                    <a:pt x="2154" y="1"/>
                  </a:cubicBezTo>
                  <a:cubicBezTo>
                    <a:pt x="1703" y="21"/>
                    <a:pt x="0" y="1019"/>
                    <a:pt x="0" y="1019"/>
                  </a:cubicBezTo>
                  <a:lnTo>
                    <a:pt x="876" y="1553"/>
                  </a:lnTo>
                  <a:cubicBezTo>
                    <a:pt x="1269" y="1785"/>
                    <a:pt x="1624" y="1847"/>
                    <a:pt x="1889" y="1847"/>
                  </a:cubicBezTo>
                  <a:cubicBezTo>
                    <a:pt x="2188" y="1847"/>
                    <a:pt x="2374" y="1769"/>
                    <a:pt x="2374" y="1769"/>
                  </a:cubicBezTo>
                  <a:cubicBezTo>
                    <a:pt x="2374" y="1769"/>
                    <a:pt x="3152" y="2047"/>
                    <a:pt x="3509" y="2047"/>
                  </a:cubicBezTo>
                  <a:cubicBezTo>
                    <a:pt x="3598" y="2047"/>
                    <a:pt x="3661" y="2030"/>
                    <a:pt x="3679" y="1986"/>
                  </a:cubicBezTo>
                  <a:cubicBezTo>
                    <a:pt x="3754" y="1795"/>
                    <a:pt x="2637" y="1391"/>
                    <a:pt x="2636" y="1391"/>
                  </a:cubicBezTo>
                  <a:lnTo>
                    <a:pt x="2636" y="1391"/>
                  </a:lnTo>
                  <a:cubicBezTo>
                    <a:pt x="2637" y="1391"/>
                    <a:pt x="3422" y="1585"/>
                    <a:pt x="3837" y="1585"/>
                  </a:cubicBezTo>
                  <a:cubicBezTo>
                    <a:pt x="3973" y="1585"/>
                    <a:pt x="4070" y="1564"/>
                    <a:pt x="4086" y="1509"/>
                  </a:cubicBezTo>
                  <a:cubicBezTo>
                    <a:pt x="4148" y="1282"/>
                    <a:pt x="2779" y="993"/>
                    <a:pt x="2779" y="993"/>
                  </a:cubicBezTo>
                  <a:lnTo>
                    <a:pt x="2779" y="993"/>
                  </a:lnTo>
                  <a:cubicBezTo>
                    <a:pt x="2779" y="993"/>
                    <a:pt x="3621" y="1127"/>
                    <a:pt x="4094" y="1127"/>
                  </a:cubicBezTo>
                  <a:cubicBezTo>
                    <a:pt x="4259" y="1127"/>
                    <a:pt x="4379" y="1111"/>
                    <a:pt x="4401" y="1066"/>
                  </a:cubicBezTo>
                  <a:cubicBezTo>
                    <a:pt x="4488" y="893"/>
                    <a:pt x="2857" y="559"/>
                    <a:pt x="2856" y="559"/>
                  </a:cubicBezTo>
                  <a:lnTo>
                    <a:pt x="2856" y="559"/>
                  </a:lnTo>
                  <a:cubicBezTo>
                    <a:pt x="2857" y="559"/>
                    <a:pt x="3654" y="686"/>
                    <a:pt x="4118" y="686"/>
                  </a:cubicBezTo>
                  <a:cubicBezTo>
                    <a:pt x="4299" y="686"/>
                    <a:pt x="4429" y="666"/>
                    <a:pt x="4441" y="613"/>
                  </a:cubicBezTo>
                  <a:cubicBezTo>
                    <a:pt x="4483" y="426"/>
                    <a:pt x="2691" y="1"/>
                    <a:pt x="2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7"/>
            <p:cNvSpPr/>
            <p:nvPr/>
          </p:nvSpPr>
          <p:spPr>
            <a:xfrm>
              <a:off x="2485248" y="2013011"/>
              <a:ext cx="395858" cy="197188"/>
            </a:xfrm>
            <a:custGeom>
              <a:avLst/>
              <a:gdLst/>
              <a:ahLst/>
              <a:cxnLst/>
              <a:rect l="l" t="t" r="r" b="b"/>
              <a:pathLst>
                <a:path w="4274" h="2129" extrusionOk="0">
                  <a:moveTo>
                    <a:pt x="1983" y="1"/>
                  </a:moveTo>
                  <a:cubicBezTo>
                    <a:pt x="1968" y="1"/>
                    <a:pt x="1954" y="1"/>
                    <a:pt x="1941" y="2"/>
                  </a:cubicBezTo>
                  <a:cubicBezTo>
                    <a:pt x="1601" y="17"/>
                    <a:pt x="594" y="560"/>
                    <a:pt x="25" y="880"/>
                  </a:cubicBezTo>
                  <a:cubicBezTo>
                    <a:pt x="8" y="891"/>
                    <a:pt x="1" y="915"/>
                    <a:pt x="12" y="935"/>
                  </a:cubicBezTo>
                  <a:cubicBezTo>
                    <a:pt x="20" y="946"/>
                    <a:pt x="34" y="954"/>
                    <a:pt x="48" y="954"/>
                  </a:cubicBezTo>
                  <a:cubicBezTo>
                    <a:pt x="55" y="954"/>
                    <a:pt x="61" y="952"/>
                    <a:pt x="68" y="949"/>
                  </a:cubicBezTo>
                  <a:cubicBezTo>
                    <a:pt x="519" y="693"/>
                    <a:pt x="1612" y="100"/>
                    <a:pt x="1948" y="82"/>
                  </a:cubicBezTo>
                  <a:cubicBezTo>
                    <a:pt x="1959" y="81"/>
                    <a:pt x="1970" y="81"/>
                    <a:pt x="1982" y="81"/>
                  </a:cubicBezTo>
                  <a:cubicBezTo>
                    <a:pt x="2503" y="81"/>
                    <a:pt x="4150" y="499"/>
                    <a:pt x="4193" y="646"/>
                  </a:cubicBezTo>
                  <a:cubicBezTo>
                    <a:pt x="4179" y="676"/>
                    <a:pt x="4079" y="690"/>
                    <a:pt x="3921" y="690"/>
                  </a:cubicBezTo>
                  <a:cubicBezTo>
                    <a:pt x="3637" y="690"/>
                    <a:pt x="3164" y="645"/>
                    <a:pt x="2653" y="562"/>
                  </a:cubicBezTo>
                  <a:cubicBezTo>
                    <a:pt x="2651" y="562"/>
                    <a:pt x="2650" y="562"/>
                    <a:pt x="2649" y="562"/>
                  </a:cubicBezTo>
                  <a:cubicBezTo>
                    <a:pt x="2632" y="562"/>
                    <a:pt x="2612" y="575"/>
                    <a:pt x="2608" y="595"/>
                  </a:cubicBezTo>
                  <a:cubicBezTo>
                    <a:pt x="2604" y="617"/>
                    <a:pt x="2617" y="637"/>
                    <a:pt x="2639" y="644"/>
                  </a:cubicBezTo>
                  <a:cubicBezTo>
                    <a:pt x="3342" y="786"/>
                    <a:pt x="4124" y="1002"/>
                    <a:pt x="4158" y="1091"/>
                  </a:cubicBezTo>
                  <a:cubicBezTo>
                    <a:pt x="4140" y="1119"/>
                    <a:pt x="4048" y="1131"/>
                    <a:pt x="3908" y="1131"/>
                  </a:cubicBezTo>
                  <a:cubicBezTo>
                    <a:pt x="3603" y="1131"/>
                    <a:pt x="3067" y="1073"/>
                    <a:pt x="2575" y="995"/>
                  </a:cubicBezTo>
                  <a:cubicBezTo>
                    <a:pt x="2574" y="995"/>
                    <a:pt x="2572" y="995"/>
                    <a:pt x="2571" y="995"/>
                  </a:cubicBezTo>
                  <a:cubicBezTo>
                    <a:pt x="2554" y="995"/>
                    <a:pt x="2535" y="1008"/>
                    <a:pt x="2530" y="1029"/>
                  </a:cubicBezTo>
                  <a:cubicBezTo>
                    <a:pt x="2526" y="1051"/>
                    <a:pt x="2539" y="1071"/>
                    <a:pt x="2562" y="1075"/>
                  </a:cubicBezTo>
                  <a:cubicBezTo>
                    <a:pt x="3024" y="1173"/>
                    <a:pt x="3742" y="1371"/>
                    <a:pt x="3831" y="1518"/>
                  </a:cubicBezTo>
                  <a:cubicBezTo>
                    <a:pt x="3840" y="1533"/>
                    <a:pt x="3837" y="1538"/>
                    <a:pt x="3837" y="1540"/>
                  </a:cubicBezTo>
                  <a:cubicBezTo>
                    <a:pt x="3827" y="1574"/>
                    <a:pt x="3755" y="1589"/>
                    <a:pt x="3640" y="1589"/>
                  </a:cubicBezTo>
                  <a:cubicBezTo>
                    <a:pt x="3376" y="1589"/>
                    <a:pt x="2890" y="1509"/>
                    <a:pt x="2437" y="1395"/>
                  </a:cubicBezTo>
                  <a:cubicBezTo>
                    <a:pt x="2434" y="1395"/>
                    <a:pt x="2432" y="1395"/>
                    <a:pt x="2429" y="1395"/>
                  </a:cubicBezTo>
                  <a:cubicBezTo>
                    <a:pt x="2412" y="1395"/>
                    <a:pt x="2394" y="1407"/>
                    <a:pt x="2390" y="1424"/>
                  </a:cubicBezTo>
                  <a:cubicBezTo>
                    <a:pt x="2384" y="1447"/>
                    <a:pt x="2395" y="1464"/>
                    <a:pt x="2415" y="1473"/>
                  </a:cubicBezTo>
                  <a:cubicBezTo>
                    <a:pt x="2773" y="1604"/>
                    <a:pt x="3368" y="1862"/>
                    <a:pt x="3428" y="2000"/>
                  </a:cubicBezTo>
                  <a:cubicBezTo>
                    <a:pt x="3435" y="2009"/>
                    <a:pt x="3431" y="2013"/>
                    <a:pt x="3431" y="2016"/>
                  </a:cubicBezTo>
                  <a:cubicBezTo>
                    <a:pt x="3420" y="2043"/>
                    <a:pt x="3374" y="2055"/>
                    <a:pt x="3304" y="2055"/>
                  </a:cubicBezTo>
                  <a:cubicBezTo>
                    <a:pt x="3081" y="2055"/>
                    <a:pt x="2606" y="1932"/>
                    <a:pt x="2175" y="1778"/>
                  </a:cubicBezTo>
                  <a:cubicBezTo>
                    <a:pt x="2171" y="1776"/>
                    <a:pt x="2167" y="1774"/>
                    <a:pt x="2162" y="1774"/>
                  </a:cubicBezTo>
                  <a:cubicBezTo>
                    <a:pt x="2158" y="1774"/>
                    <a:pt x="2153" y="1776"/>
                    <a:pt x="2148" y="1778"/>
                  </a:cubicBezTo>
                  <a:cubicBezTo>
                    <a:pt x="2144" y="1779"/>
                    <a:pt x="1957" y="1853"/>
                    <a:pt x="1666" y="1853"/>
                  </a:cubicBezTo>
                  <a:cubicBezTo>
                    <a:pt x="1389" y="1853"/>
                    <a:pt x="1018" y="1786"/>
                    <a:pt x="619" y="1524"/>
                  </a:cubicBezTo>
                  <a:cubicBezTo>
                    <a:pt x="612" y="1519"/>
                    <a:pt x="604" y="1517"/>
                    <a:pt x="596" y="1517"/>
                  </a:cubicBezTo>
                  <a:cubicBezTo>
                    <a:pt x="583" y="1517"/>
                    <a:pt x="570" y="1523"/>
                    <a:pt x="563" y="1536"/>
                  </a:cubicBezTo>
                  <a:cubicBezTo>
                    <a:pt x="550" y="1556"/>
                    <a:pt x="557" y="1580"/>
                    <a:pt x="574" y="1591"/>
                  </a:cubicBezTo>
                  <a:cubicBezTo>
                    <a:pt x="992" y="1865"/>
                    <a:pt x="1377" y="1937"/>
                    <a:pt x="1666" y="1937"/>
                  </a:cubicBezTo>
                  <a:cubicBezTo>
                    <a:pt x="1927" y="1937"/>
                    <a:pt x="2109" y="1878"/>
                    <a:pt x="2161" y="1858"/>
                  </a:cubicBezTo>
                  <a:cubicBezTo>
                    <a:pt x="2390" y="1938"/>
                    <a:pt x="2962" y="2129"/>
                    <a:pt x="3284" y="2129"/>
                  </a:cubicBezTo>
                  <a:cubicBezTo>
                    <a:pt x="3397" y="2129"/>
                    <a:pt x="3482" y="2105"/>
                    <a:pt x="3504" y="2036"/>
                  </a:cubicBezTo>
                  <a:cubicBezTo>
                    <a:pt x="3513" y="2018"/>
                    <a:pt x="3517" y="1991"/>
                    <a:pt x="3502" y="1956"/>
                  </a:cubicBezTo>
                  <a:cubicBezTo>
                    <a:pt x="3448" y="1836"/>
                    <a:pt x="3157" y="1684"/>
                    <a:pt x="2893" y="1569"/>
                  </a:cubicBezTo>
                  <a:lnTo>
                    <a:pt x="2893" y="1569"/>
                  </a:lnTo>
                  <a:cubicBezTo>
                    <a:pt x="3131" y="1614"/>
                    <a:pt x="3399" y="1654"/>
                    <a:pt x="3602" y="1654"/>
                  </a:cubicBezTo>
                  <a:cubicBezTo>
                    <a:pt x="3769" y="1654"/>
                    <a:pt x="3891" y="1627"/>
                    <a:pt x="3913" y="1551"/>
                  </a:cubicBezTo>
                  <a:cubicBezTo>
                    <a:pt x="3917" y="1536"/>
                    <a:pt x="3920" y="1504"/>
                    <a:pt x="3897" y="1469"/>
                  </a:cubicBezTo>
                  <a:cubicBezTo>
                    <a:pt x="3835" y="1360"/>
                    <a:pt x="3548" y="1251"/>
                    <a:pt x="3259" y="1162"/>
                  </a:cubicBezTo>
                  <a:lnTo>
                    <a:pt x="3259" y="1162"/>
                  </a:lnTo>
                  <a:cubicBezTo>
                    <a:pt x="3470" y="1186"/>
                    <a:pt x="3683" y="1203"/>
                    <a:pt x="3856" y="1203"/>
                  </a:cubicBezTo>
                  <a:cubicBezTo>
                    <a:pt x="4052" y="1203"/>
                    <a:pt x="4197" y="1181"/>
                    <a:pt x="4226" y="1122"/>
                  </a:cubicBezTo>
                  <a:cubicBezTo>
                    <a:pt x="4238" y="1102"/>
                    <a:pt x="4238" y="1080"/>
                    <a:pt x="4226" y="1058"/>
                  </a:cubicBezTo>
                  <a:cubicBezTo>
                    <a:pt x="4180" y="958"/>
                    <a:pt x="3813" y="838"/>
                    <a:pt x="3440" y="740"/>
                  </a:cubicBezTo>
                  <a:lnTo>
                    <a:pt x="3440" y="740"/>
                  </a:lnTo>
                  <a:cubicBezTo>
                    <a:pt x="3593" y="755"/>
                    <a:pt x="3743" y="764"/>
                    <a:pt x="3873" y="764"/>
                  </a:cubicBezTo>
                  <a:cubicBezTo>
                    <a:pt x="4092" y="764"/>
                    <a:pt x="4253" y="737"/>
                    <a:pt x="4271" y="660"/>
                  </a:cubicBezTo>
                  <a:cubicBezTo>
                    <a:pt x="4273" y="644"/>
                    <a:pt x="4273" y="617"/>
                    <a:pt x="4249" y="589"/>
                  </a:cubicBezTo>
                  <a:cubicBezTo>
                    <a:pt x="4063" y="369"/>
                    <a:pt x="2455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7"/>
            <p:cNvSpPr/>
            <p:nvPr/>
          </p:nvSpPr>
          <p:spPr>
            <a:xfrm>
              <a:off x="2374289" y="2132954"/>
              <a:ext cx="135410" cy="31583"/>
            </a:xfrm>
            <a:custGeom>
              <a:avLst/>
              <a:gdLst/>
              <a:ahLst/>
              <a:cxnLst/>
              <a:rect l="l" t="t" r="r" b="b"/>
              <a:pathLst>
                <a:path w="1462" h="341" extrusionOk="0">
                  <a:moveTo>
                    <a:pt x="45" y="0"/>
                  </a:moveTo>
                  <a:cubicBezTo>
                    <a:pt x="24" y="0"/>
                    <a:pt x="5" y="13"/>
                    <a:pt x="3" y="34"/>
                  </a:cubicBezTo>
                  <a:cubicBezTo>
                    <a:pt x="1" y="56"/>
                    <a:pt x="14" y="78"/>
                    <a:pt x="36" y="83"/>
                  </a:cubicBezTo>
                  <a:lnTo>
                    <a:pt x="1403" y="338"/>
                  </a:lnTo>
                  <a:cubicBezTo>
                    <a:pt x="1406" y="341"/>
                    <a:pt x="1417" y="341"/>
                    <a:pt x="1421" y="341"/>
                  </a:cubicBezTo>
                  <a:cubicBezTo>
                    <a:pt x="1443" y="341"/>
                    <a:pt x="1461" y="323"/>
                    <a:pt x="1457" y="298"/>
                  </a:cubicBezTo>
                  <a:cubicBezTo>
                    <a:pt x="1457" y="276"/>
                    <a:pt x="1439" y="261"/>
                    <a:pt x="1417" y="261"/>
                  </a:cubicBezTo>
                  <a:lnTo>
                    <a:pt x="50" y="0"/>
                  </a:lnTo>
                  <a:cubicBezTo>
                    <a:pt x="48" y="0"/>
                    <a:pt x="46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7"/>
            <p:cNvSpPr/>
            <p:nvPr/>
          </p:nvSpPr>
          <p:spPr>
            <a:xfrm>
              <a:off x="1839036" y="2048484"/>
              <a:ext cx="394376" cy="189871"/>
            </a:xfrm>
            <a:custGeom>
              <a:avLst/>
              <a:gdLst/>
              <a:ahLst/>
              <a:cxnLst/>
              <a:rect l="l" t="t" r="r" b="b"/>
              <a:pathLst>
                <a:path w="4258" h="2050" extrusionOk="0">
                  <a:moveTo>
                    <a:pt x="1305" y="0"/>
                  </a:moveTo>
                  <a:cubicBezTo>
                    <a:pt x="1187" y="0"/>
                    <a:pt x="1102" y="6"/>
                    <a:pt x="1065" y="12"/>
                  </a:cubicBezTo>
                  <a:cubicBezTo>
                    <a:pt x="787" y="66"/>
                    <a:pt x="421" y="290"/>
                    <a:pt x="472" y="521"/>
                  </a:cubicBezTo>
                  <a:cubicBezTo>
                    <a:pt x="472" y="521"/>
                    <a:pt x="194" y="699"/>
                    <a:pt x="318" y="895"/>
                  </a:cubicBezTo>
                  <a:cubicBezTo>
                    <a:pt x="318" y="895"/>
                    <a:pt x="94" y="1095"/>
                    <a:pt x="189" y="1250"/>
                  </a:cubicBezTo>
                  <a:cubicBezTo>
                    <a:pt x="189" y="1250"/>
                    <a:pt x="0" y="1364"/>
                    <a:pt x="76" y="1533"/>
                  </a:cubicBezTo>
                  <a:lnTo>
                    <a:pt x="692" y="1450"/>
                  </a:lnTo>
                  <a:cubicBezTo>
                    <a:pt x="692" y="1450"/>
                    <a:pt x="1171" y="2049"/>
                    <a:pt x="2138" y="2049"/>
                  </a:cubicBezTo>
                  <a:cubicBezTo>
                    <a:pt x="2345" y="2049"/>
                    <a:pt x="2574" y="2022"/>
                    <a:pt x="2826" y="1955"/>
                  </a:cubicBezTo>
                  <a:cubicBezTo>
                    <a:pt x="4257" y="1575"/>
                    <a:pt x="3090" y="410"/>
                    <a:pt x="3090" y="410"/>
                  </a:cubicBezTo>
                  <a:cubicBezTo>
                    <a:pt x="2545" y="69"/>
                    <a:pt x="1721" y="0"/>
                    <a:pt x="1305" y="0"/>
                  </a:cubicBezTo>
                  <a:close/>
                </a:path>
              </a:pathLst>
            </a:custGeom>
            <a:solidFill>
              <a:srgbClr val="FFA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7"/>
            <p:cNvSpPr/>
            <p:nvPr/>
          </p:nvSpPr>
          <p:spPr>
            <a:xfrm>
              <a:off x="1837183" y="2044687"/>
              <a:ext cx="267950" cy="197095"/>
            </a:xfrm>
            <a:custGeom>
              <a:avLst/>
              <a:gdLst/>
              <a:ahLst/>
              <a:cxnLst/>
              <a:rect l="l" t="t" r="r" b="b"/>
              <a:pathLst>
                <a:path w="2893" h="2128" extrusionOk="0">
                  <a:moveTo>
                    <a:pt x="1341" y="1"/>
                  </a:moveTo>
                  <a:cubicBezTo>
                    <a:pt x="1211" y="1"/>
                    <a:pt x="1117" y="8"/>
                    <a:pt x="1079" y="15"/>
                  </a:cubicBezTo>
                  <a:cubicBezTo>
                    <a:pt x="878" y="53"/>
                    <a:pt x="618" y="182"/>
                    <a:pt x="503" y="353"/>
                  </a:cubicBezTo>
                  <a:cubicBezTo>
                    <a:pt x="463" y="416"/>
                    <a:pt x="443" y="480"/>
                    <a:pt x="452" y="542"/>
                  </a:cubicBezTo>
                  <a:cubicBezTo>
                    <a:pt x="403" y="580"/>
                    <a:pt x="301" y="664"/>
                    <a:pt x="276" y="780"/>
                  </a:cubicBezTo>
                  <a:cubicBezTo>
                    <a:pt x="265" y="829"/>
                    <a:pt x="269" y="880"/>
                    <a:pt x="292" y="927"/>
                  </a:cubicBezTo>
                  <a:cubicBezTo>
                    <a:pt x="236" y="982"/>
                    <a:pt x="109" y="1136"/>
                    <a:pt x="163" y="1276"/>
                  </a:cubicBezTo>
                  <a:cubicBezTo>
                    <a:pt x="89" y="1331"/>
                    <a:pt x="0" y="1449"/>
                    <a:pt x="63" y="1587"/>
                  </a:cubicBezTo>
                  <a:cubicBezTo>
                    <a:pt x="67" y="1600"/>
                    <a:pt x="81" y="1610"/>
                    <a:pt x="95" y="1610"/>
                  </a:cubicBezTo>
                  <a:cubicBezTo>
                    <a:pt x="98" y="1610"/>
                    <a:pt x="100" y="1610"/>
                    <a:pt x="103" y="1609"/>
                  </a:cubicBezTo>
                  <a:lnTo>
                    <a:pt x="698" y="1529"/>
                  </a:lnTo>
                  <a:cubicBezTo>
                    <a:pt x="790" y="1629"/>
                    <a:pt x="1281" y="2127"/>
                    <a:pt x="2168" y="2127"/>
                  </a:cubicBezTo>
                  <a:cubicBezTo>
                    <a:pt x="2377" y="2127"/>
                    <a:pt x="2608" y="2098"/>
                    <a:pt x="2859" y="2031"/>
                  </a:cubicBezTo>
                  <a:cubicBezTo>
                    <a:pt x="2879" y="2027"/>
                    <a:pt x="2892" y="2005"/>
                    <a:pt x="2888" y="1983"/>
                  </a:cubicBezTo>
                  <a:cubicBezTo>
                    <a:pt x="2882" y="1965"/>
                    <a:pt x="2865" y="1953"/>
                    <a:pt x="2845" y="1953"/>
                  </a:cubicBezTo>
                  <a:cubicBezTo>
                    <a:pt x="2843" y="1953"/>
                    <a:pt x="2840" y="1953"/>
                    <a:pt x="2837" y="1954"/>
                  </a:cubicBezTo>
                  <a:cubicBezTo>
                    <a:pt x="2593" y="2018"/>
                    <a:pt x="2370" y="2045"/>
                    <a:pt x="2168" y="2045"/>
                  </a:cubicBezTo>
                  <a:cubicBezTo>
                    <a:pt x="1229" y="2045"/>
                    <a:pt x="752" y="1468"/>
                    <a:pt x="745" y="1460"/>
                  </a:cubicBezTo>
                  <a:cubicBezTo>
                    <a:pt x="738" y="1451"/>
                    <a:pt x="728" y="1446"/>
                    <a:pt x="718" y="1446"/>
                  </a:cubicBezTo>
                  <a:cubicBezTo>
                    <a:pt x="715" y="1446"/>
                    <a:pt x="712" y="1446"/>
                    <a:pt x="710" y="1447"/>
                  </a:cubicBezTo>
                  <a:lnTo>
                    <a:pt x="125" y="1527"/>
                  </a:lnTo>
                  <a:cubicBezTo>
                    <a:pt x="98" y="1409"/>
                    <a:pt x="227" y="1327"/>
                    <a:pt x="234" y="1325"/>
                  </a:cubicBezTo>
                  <a:cubicBezTo>
                    <a:pt x="254" y="1314"/>
                    <a:pt x="258" y="1287"/>
                    <a:pt x="247" y="1269"/>
                  </a:cubicBezTo>
                  <a:cubicBezTo>
                    <a:pt x="169" y="1140"/>
                    <a:pt x="367" y="965"/>
                    <a:pt x="369" y="962"/>
                  </a:cubicBezTo>
                  <a:cubicBezTo>
                    <a:pt x="387" y="949"/>
                    <a:pt x="389" y="927"/>
                    <a:pt x="378" y="909"/>
                  </a:cubicBezTo>
                  <a:cubicBezTo>
                    <a:pt x="356" y="871"/>
                    <a:pt x="347" y="836"/>
                    <a:pt x="356" y="793"/>
                  </a:cubicBezTo>
                  <a:cubicBezTo>
                    <a:pt x="378" y="682"/>
                    <a:pt x="516" y="593"/>
                    <a:pt x="516" y="593"/>
                  </a:cubicBezTo>
                  <a:cubicBezTo>
                    <a:pt x="532" y="584"/>
                    <a:pt x="536" y="569"/>
                    <a:pt x="534" y="551"/>
                  </a:cubicBezTo>
                  <a:cubicBezTo>
                    <a:pt x="523" y="502"/>
                    <a:pt x="534" y="449"/>
                    <a:pt x="570" y="396"/>
                  </a:cubicBezTo>
                  <a:cubicBezTo>
                    <a:pt x="670" y="247"/>
                    <a:pt x="912" y="127"/>
                    <a:pt x="1092" y="93"/>
                  </a:cubicBezTo>
                  <a:cubicBezTo>
                    <a:pt x="1126" y="87"/>
                    <a:pt x="1208" y="82"/>
                    <a:pt x="1321" y="82"/>
                  </a:cubicBezTo>
                  <a:cubicBezTo>
                    <a:pt x="1667" y="82"/>
                    <a:pt x="2312" y="130"/>
                    <a:pt x="2830" y="351"/>
                  </a:cubicBezTo>
                  <a:cubicBezTo>
                    <a:pt x="2834" y="353"/>
                    <a:pt x="2839" y="354"/>
                    <a:pt x="2844" y="354"/>
                  </a:cubicBezTo>
                  <a:cubicBezTo>
                    <a:pt x="2859" y="354"/>
                    <a:pt x="2876" y="344"/>
                    <a:pt x="2881" y="329"/>
                  </a:cubicBezTo>
                  <a:cubicBezTo>
                    <a:pt x="2890" y="309"/>
                    <a:pt x="2879" y="284"/>
                    <a:pt x="2859" y="275"/>
                  </a:cubicBezTo>
                  <a:cubicBezTo>
                    <a:pt x="2336" y="52"/>
                    <a:pt x="1700" y="1"/>
                    <a:pt x="1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7"/>
            <p:cNvSpPr/>
            <p:nvPr/>
          </p:nvSpPr>
          <p:spPr>
            <a:xfrm>
              <a:off x="2101985" y="2222239"/>
              <a:ext cx="197095" cy="88267"/>
            </a:xfrm>
            <a:custGeom>
              <a:avLst/>
              <a:gdLst/>
              <a:ahLst/>
              <a:cxnLst/>
              <a:rect l="l" t="t" r="r" b="b"/>
              <a:pathLst>
                <a:path w="2128" h="953" extrusionOk="0">
                  <a:moveTo>
                    <a:pt x="61" y="1"/>
                  </a:moveTo>
                  <a:cubicBezTo>
                    <a:pt x="43" y="1"/>
                    <a:pt x="25" y="12"/>
                    <a:pt x="16" y="32"/>
                  </a:cubicBezTo>
                  <a:cubicBezTo>
                    <a:pt x="0" y="59"/>
                    <a:pt x="11" y="90"/>
                    <a:pt x="40" y="103"/>
                  </a:cubicBezTo>
                  <a:cubicBezTo>
                    <a:pt x="251" y="203"/>
                    <a:pt x="654" y="368"/>
                    <a:pt x="1043" y="526"/>
                  </a:cubicBezTo>
                  <a:cubicBezTo>
                    <a:pt x="1429" y="686"/>
                    <a:pt x="1829" y="846"/>
                    <a:pt x="2041" y="946"/>
                  </a:cubicBezTo>
                  <a:cubicBezTo>
                    <a:pt x="2045" y="948"/>
                    <a:pt x="2054" y="952"/>
                    <a:pt x="2063" y="952"/>
                  </a:cubicBezTo>
                  <a:cubicBezTo>
                    <a:pt x="2083" y="952"/>
                    <a:pt x="2101" y="941"/>
                    <a:pt x="2112" y="921"/>
                  </a:cubicBezTo>
                  <a:cubicBezTo>
                    <a:pt x="2127" y="892"/>
                    <a:pt x="2116" y="864"/>
                    <a:pt x="2087" y="848"/>
                  </a:cubicBezTo>
                  <a:cubicBezTo>
                    <a:pt x="1874" y="748"/>
                    <a:pt x="1474" y="586"/>
                    <a:pt x="1085" y="426"/>
                  </a:cubicBezTo>
                  <a:cubicBezTo>
                    <a:pt x="698" y="268"/>
                    <a:pt x="298" y="108"/>
                    <a:pt x="87" y="8"/>
                  </a:cubicBezTo>
                  <a:cubicBezTo>
                    <a:pt x="79" y="3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7"/>
            <p:cNvSpPr/>
            <p:nvPr/>
          </p:nvSpPr>
          <p:spPr>
            <a:xfrm>
              <a:off x="2638072" y="1888344"/>
              <a:ext cx="336674" cy="170977"/>
            </a:xfrm>
            <a:custGeom>
              <a:avLst/>
              <a:gdLst/>
              <a:ahLst/>
              <a:cxnLst/>
              <a:rect l="l" t="t" r="r" b="b"/>
              <a:pathLst>
                <a:path w="3635" h="1846" extrusionOk="0">
                  <a:moveTo>
                    <a:pt x="109" y="1"/>
                  </a:moveTo>
                  <a:lnTo>
                    <a:pt x="0" y="1019"/>
                  </a:lnTo>
                  <a:cubicBezTo>
                    <a:pt x="101" y="1013"/>
                    <a:pt x="203" y="1011"/>
                    <a:pt x="305" y="1011"/>
                  </a:cubicBezTo>
                  <a:cubicBezTo>
                    <a:pt x="1466" y="1011"/>
                    <a:pt x="2668" y="1361"/>
                    <a:pt x="3503" y="1846"/>
                  </a:cubicBezTo>
                  <a:lnTo>
                    <a:pt x="3634" y="723"/>
                  </a:lnTo>
                  <a:cubicBezTo>
                    <a:pt x="2092" y="130"/>
                    <a:pt x="800" y="14"/>
                    <a:pt x="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7"/>
            <p:cNvSpPr/>
            <p:nvPr/>
          </p:nvSpPr>
          <p:spPr>
            <a:xfrm>
              <a:off x="2236192" y="1344016"/>
              <a:ext cx="423551" cy="363904"/>
            </a:xfrm>
            <a:custGeom>
              <a:avLst/>
              <a:gdLst/>
              <a:ahLst/>
              <a:cxnLst/>
              <a:rect l="l" t="t" r="r" b="b"/>
              <a:pathLst>
                <a:path w="4573" h="3929" extrusionOk="0">
                  <a:moveTo>
                    <a:pt x="1830" y="1"/>
                  </a:moveTo>
                  <a:lnTo>
                    <a:pt x="0" y="212"/>
                  </a:lnTo>
                  <a:cubicBezTo>
                    <a:pt x="3" y="990"/>
                    <a:pt x="69" y="1770"/>
                    <a:pt x="205" y="2537"/>
                  </a:cubicBezTo>
                  <a:cubicBezTo>
                    <a:pt x="260" y="2850"/>
                    <a:pt x="329" y="3170"/>
                    <a:pt x="496" y="3439"/>
                  </a:cubicBezTo>
                  <a:cubicBezTo>
                    <a:pt x="667" y="3711"/>
                    <a:pt x="952" y="3926"/>
                    <a:pt x="1270" y="3928"/>
                  </a:cubicBezTo>
                  <a:cubicBezTo>
                    <a:pt x="1273" y="3928"/>
                    <a:pt x="1277" y="3928"/>
                    <a:pt x="1280" y="3928"/>
                  </a:cubicBezTo>
                  <a:cubicBezTo>
                    <a:pt x="1578" y="3928"/>
                    <a:pt x="1844" y="3746"/>
                    <a:pt x="2081" y="3559"/>
                  </a:cubicBezTo>
                  <a:cubicBezTo>
                    <a:pt x="3174" y="2690"/>
                    <a:pt x="4039" y="1534"/>
                    <a:pt x="4573" y="243"/>
                  </a:cubicBezTo>
                  <a:lnTo>
                    <a:pt x="18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7"/>
            <p:cNvSpPr/>
            <p:nvPr/>
          </p:nvSpPr>
          <p:spPr>
            <a:xfrm>
              <a:off x="2307602" y="1063007"/>
              <a:ext cx="235440" cy="341490"/>
            </a:xfrm>
            <a:custGeom>
              <a:avLst/>
              <a:gdLst/>
              <a:ahLst/>
              <a:cxnLst/>
              <a:rect l="l" t="t" r="r" b="b"/>
              <a:pathLst>
                <a:path w="2542" h="3687" extrusionOk="0">
                  <a:moveTo>
                    <a:pt x="2332" y="1"/>
                  </a:moveTo>
                  <a:lnTo>
                    <a:pt x="41" y="968"/>
                  </a:lnTo>
                  <a:lnTo>
                    <a:pt x="1" y="3413"/>
                  </a:lnTo>
                  <a:cubicBezTo>
                    <a:pt x="321" y="3614"/>
                    <a:pt x="664" y="3687"/>
                    <a:pt x="990" y="3687"/>
                  </a:cubicBezTo>
                  <a:cubicBezTo>
                    <a:pt x="1818" y="3687"/>
                    <a:pt x="2541" y="3221"/>
                    <a:pt x="2541" y="3221"/>
                  </a:cubicBezTo>
                  <a:lnTo>
                    <a:pt x="23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7"/>
            <p:cNvSpPr/>
            <p:nvPr/>
          </p:nvSpPr>
          <p:spPr>
            <a:xfrm>
              <a:off x="2270739" y="1356798"/>
              <a:ext cx="341860" cy="293883"/>
            </a:xfrm>
            <a:custGeom>
              <a:avLst/>
              <a:gdLst/>
              <a:ahLst/>
              <a:cxnLst/>
              <a:rect l="l" t="t" r="r" b="b"/>
              <a:pathLst>
                <a:path w="3691" h="3173" extrusionOk="0">
                  <a:moveTo>
                    <a:pt x="274" y="1"/>
                  </a:moveTo>
                  <a:lnTo>
                    <a:pt x="1" y="32"/>
                  </a:lnTo>
                  <a:cubicBezTo>
                    <a:pt x="52" y="796"/>
                    <a:pt x="159" y="3135"/>
                    <a:pt x="968" y="3172"/>
                  </a:cubicBezTo>
                  <a:cubicBezTo>
                    <a:pt x="973" y="3173"/>
                    <a:pt x="979" y="3173"/>
                    <a:pt x="985" y="3173"/>
                  </a:cubicBezTo>
                  <a:cubicBezTo>
                    <a:pt x="1743" y="3173"/>
                    <a:pt x="3165" y="987"/>
                    <a:pt x="3691" y="61"/>
                  </a:cubicBezTo>
                  <a:lnTo>
                    <a:pt x="3084" y="7"/>
                  </a:lnTo>
                  <a:lnTo>
                    <a:pt x="1457" y="234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7"/>
            <p:cNvSpPr/>
            <p:nvPr/>
          </p:nvSpPr>
          <p:spPr>
            <a:xfrm>
              <a:off x="2095779" y="558321"/>
              <a:ext cx="570169" cy="672606"/>
            </a:xfrm>
            <a:custGeom>
              <a:avLst/>
              <a:gdLst/>
              <a:ahLst/>
              <a:cxnLst/>
              <a:rect l="l" t="t" r="r" b="b"/>
              <a:pathLst>
                <a:path w="6156" h="7262" extrusionOk="0">
                  <a:moveTo>
                    <a:pt x="3063" y="1"/>
                  </a:moveTo>
                  <a:cubicBezTo>
                    <a:pt x="2826" y="1"/>
                    <a:pt x="2575" y="20"/>
                    <a:pt x="2312" y="59"/>
                  </a:cubicBezTo>
                  <a:cubicBezTo>
                    <a:pt x="809" y="284"/>
                    <a:pt x="0" y="1813"/>
                    <a:pt x="205" y="4214"/>
                  </a:cubicBezTo>
                  <a:cubicBezTo>
                    <a:pt x="349" y="5894"/>
                    <a:pt x="1230" y="6997"/>
                    <a:pt x="2621" y="7221"/>
                  </a:cubicBezTo>
                  <a:cubicBezTo>
                    <a:pt x="2786" y="7248"/>
                    <a:pt x="2948" y="7261"/>
                    <a:pt x="3106" y="7261"/>
                  </a:cubicBezTo>
                  <a:cubicBezTo>
                    <a:pt x="4633" y="7261"/>
                    <a:pt x="5807" y="6037"/>
                    <a:pt x="5962" y="3987"/>
                  </a:cubicBezTo>
                  <a:cubicBezTo>
                    <a:pt x="6155" y="1441"/>
                    <a:pt x="5106" y="1"/>
                    <a:pt x="3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7"/>
            <p:cNvSpPr/>
            <p:nvPr/>
          </p:nvSpPr>
          <p:spPr>
            <a:xfrm>
              <a:off x="2599912" y="890364"/>
              <a:ext cx="127353" cy="138467"/>
            </a:xfrm>
            <a:custGeom>
              <a:avLst/>
              <a:gdLst/>
              <a:ahLst/>
              <a:cxnLst/>
              <a:rect l="l" t="t" r="r" b="b"/>
              <a:pathLst>
                <a:path w="1375" h="1495" extrusionOk="0">
                  <a:moveTo>
                    <a:pt x="836" y="0"/>
                  </a:moveTo>
                  <a:cubicBezTo>
                    <a:pt x="581" y="0"/>
                    <a:pt x="297" y="236"/>
                    <a:pt x="163" y="569"/>
                  </a:cubicBezTo>
                  <a:cubicBezTo>
                    <a:pt x="1" y="967"/>
                    <a:pt x="119" y="1347"/>
                    <a:pt x="403" y="1465"/>
                  </a:cubicBezTo>
                  <a:cubicBezTo>
                    <a:pt x="454" y="1485"/>
                    <a:pt x="507" y="1495"/>
                    <a:pt x="561" y="1495"/>
                  </a:cubicBezTo>
                  <a:cubicBezTo>
                    <a:pt x="812" y="1495"/>
                    <a:pt x="1082" y="1283"/>
                    <a:pt x="1212" y="955"/>
                  </a:cubicBezTo>
                  <a:cubicBezTo>
                    <a:pt x="1375" y="558"/>
                    <a:pt x="1270" y="144"/>
                    <a:pt x="981" y="29"/>
                  </a:cubicBezTo>
                  <a:cubicBezTo>
                    <a:pt x="935" y="9"/>
                    <a:pt x="886" y="0"/>
                    <a:pt x="8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7"/>
            <p:cNvSpPr/>
            <p:nvPr/>
          </p:nvSpPr>
          <p:spPr>
            <a:xfrm>
              <a:off x="2632514" y="911203"/>
              <a:ext cx="69465" cy="80857"/>
            </a:xfrm>
            <a:custGeom>
              <a:avLst/>
              <a:gdLst/>
              <a:ahLst/>
              <a:cxnLst/>
              <a:rect l="l" t="t" r="r" b="b"/>
              <a:pathLst>
                <a:path w="750" h="873" extrusionOk="0">
                  <a:moveTo>
                    <a:pt x="464" y="0"/>
                  </a:moveTo>
                  <a:cubicBezTo>
                    <a:pt x="382" y="0"/>
                    <a:pt x="293" y="40"/>
                    <a:pt x="225" y="110"/>
                  </a:cubicBezTo>
                  <a:cubicBezTo>
                    <a:pt x="160" y="177"/>
                    <a:pt x="127" y="266"/>
                    <a:pt x="134" y="355"/>
                  </a:cubicBezTo>
                  <a:cubicBezTo>
                    <a:pt x="136" y="404"/>
                    <a:pt x="151" y="444"/>
                    <a:pt x="167" y="482"/>
                  </a:cubicBezTo>
                  <a:cubicBezTo>
                    <a:pt x="180" y="515"/>
                    <a:pt x="189" y="542"/>
                    <a:pt x="189" y="570"/>
                  </a:cubicBezTo>
                  <a:cubicBezTo>
                    <a:pt x="182" y="642"/>
                    <a:pt x="118" y="695"/>
                    <a:pt x="60" y="717"/>
                  </a:cubicBezTo>
                  <a:cubicBezTo>
                    <a:pt x="18" y="730"/>
                    <a:pt x="0" y="777"/>
                    <a:pt x="14" y="819"/>
                  </a:cubicBezTo>
                  <a:cubicBezTo>
                    <a:pt x="25" y="853"/>
                    <a:pt x="56" y="873"/>
                    <a:pt x="89" y="873"/>
                  </a:cubicBezTo>
                  <a:cubicBezTo>
                    <a:pt x="96" y="873"/>
                    <a:pt x="105" y="871"/>
                    <a:pt x="116" y="866"/>
                  </a:cubicBezTo>
                  <a:cubicBezTo>
                    <a:pt x="249" y="819"/>
                    <a:pt x="345" y="704"/>
                    <a:pt x="349" y="577"/>
                  </a:cubicBezTo>
                  <a:cubicBezTo>
                    <a:pt x="351" y="517"/>
                    <a:pt x="334" y="466"/>
                    <a:pt x="316" y="422"/>
                  </a:cubicBezTo>
                  <a:cubicBezTo>
                    <a:pt x="305" y="393"/>
                    <a:pt x="296" y="366"/>
                    <a:pt x="294" y="344"/>
                  </a:cubicBezTo>
                  <a:cubicBezTo>
                    <a:pt x="291" y="304"/>
                    <a:pt x="307" y="255"/>
                    <a:pt x="340" y="221"/>
                  </a:cubicBezTo>
                  <a:cubicBezTo>
                    <a:pt x="377" y="183"/>
                    <a:pt x="423" y="160"/>
                    <a:pt x="462" y="160"/>
                  </a:cubicBezTo>
                  <a:cubicBezTo>
                    <a:pt x="468" y="160"/>
                    <a:pt x="475" y="160"/>
                    <a:pt x="480" y="161"/>
                  </a:cubicBezTo>
                  <a:cubicBezTo>
                    <a:pt x="549" y="173"/>
                    <a:pt x="589" y="253"/>
                    <a:pt x="589" y="321"/>
                  </a:cubicBezTo>
                  <a:cubicBezTo>
                    <a:pt x="589" y="366"/>
                    <a:pt x="625" y="404"/>
                    <a:pt x="669" y="404"/>
                  </a:cubicBezTo>
                  <a:cubicBezTo>
                    <a:pt x="714" y="404"/>
                    <a:pt x="749" y="366"/>
                    <a:pt x="749" y="321"/>
                  </a:cubicBezTo>
                  <a:cubicBezTo>
                    <a:pt x="749" y="184"/>
                    <a:pt x="667" y="28"/>
                    <a:pt x="505" y="4"/>
                  </a:cubicBezTo>
                  <a:cubicBezTo>
                    <a:pt x="491" y="1"/>
                    <a:pt x="478" y="0"/>
                    <a:pt x="464" y="0"/>
                  </a:cubicBezTo>
                  <a:close/>
                </a:path>
              </a:pathLst>
            </a:custGeom>
            <a:solidFill>
              <a:srgbClr val="9E7D7D">
                <a:alpha val="6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7"/>
            <p:cNvSpPr/>
            <p:nvPr/>
          </p:nvSpPr>
          <p:spPr>
            <a:xfrm>
              <a:off x="2074106" y="529238"/>
              <a:ext cx="604346" cy="356217"/>
            </a:xfrm>
            <a:custGeom>
              <a:avLst/>
              <a:gdLst/>
              <a:ahLst/>
              <a:cxnLst/>
              <a:rect l="l" t="t" r="r" b="b"/>
              <a:pathLst>
                <a:path w="6525" h="3846" extrusionOk="0">
                  <a:moveTo>
                    <a:pt x="3960" y="0"/>
                  </a:moveTo>
                  <a:cubicBezTo>
                    <a:pt x="3727" y="0"/>
                    <a:pt x="3493" y="18"/>
                    <a:pt x="3266" y="47"/>
                  </a:cubicBezTo>
                  <a:cubicBezTo>
                    <a:pt x="2473" y="151"/>
                    <a:pt x="1666" y="371"/>
                    <a:pt x="1041" y="876"/>
                  </a:cubicBezTo>
                  <a:cubicBezTo>
                    <a:pt x="750" y="1111"/>
                    <a:pt x="510" y="1414"/>
                    <a:pt x="352" y="1756"/>
                  </a:cubicBezTo>
                  <a:cubicBezTo>
                    <a:pt x="263" y="1952"/>
                    <a:pt x="1" y="2561"/>
                    <a:pt x="245" y="2718"/>
                  </a:cubicBezTo>
                  <a:cubicBezTo>
                    <a:pt x="295" y="2750"/>
                    <a:pt x="354" y="2763"/>
                    <a:pt x="420" y="2763"/>
                  </a:cubicBezTo>
                  <a:cubicBezTo>
                    <a:pt x="682" y="2763"/>
                    <a:pt x="1039" y="2558"/>
                    <a:pt x="1217" y="2476"/>
                  </a:cubicBezTo>
                  <a:cubicBezTo>
                    <a:pt x="1566" y="2312"/>
                    <a:pt x="1901" y="2114"/>
                    <a:pt x="2213" y="1887"/>
                  </a:cubicBezTo>
                  <a:cubicBezTo>
                    <a:pt x="2573" y="1629"/>
                    <a:pt x="2897" y="1327"/>
                    <a:pt x="3186" y="994"/>
                  </a:cubicBezTo>
                  <a:lnTo>
                    <a:pt x="3186" y="994"/>
                  </a:lnTo>
                  <a:cubicBezTo>
                    <a:pt x="2886" y="1460"/>
                    <a:pt x="2613" y="1789"/>
                    <a:pt x="2110" y="2027"/>
                  </a:cubicBezTo>
                  <a:cubicBezTo>
                    <a:pt x="2773" y="1985"/>
                    <a:pt x="3251" y="1711"/>
                    <a:pt x="3675" y="1205"/>
                  </a:cubicBezTo>
                  <a:cubicBezTo>
                    <a:pt x="4122" y="2443"/>
                    <a:pt x="5169" y="3452"/>
                    <a:pt x="6429" y="3845"/>
                  </a:cubicBezTo>
                  <a:cubicBezTo>
                    <a:pt x="6480" y="3230"/>
                    <a:pt x="6525" y="2607"/>
                    <a:pt x="6411" y="1998"/>
                  </a:cubicBezTo>
                  <a:cubicBezTo>
                    <a:pt x="6298" y="1389"/>
                    <a:pt x="6009" y="791"/>
                    <a:pt x="5511" y="429"/>
                  </a:cubicBezTo>
                  <a:cubicBezTo>
                    <a:pt x="5069" y="105"/>
                    <a:pt x="4517" y="0"/>
                    <a:pt x="3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7"/>
            <p:cNvSpPr/>
            <p:nvPr/>
          </p:nvSpPr>
          <p:spPr>
            <a:xfrm>
              <a:off x="2629643" y="1566397"/>
              <a:ext cx="93731" cy="426237"/>
            </a:xfrm>
            <a:custGeom>
              <a:avLst/>
              <a:gdLst/>
              <a:ahLst/>
              <a:cxnLst/>
              <a:rect l="l" t="t" r="r" b="b"/>
              <a:pathLst>
                <a:path w="1012" h="4602" extrusionOk="0">
                  <a:moveTo>
                    <a:pt x="971" y="0"/>
                  </a:moveTo>
                  <a:cubicBezTo>
                    <a:pt x="951" y="0"/>
                    <a:pt x="931" y="13"/>
                    <a:pt x="927" y="34"/>
                  </a:cubicBezTo>
                  <a:cubicBezTo>
                    <a:pt x="794" y="785"/>
                    <a:pt x="627" y="1554"/>
                    <a:pt x="467" y="2292"/>
                  </a:cubicBezTo>
                  <a:cubicBezTo>
                    <a:pt x="302" y="3034"/>
                    <a:pt x="136" y="3801"/>
                    <a:pt x="2" y="4555"/>
                  </a:cubicBezTo>
                  <a:cubicBezTo>
                    <a:pt x="0" y="4577"/>
                    <a:pt x="13" y="4599"/>
                    <a:pt x="36" y="4602"/>
                  </a:cubicBezTo>
                  <a:lnTo>
                    <a:pt x="45" y="4602"/>
                  </a:lnTo>
                  <a:cubicBezTo>
                    <a:pt x="65" y="4602"/>
                    <a:pt x="80" y="4588"/>
                    <a:pt x="87" y="4568"/>
                  </a:cubicBezTo>
                  <a:cubicBezTo>
                    <a:pt x="218" y="3815"/>
                    <a:pt x="385" y="3050"/>
                    <a:pt x="547" y="2310"/>
                  </a:cubicBezTo>
                  <a:cubicBezTo>
                    <a:pt x="707" y="1567"/>
                    <a:pt x="874" y="801"/>
                    <a:pt x="1007" y="47"/>
                  </a:cubicBezTo>
                  <a:cubicBezTo>
                    <a:pt x="1011" y="25"/>
                    <a:pt x="998" y="3"/>
                    <a:pt x="976" y="0"/>
                  </a:cubicBezTo>
                  <a:cubicBezTo>
                    <a:pt x="974" y="0"/>
                    <a:pt x="973" y="0"/>
                    <a:pt x="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7"/>
            <p:cNvSpPr/>
            <p:nvPr/>
          </p:nvSpPr>
          <p:spPr>
            <a:xfrm>
              <a:off x="2121528" y="878508"/>
              <a:ext cx="528768" cy="367887"/>
            </a:xfrm>
            <a:custGeom>
              <a:avLst/>
              <a:gdLst/>
              <a:ahLst/>
              <a:cxnLst/>
              <a:rect l="l" t="t" r="r" b="b"/>
              <a:pathLst>
                <a:path w="5709" h="3972" extrusionOk="0">
                  <a:moveTo>
                    <a:pt x="2857" y="967"/>
                  </a:moveTo>
                  <a:lnTo>
                    <a:pt x="2857" y="967"/>
                  </a:lnTo>
                  <a:cubicBezTo>
                    <a:pt x="2867" y="971"/>
                    <a:pt x="2871" y="972"/>
                    <a:pt x="2871" y="972"/>
                  </a:cubicBezTo>
                  <a:cubicBezTo>
                    <a:pt x="2873" y="972"/>
                    <a:pt x="2863" y="968"/>
                    <a:pt x="2857" y="967"/>
                  </a:cubicBezTo>
                  <a:close/>
                  <a:moveTo>
                    <a:pt x="5708" y="1"/>
                  </a:moveTo>
                  <a:cubicBezTo>
                    <a:pt x="4884" y="623"/>
                    <a:pt x="3017" y="1012"/>
                    <a:pt x="3017" y="1012"/>
                  </a:cubicBezTo>
                  <a:cubicBezTo>
                    <a:pt x="3016" y="1014"/>
                    <a:pt x="3014" y="1014"/>
                    <a:pt x="3010" y="1014"/>
                  </a:cubicBezTo>
                  <a:cubicBezTo>
                    <a:pt x="2985" y="1014"/>
                    <a:pt x="2899" y="981"/>
                    <a:pt x="2872" y="981"/>
                  </a:cubicBezTo>
                  <a:cubicBezTo>
                    <a:pt x="2869" y="981"/>
                    <a:pt x="2866" y="982"/>
                    <a:pt x="2865" y="983"/>
                  </a:cubicBezTo>
                  <a:cubicBezTo>
                    <a:pt x="2850" y="971"/>
                    <a:pt x="2851" y="967"/>
                    <a:pt x="2856" y="967"/>
                  </a:cubicBezTo>
                  <a:cubicBezTo>
                    <a:pt x="2857" y="967"/>
                    <a:pt x="2857" y="967"/>
                    <a:pt x="2857" y="967"/>
                  </a:cubicBezTo>
                  <a:lnTo>
                    <a:pt x="2857" y="967"/>
                  </a:lnTo>
                  <a:cubicBezTo>
                    <a:pt x="2856" y="967"/>
                    <a:pt x="2854" y="966"/>
                    <a:pt x="2852" y="966"/>
                  </a:cubicBezTo>
                  <a:cubicBezTo>
                    <a:pt x="2548" y="852"/>
                    <a:pt x="1861" y="608"/>
                    <a:pt x="1567" y="341"/>
                  </a:cubicBezTo>
                  <a:cubicBezTo>
                    <a:pt x="1454" y="237"/>
                    <a:pt x="1362" y="196"/>
                    <a:pt x="1279" y="196"/>
                  </a:cubicBezTo>
                  <a:cubicBezTo>
                    <a:pt x="993" y="196"/>
                    <a:pt x="819" y="684"/>
                    <a:pt x="274" y="717"/>
                  </a:cubicBezTo>
                  <a:cubicBezTo>
                    <a:pt x="160" y="723"/>
                    <a:pt x="96" y="875"/>
                    <a:pt x="65" y="1083"/>
                  </a:cubicBezTo>
                  <a:cubicBezTo>
                    <a:pt x="0" y="1504"/>
                    <a:pt x="74" y="2162"/>
                    <a:pt x="149" y="2375"/>
                  </a:cubicBezTo>
                  <a:cubicBezTo>
                    <a:pt x="240" y="2635"/>
                    <a:pt x="320" y="3473"/>
                    <a:pt x="1532" y="3826"/>
                  </a:cubicBezTo>
                  <a:cubicBezTo>
                    <a:pt x="1882" y="3928"/>
                    <a:pt x="2222" y="3972"/>
                    <a:pt x="2528" y="3972"/>
                  </a:cubicBezTo>
                  <a:cubicBezTo>
                    <a:pt x="2898" y="3972"/>
                    <a:pt x="3218" y="3908"/>
                    <a:pt x="3443" y="3804"/>
                  </a:cubicBezTo>
                  <a:cubicBezTo>
                    <a:pt x="3550" y="3758"/>
                    <a:pt x="3634" y="3697"/>
                    <a:pt x="3697" y="3637"/>
                  </a:cubicBezTo>
                  <a:cubicBezTo>
                    <a:pt x="4028" y="3542"/>
                    <a:pt x="4539" y="3157"/>
                    <a:pt x="4935" y="2742"/>
                  </a:cubicBezTo>
                  <a:cubicBezTo>
                    <a:pt x="5168" y="2502"/>
                    <a:pt x="5388" y="2070"/>
                    <a:pt x="5497" y="1753"/>
                  </a:cubicBezTo>
                  <a:cubicBezTo>
                    <a:pt x="5531" y="1653"/>
                    <a:pt x="5502" y="1661"/>
                    <a:pt x="5522" y="1559"/>
                  </a:cubicBezTo>
                  <a:lnTo>
                    <a:pt x="5522" y="1559"/>
                  </a:lnTo>
                  <a:cubicBezTo>
                    <a:pt x="5068" y="2473"/>
                    <a:pt x="4141" y="3057"/>
                    <a:pt x="3739" y="3057"/>
                  </a:cubicBezTo>
                  <a:cubicBezTo>
                    <a:pt x="3686" y="3057"/>
                    <a:pt x="3642" y="3047"/>
                    <a:pt x="3610" y="3026"/>
                  </a:cubicBezTo>
                  <a:cubicBezTo>
                    <a:pt x="3610" y="3026"/>
                    <a:pt x="3065" y="2395"/>
                    <a:pt x="3281" y="1595"/>
                  </a:cubicBezTo>
                  <a:cubicBezTo>
                    <a:pt x="3397" y="1172"/>
                    <a:pt x="5708" y="230"/>
                    <a:pt x="5708" y="230"/>
                  </a:cubicBezTo>
                  <a:lnTo>
                    <a:pt x="5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67"/>
          <p:cNvGrpSpPr/>
          <p:nvPr/>
        </p:nvGrpSpPr>
        <p:grpSpPr>
          <a:xfrm>
            <a:off x="125693" y="1676884"/>
            <a:ext cx="1907942" cy="3097270"/>
            <a:chOff x="4414716" y="372525"/>
            <a:chExt cx="2309857" cy="3749721"/>
          </a:xfrm>
        </p:grpSpPr>
        <p:sp>
          <p:nvSpPr>
            <p:cNvPr id="2189" name="Google Shape;2189;p67"/>
            <p:cNvSpPr/>
            <p:nvPr/>
          </p:nvSpPr>
          <p:spPr>
            <a:xfrm>
              <a:off x="5035272" y="2942823"/>
              <a:ext cx="1139782" cy="1179423"/>
            </a:xfrm>
            <a:custGeom>
              <a:avLst/>
              <a:gdLst/>
              <a:ahLst/>
              <a:cxnLst/>
              <a:rect l="l" t="t" r="r" b="b"/>
              <a:pathLst>
                <a:path w="12306" h="12734" extrusionOk="0">
                  <a:moveTo>
                    <a:pt x="7231" y="1"/>
                  </a:moveTo>
                  <a:lnTo>
                    <a:pt x="6718" y="74"/>
                  </a:lnTo>
                  <a:lnTo>
                    <a:pt x="6627" y="88"/>
                  </a:lnTo>
                  <a:lnTo>
                    <a:pt x="3006" y="603"/>
                  </a:lnTo>
                  <a:cubicBezTo>
                    <a:pt x="2950" y="1079"/>
                    <a:pt x="2726" y="2466"/>
                    <a:pt x="1974" y="3082"/>
                  </a:cubicBezTo>
                  <a:cubicBezTo>
                    <a:pt x="1737" y="3277"/>
                    <a:pt x="1463" y="3377"/>
                    <a:pt x="1163" y="3377"/>
                  </a:cubicBezTo>
                  <a:cubicBezTo>
                    <a:pt x="1105" y="3377"/>
                    <a:pt x="1045" y="3375"/>
                    <a:pt x="983" y="3366"/>
                  </a:cubicBezTo>
                  <a:cubicBezTo>
                    <a:pt x="963" y="3362"/>
                    <a:pt x="950" y="3346"/>
                    <a:pt x="952" y="3326"/>
                  </a:cubicBezTo>
                  <a:cubicBezTo>
                    <a:pt x="956" y="3308"/>
                    <a:pt x="970" y="3295"/>
                    <a:pt x="988" y="3295"/>
                  </a:cubicBezTo>
                  <a:cubicBezTo>
                    <a:pt x="989" y="3295"/>
                    <a:pt x="990" y="3295"/>
                    <a:pt x="992" y="3295"/>
                  </a:cubicBezTo>
                  <a:cubicBezTo>
                    <a:pt x="1050" y="3302"/>
                    <a:pt x="1107" y="3306"/>
                    <a:pt x="1163" y="3306"/>
                  </a:cubicBezTo>
                  <a:cubicBezTo>
                    <a:pt x="1447" y="3306"/>
                    <a:pt x="1703" y="3212"/>
                    <a:pt x="1928" y="3028"/>
                  </a:cubicBezTo>
                  <a:cubicBezTo>
                    <a:pt x="2639" y="2446"/>
                    <a:pt x="2870" y="1101"/>
                    <a:pt x="2930" y="619"/>
                  </a:cubicBezTo>
                  <a:lnTo>
                    <a:pt x="2930" y="619"/>
                  </a:lnTo>
                  <a:lnTo>
                    <a:pt x="656" y="943"/>
                  </a:lnTo>
                  <a:lnTo>
                    <a:pt x="0" y="11946"/>
                  </a:lnTo>
                  <a:cubicBezTo>
                    <a:pt x="1794" y="12413"/>
                    <a:pt x="3668" y="12682"/>
                    <a:pt x="5595" y="12733"/>
                  </a:cubicBezTo>
                  <a:lnTo>
                    <a:pt x="6576" y="5082"/>
                  </a:lnTo>
                  <a:lnTo>
                    <a:pt x="6969" y="12733"/>
                  </a:lnTo>
                  <a:cubicBezTo>
                    <a:pt x="8805" y="12682"/>
                    <a:pt x="10592" y="12433"/>
                    <a:pt x="12306" y="12004"/>
                  </a:cubicBezTo>
                  <a:lnTo>
                    <a:pt x="12301" y="1074"/>
                  </a:lnTo>
                  <a:lnTo>
                    <a:pt x="11348" y="986"/>
                  </a:lnTo>
                  <a:lnTo>
                    <a:pt x="11348" y="986"/>
                  </a:lnTo>
                  <a:cubicBezTo>
                    <a:pt x="11308" y="2677"/>
                    <a:pt x="12121" y="3404"/>
                    <a:pt x="12130" y="3413"/>
                  </a:cubicBezTo>
                  <a:cubicBezTo>
                    <a:pt x="12146" y="3426"/>
                    <a:pt x="12148" y="3448"/>
                    <a:pt x="12135" y="3464"/>
                  </a:cubicBezTo>
                  <a:cubicBezTo>
                    <a:pt x="12126" y="3471"/>
                    <a:pt x="12117" y="3475"/>
                    <a:pt x="12106" y="3475"/>
                  </a:cubicBezTo>
                  <a:cubicBezTo>
                    <a:pt x="12097" y="3475"/>
                    <a:pt x="12090" y="3471"/>
                    <a:pt x="12084" y="3466"/>
                  </a:cubicBezTo>
                  <a:cubicBezTo>
                    <a:pt x="12075" y="3457"/>
                    <a:pt x="11237" y="2710"/>
                    <a:pt x="11279" y="979"/>
                  </a:cubicBezTo>
                  <a:lnTo>
                    <a:pt x="7158" y="597"/>
                  </a:lnTo>
                  <a:lnTo>
                    <a:pt x="7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7"/>
            <p:cNvSpPr/>
            <p:nvPr/>
          </p:nvSpPr>
          <p:spPr>
            <a:xfrm>
              <a:off x="5080378" y="1274829"/>
              <a:ext cx="1108106" cy="1908898"/>
            </a:xfrm>
            <a:custGeom>
              <a:avLst/>
              <a:gdLst/>
              <a:ahLst/>
              <a:cxnLst/>
              <a:rect l="l" t="t" r="r" b="b"/>
              <a:pathLst>
                <a:path w="11964" h="20610" extrusionOk="0">
                  <a:moveTo>
                    <a:pt x="1805" y="1"/>
                  </a:moveTo>
                  <a:lnTo>
                    <a:pt x="91" y="7158"/>
                  </a:lnTo>
                  <a:cubicBezTo>
                    <a:pt x="434" y="11244"/>
                    <a:pt x="329" y="16465"/>
                    <a:pt x="0" y="20217"/>
                  </a:cubicBezTo>
                  <a:cubicBezTo>
                    <a:pt x="2208" y="20481"/>
                    <a:pt x="4435" y="20609"/>
                    <a:pt x="6680" y="20609"/>
                  </a:cubicBezTo>
                  <a:cubicBezTo>
                    <a:pt x="8430" y="20609"/>
                    <a:pt x="10192" y="20531"/>
                    <a:pt x="11963" y="20377"/>
                  </a:cubicBezTo>
                  <a:cubicBezTo>
                    <a:pt x="11839" y="16054"/>
                    <a:pt x="11432" y="10744"/>
                    <a:pt x="10983" y="7192"/>
                  </a:cubicBezTo>
                  <a:lnTo>
                    <a:pt x="9449" y="92"/>
                  </a:lnTo>
                  <a:lnTo>
                    <a:pt x="6253" y="423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7"/>
            <p:cNvSpPr/>
            <p:nvPr/>
          </p:nvSpPr>
          <p:spPr>
            <a:xfrm>
              <a:off x="5833475" y="1331605"/>
              <a:ext cx="788381" cy="1178590"/>
            </a:xfrm>
            <a:custGeom>
              <a:avLst/>
              <a:gdLst/>
              <a:ahLst/>
              <a:cxnLst/>
              <a:rect l="l" t="t" r="r" b="b"/>
              <a:pathLst>
                <a:path w="8512" h="12725" extrusionOk="0">
                  <a:moveTo>
                    <a:pt x="1772" y="0"/>
                  </a:moveTo>
                  <a:cubicBezTo>
                    <a:pt x="1533" y="0"/>
                    <a:pt x="1290" y="56"/>
                    <a:pt x="1063" y="173"/>
                  </a:cubicBezTo>
                  <a:cubicBezTo>
                    <a:pt x="300" y="568"/>
                    <a:pt x="0" y="1504"/>
                    <a:pt x="396" y="2266"/>
                  </a:cubicBezTo>
                  <a:lnTo>
                    <a:pt x="5357" y="11882"/>
                  </a:lnTo>
                  <a:cubicBezTo>
                    <a:pt x="5633" y="12418"/>
                    <a:pt x="6177" y="12725"/>
                    <a:pt x="6740" y="12725"/>
                  </a:cubicBezTo>
                  <a:cubicBezTo>
                    <a:pt x="6978" y="12725"/>
                    <a:pt x="7222" y="12669"/>
                    <a:pt x="7451" y="12549"/>
                  </a:cubicBezTo>
                  <a:cubicBezTo>
                    <a:pt x="8211" y="12153"/>
                    <a:pt x="8511" y="11218"/>
                    <a:pt x="8118" y="10457"/>
                  </a:cubicBezTo>
                  <a:lnTo>
                    <a:pt x="3154" y="839"/>
                  </a:lnTo>
                  <a:cubicBezTo>
                    <a:pt x="2878" y="306"/>
                    <a:pt x="2335" y="0"/>
                    <a:pt x="1772" y="0"/>
                  </a:cubicBezTo>
                  <a:close/>
                </a:path>
              </a:pathLst>
            </a:custGeom>
            <a:solidFill>
              <a:srgbClr val="EC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7"/>
            <p:cNvSpPr/>
            <p:nvPr/>
          </p:nvSpPr>
          <p:spPr>
            <a:xfrm>
              <a:off x="4453246" y="1342998"/>
              <a:ext cx="879797" cy="1099029"/>
            </a:xfrm>
            <a:custGeom>
              <a:avLst/>
              <a:gdLst/>
              <a:ahLst/>
              <a:cxnLst/>
              <a:rect l="l" t="t" r="r" b="b"/>
              <a:pathLst>
                <a:path w="9499" h="11866" extrusionOk="0">
                  <a:moveTo>
                    <a:pt x="7734" y="0"/>
                  </a:moveTo>
                  <a:cubicBezTo>
                    <a:pt x="7238" y="0"/>
                    <a:pt x="6751" y="237"/>
                    <a:pt x="6451" y="679"/>
                  </a:cubicBezTo>
                  <a:lnTo>
                    <a:pt x="485" y="9441"/>
                  </a:lnTo>
                  <a:cubicBezTo>
                    <a:pt x="1" y="10150"/>
                    <a:pt x="185" y="11115"/>
                    <a:pt x="894" y="11597"/>
                  </a:cubicBezTo>
                  <a:cubicBezTo>
                    <a:pt x="1161" y="11781"/>
                    <a:pt x="1465" y="11866"/>
                    <a:pt x="1766" y="11866"/>
                  </a:cubicBezTo>
                  <a:cubicBezTo>
                    <a:pt x="2263" y="11866"/>
                    <a:pt x="2750" y="11630"/>
                    <a:pt x="3050" y="11188"/>
                  </a:cubicBezTo>
                  <a:lnTo>
                    <a:pt x="9016" y="2426"/>
                  </a:lnTo>
                  <a:cubicBezTo>
                    <a:pt x="9499" y="1717"/>
                    <a:pt x="9316" y="752"/>
                    <a:pt x="8607" y="270"/>
                  </a:cubicBezTo>
                  <a:cubicBezTo>
                    <a:pt x="8340" y="87"/>
                    <a:pt x="8035" y="0"/>
                    <a:pt x="7734" y="0"/>
                  </a:cubicBezTo>
                  <a:close/>
                </a:path>
              </a:pathLst>
            </a:custGeom>
            <a:solidFill>
              <a:srgbClr val="EC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7"/>
            <p:cNvSpPr/>
            <p:nvPr/>
          </p:nvSpPr>
          <p:spPr>
            <a:xfrm>
              <a:off x="5784478" y="1276126"/>
              <a:ext cx="493109" cy="2533064"/>
            </a:xfrm>
            <a:custGeom>
              <a:avLst/>
              <a:gdLst/>
              <a:ahLst/>
              <a:cxnLst/>
              <a:rect l="l" t="t" r="r" b="b"/>
              <a:pathLst>
                <a:path w="5324" h="27349" extrusionOk="0">
                  <a:moveTo>
                    <a:pt x="2241" y="0"/>
                  </a:moveTo>
                  <a:lnTo>
                    <a:pt x="592" y="176"/>
                  </a:lnTo>
                  <a:cubicBezTo>
                    <a:pt x="592" y="176"/>
                    <a:pt x="656" y="8218"/>
                    <a:pt x="592" y="11270"/>
                  </a:cubicBezTo>
                  <a:cubicBezTo>
                    <a:pt x="527" y="14319"/>
                    <a:pt x="0" y="26929"/>
                    <a:pt x="0" y="26929"/>
                  </a:cubicBezTo>
                  <a:cubicBezTo>
                    <a:pt x="0" y="26929"/>
                    <a:pt x="1357" y="27348"/>
                    <a:pt x="2934" y="27348"/>
                  </a:cubicBezTo>
                  <a:cubicBezTo>
                    <a:pt x="3723" y="27348"/>
                    <a:pt x="4567" y="27243"/>
                    <a:pt x="5324" y="26929"/>
                  </a:cubicBezTo>
                  <a:cubicBezTo>
                    <a:pt x="5324" y="26929"/>
                    <a:pt x="4170" y="12797"/>
                    <a:pt x="4017" y="11036"/>
                  </a:cubicBezTo>
                  <a:cubicBezTo>
                    <a:pt x="3863" y="9274"/>
                    <a:pt x="2241" y="0"/>
                    <a:pt x="2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7"/>
            <p:cNvSpPr/>
            <p:nvPr/>
          </p:nvSpPr>
          <p:spPr>
            <a:xfrm>
              <a:off x="4919126" y="1274459"/>
              <a:ext cx="616293" cy="2510836"/>
            </a:xfrm>
            <a:custGeom>
              <a:avLst/>
              <a:gdLst/>
              <a:ahLst/>
              <a:cxnLst/>
              <a:rect l="l" t="t" r="r" b="b"/>
              <a:pathLst>
                <a:path w="6654" h="27109" extrusionOk="0">
                  <a:moveTo>
                    <a:pt x="3553" y="0"/>
                  </a:moveTo>
                  <a:cubicBezTo>
                    <a:pt x="3553" y="0"/>
                    <a:pt x="1417" y="6609"/>
                    <a:pt x="1370" y="9134"/>
                  </a:cubicBezTo>
                  <a:cubicBezTo>
                    <a:pt x="1326" y="11659"/>
                    <a:pt x="1" y="26805"/>
                    <a:pt x="1" y="26805"/>
                  </a:cubicBezTo>
                  <a:cubicBezTo>
                    <a:pt x="769" y="27032"/>
                    <a:pt x="1667" y="27108"/>
                    <a:pt x="2522" y="27108"/>
                  </a:cubicBezTo>
                  <a:cubicBezTo>
                    <a:pt x="4234" y="27108"/>
                    <a:pt x="5776" y="26805"/>
                    <a:pt x="5776" y="26805"/>
                  </a:cubicBezTo>
                  <a:cubicBezTo>
                    <a:pt x="5776" y="26805"/>
                    <a:pt x="6380" y="19617"/>
                    <a:pt x="6516" y="14440"/>
                  </a:cubicBezTo>
                  <a:cubicBezTo>
                    <a:pt x="6654" y="9265"/>
                    <a:pt x="5115" y="152"/>
                    <a:pt x="5115" y="152"/>
                  </a:cubicBezTo>
                  <a:lnTo>
                    <a:pt x="35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7"/>
            <p:cNvSpPr/>
            <p:nvPr/>
          </p:nvSpPr>
          <p:spPr>
            <a:xfrm>
              <a:off x="5988243" y="2229556"/>
              <a:ext cx="640375" cy="1046328"/>
            </a:xfrm>
            <a:custGeom>
              <a:avLst/>
              <a:gdLst/>
              <a:ahLst/>
              <a:cxnLst/>
              <a:rect l="l" t="t" r="r" b="b"/>
              <a:pathLst>
                <a:path w="6914" h="11297" extrusionOk="0">
                  <a:moveTo>
                    <a:pt x="5103" y="1"/>
                  </a:moveTo>
                  <a:cubicBezTo>
                    <a:pt x="4476" y="1"/>
                    <a:pt x="3885" y="384"/>
                    <a:pt x="3651" y="1005"/>
                  </a:cubicBezTo>
                  <a:lnTo>
                    <a:pt x="270" y="9942"/>
                  </a:lnTo>
                  <a:cubicBezTo>
                    <a:pt x="1" y="10718"/>
                    <a:pt x="604" y="11297"/>
                    <a:pt x="1224" y="11297"/>
                  </a:cubicBezTo>
                  <a:cubicBezTo>
                    <a:pt x="1551" y="11297"/>
                    <a:pt x="1883" y="11135"/>
                    <a:pt x="2095" y="10756"/>
                  </a:cubicBezTo>
                  <a:cubicBezTo>
                    <a:pt x="2095" y="10756"/>
                    <a:pt x="3237" y="8547"/>
                    <a:pt x="4358" y="6386"/>
                  </a:cubicBezTo>
                  <a:cubicBezTo>
                    <a:pt x="5431" y="4308"/>
                    <a:pt x="6485" y="2269"/>
                    <a:pt x="6485" y="2269"/>
                  </a:cubicBezTo>
                  <a:cubicBezTo>
                    <a:pt x="6914" y="1456"/>
                    <a:pt x="6518" y="422"/>
                    <a:pt x="5653" y="102"/>
                  </a:cubicBezTo>
                  <a:cubicBezTo>
                    <a:pt x="5472" y="33"/>
                    <a:pt x="5286" y="1"/>
                    <a:pt x="5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7"/>
            <p:cNvSpPr/>
            <p:nvPr/>
          </p:nvSpPr>
          <p:spPr>
            <a:xfrm>
              <a:off x="5991948" y="1272606"/>
              <a:ext cx="732624" cy="1826003"/>
            </a:xfrm>
            <a:custGeom>
              <a:avLst/>
              <a:gdLst/>
              <a:ahLst/>
              <a:cxnLst/>
              <a:rect l="l" t="t" r="r" b="b"/>
              <a:pathLst>
                <a:path w="7910" h="19715" extrusionOk="0">
                  <a:moveTo>
                    <a:pt x="403" y="1"/>
                  </a:moveTo>
                  <a:cubicBezTo>
                    <a:pt x="163" y="1"/>
                    <a:pt x="1" y="38"/>
                    <a:pt x="1" y="38"/>
                  </a:cubicBezTo>
                  <a:lnTo>
                    <a:pt x="1" y="5853"/>
                  </a:lnTo>
                  <a:lnTo>
                    <a:pt x="3086" y="11972"/>
                  </a:lnTo>
                  <a:lnTo>
                    <a:pt x="488" y="17921"/>
                  </a:lnTo>
                  <a:cubicBezTo>
                    <a:pt x="1646" y="19281"/>
                    <a:pt x="3086" y="19714"/>
                    <a:pt x="3086" y="19714"/>
                  </a:cubicBezTo>
                  <a:cubicBezTo>
                    <a:pt x="3086" y="19714"/>
                    <a:pt x="7910" y="12490"/>
                    <a:pt x="7203" y="10652"/>
                  </a:cubicBezTo>
                  <a:cubicBezTo>
                    <a:pt x="6498" y="8812"/>
                    <a:pt x="2410" y="1174"/>
                    <a:pt x="1706" y="492"/>
                  </a:cubicBezTo>
                  <a:cubicBezTo>
                    <a:pt x="1284" y="83"/>
                    <a:pt x="758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7"/>
            <p:cNvSpPr/>
            <p:nvPr/>
          </p:nvSpPr>
          <p:spPr>
            <a:xfrm>
              <a:off x="5945638" y="3104260"/>
              <a:ext cx="259521" cy="296569"/>
            </a:xfrm>
            <a:custGeom>
              <a:avLst/>
              <a:gdLst/>
              <a:ahLst/>
              <a:cxnLst/>
              <a:rect l="l" t="t" r="r" b="b"/>
              <a:pathLst>
                <a:path w="2802" h="3202" extrusionOk="0">
                  <a:moveTo>
                    <a:pt x="923" y="1"/>
                  </a:moveTo>
                  <a:cubicBezTo>
                    <a:pt x="923" y="1"/>
                    <a:pt x="34" y="1439"/>
                    <a:pt x="19" y="1439"/>
                  </a:cubicBezTo>
                  <a:cubicBezTo>
                    <a:pt x="1" y="1439"/>
                    <a:pt x="434" y="2046"/>
                    <a:pt x="885" y="2479"/>
                  </a:cubicBezTo>
                  <a:cubicBezTo>
                    <a:pt x="1334" y="2912"/>
                    <a:pt x="2506" y="3201"/>
                    <a:pt x="2506" y="3201"/>
                  </a:cubicBezTo>
                  <a:lnTo>
                    <a:pt x="2801" y="856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7"/>
            <p:cNvSpPr/>
            <p:nvPr/>
          </p:nvSpPr>
          <p:spPr>
            <a:xfrm>
              <a:off x="4570781" y="2148329"/>
              <a:ext cx="1228419" cy="1272969"/>
            </a:xfrm>
            <a:custGeom>
              <a:avLst/>
              <a:gdLst/>
              <a:ahLst/>
              <a:cxnLst/>
              <a:rect l="l" t="t" r="r" b="b"/>
              <a:pathLst>
                <a:path w="13263" h="13744" extrusionOk="0">
                  <a:moveTo>
                    <a:pt x="6855" y="0"/>
                  </a:moveTo>
                  <a:cubicBezTo>
                    <a:pt x="6794" y="0"/>
                    <a:pt x="6733" y="27"/>
                    <a:pt x="6691" y="79"/>
                  </a:cubicBezTo>
                  <a:lnTo>
                    <a:pt x="68" y="8623"/>
                  </a:lnTo>
                  <a:cubicBezTo>
                    <a:pt x="1" y="8714"/>
                    <a:pt x="16" y="8846"/>
                    <a:pt x="105" y="8915"/>
                  </a:cubicBezTo>
                  <a:lnTo>
                    <a:pt x="6276" y="13700"/>
                  </a:lnTo>
                  <a:cubicBezTo>
                    <a:pt x="6315" y="13729"/>
                    <a:pt x="6360" y="13743"/>
                    <a:pt x="6405" y="13743"/>
                  </a:cubicBezTo>
                  <a:cubicBezTo>
                    <a:pt x="6466" y="13743"/>
                    <a:pt x="6527" y="13716"/>
                    <a:pt x="6569" y="13665"/>
                  </a:cubicBezTo>
                  <a:lnTo>
                    <a:pt x="13193" y="5120"/>
                  </a:lnTo>
                  <a:cubicBezTo>
                    <a:pt x="13262" y="5029"/>
                    <a:pt x="13244" y="4900"/>
                    <a:pt x="13155" y="4829"/>
                  </a:cubicBezTo>
                  <a:lnTo>
                    <a:pt x="6983" y="43"/>
                  </a:lnTo>
                  <a:cubicBezTo>
                    <a:pt x="6944" y="14"/>
                    <a:pt x="6900" y="0"/>
                    <a:pt x="6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67"/>
            <p:cNvSpPr/>
            <p:nvPr/>
          </p:nvSpPr>
          <p:spPr>
            <a:xfrm>
              <a:off x="4455561" y="2158610"/>
              <a:ext cx="828579" cy="969268"/>
            </a:xfrm>
            <a:custGeom>
              <a:avLst/>
              <a:gdLst/>
              <a:ahLst/>
              <a:cxnLst/>
              <a:rect l="l" t="t" r="r" b="b"/>
              <a:pathLst>
                <a:path w="8946" h="10465" extrusionOk="0">
                  <a:moveTo>
                    <a:pt x="1736" y="1"/>
                  </a:moveTo>
                  <a:cubicBezTo>
                    <a:pt x="1385" y="1"/>
                    <a:pt x="1032" y="118"/>
                    <a:pt x="745" y="364"/>
                  </a:cubicBezTo>
                  <a:cubicBezTo>
                    <a:pt x="85" y="913"/>
                    <a:pt x="0" y="1893"/>
                    <a:pt x="549" y="2553"/>
                  </a:cubicBezTo>
                  <a:lnTo>
                    <a:pt x="6860" y="10102"/>
                  </a:lnTo>
                  <a:cubicBezTo>
                    <a:pt x="7086" y="10357"/>
                    <a:pt x="7356" y="10464"/>
                    <a:pt x="7616" y="10464"/>
                  </a:cubicBezTo>
                  <a:cubicBezTo>
                    <a:pt x="8316" y="10464"/>
                    <a:pt x="8945" y="9687"/>
                    <a:pt x="8462" y="8908"/>
                  </a:cubicBezTo>
                  <a:cubicBezTo>
                    <a:pt x="8462" y="8908"/>
                    <a:pt x="6995" y="6687"/>
                    <a:pt x="5586" y="4556"/>
                  </a:cubicBezTo>
                  <a:cubicBezTo>
                    <a:pt x="4286" y="2589"/>
                    <a:pt x="3036" y="697"/>
                    <a:pt x="3036" y="697"/>
                  </a:cubicBezTo>
                  <a:cubicBezTo>
                    <a:pt x="2741" y="243"/>
                    <a:pt x="2241" y="1"/>
                    <a:pt x="1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7"/>
            <p:cNvSpPr/>
            <p:nvPr/>
          </p:nvSpPr>
          <p:spPr>
            <a:xfrm>
              <a:off x="5039162" y="2932357"/>
              <a:ext cx="466620" cy="395302"/>
            </a:xfrm>
            <a:custGeom>
              <a:avLst/>
              <a:gdLst/>
              <a:ahLst/>
              <a:cxnLst/>
              <a:rect l="l" t="t" r="r" b="b"/>
              <a:pathLst>
                <a:path w="5038" h="4268" extrusionOk="0">
                  <a:moveTo>
                    <a:pt x="1648" y="1"/>
                  </a:moveTo>
                  <a:cubicBezTo>
                    <a:pt x="1648" y="1"/>
                    <a:pt x="150" y="856"/>
                    <a:pt x="79" y="892"/>
                  </a:cubicBezTo>
                  <a:cubicBezTo>
                    <a:pt x="1" y="927"/>
                    <a:pt x="1163" y="3568"/>
                    <a:pt x="2092" y="4124"/>
                  </a:cubicBezTo>
                  <a:cubicBezTo>
                    <a:pt x="2260" y="4224"/>
                    <a:pt x="2429" y="4268"/>
                    <a:pt x="2597" y="4268"/>
                  </a:cubicBezTo>
                  <a:cubicBezTo>
                    <a:pt x="3354" y="4268"/>
                    <a:pt x="4069" y="3379"/>
                    <a:pt x="4393" y="2883"/>
                  </a:cubicBezTo>
                  <a:cubicBezTo>
                    <a:pt x="4633" y="2515"/>
                    <a:pt x="4344" y="2112"/>
                    <a:pt x="4083" y="1853"/>
                  </a:cubicBezTo>
                  <a:lnTo>
                    <a:pt x="4083" y="1853"/>
                  </a:lnTo>
                  <a:cubicBezTo>
                    <a:pt x="4234" y="1960"/>
                    <a:pt x="4413" y="2058"/>
                    <a:pt x="4564" y="2058"/>
                  </a:cubicBezTo>
                  <a:cubicBezTo>
                    <a:pt x="4628" y="2058"/>
                    <a:pt x="4686" y="2041"/>
                    <a:pt x="4735" y="1999"/>
                  </a:cubicBezTo>
                  <a:cubicBezTo>
                    <a:pt x="5038" y="1737"/>
                    <a:pt x="4662" y="1316"/>
                    <a:pt x="4164" y="692"/>
                  </a:cubicBezTo>
                  <a:cubicBezTo>
                    <a:pt x="3671" y="67"/>
                    <a:pt x="1648" y="1"/>
                    <a:pt x="1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7"/>
            <p:cNvSpPr/>
            <p:nvPr/>
          </p:nvSpPr>
          <p:spPr>
            <a:xfrm>
              <a:off x="5365093" y="2264104"/>
              <a:ext cx="287029" cy="234236"/>
            </a:xfrm>
            <a:custGeom>
              <a:avLst/>
              <a:gdLst/>
              <a:ahLst/>
              <a:cxnLst/>
              <a:rect l="l" t="t" r="r" b="b"/>
              <a:pathLst>
                <a:path w="3099" h="2529" extrusionOk="0">
                  <a:moveTo>
                    <a:pt x="481" y="0"/>
                  </a:moveTo>
                  <a:cubicBezTo>
                    <a:pt x="352" y="0"/>
                    <a:pt x="226" y="58"/>
                    <a:pt x="143" y="167"/>
                  </a:cubicBezTo>
                  <a:cubicBezTo>
                    <a:pt x="0" y="352"/>
                    <a:pt x="34" y="614"/>
                    <a:pt x="214" y="756"/>
                  </a:cubicBezTo>
                  <a:lnTo>
                    <a:pt x="2334" y="2437"/>
                  </a:lnTo>
                  <a:cubicBezTo>
                    <a:pt x="2413" y="2498"/>
                    <a:pt x="2506" y="2528"/>
                    <a:pt x="2599" y="2528"/>
                  </a:cubicBezTo>
                  <a:cubicBezTo>
                    <a:pt x="2713" y="2528"/>
                    <a:pt x="2825" y="2483"/>
                    <a:pt x="2908" y="2394"/>
                  </a:cubicBezTo>
                  <a:lnTo>
                    <a:pt x="2928" y="2374"/>
                  </a:lnTo>
                  <a:cubicBezTo>
                    <a:pt x="3099" y="2194"/>
                    <a:pt x="3077" y="1903"/>
                    <a:pt x="2879" y="1750"/>
                  </a:cubicBezTo>
                  <a:lnTo>
                    <a:pt x="741" y="89"/>
                  </a:lnTo>
                  <a:cubicBezTo>
                    <a:pt x="663" y="29"/>
                    <a:pt x="571" y="0"/>
                    <a:pt x="481" y="0"/>
                  </a:cubicBezTo>
                  <a:close/>
                </a:path>
              </a:pathLst>
            </a:custGeom>
            <a:solidFill>
              <a:srgbClr val="009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7"/>
            <p:cNvSpPr/>
            <p:nvPr/>
          </p:nvSpPr>
          <p:spPr>
            <a:xfrm>
              <a:off x="5365093" y="2264104"/>
              <a:ext cx="287029" cy="234236"/>
            </a:xfrm>
            <a:custGeom>
              <a:avLst/>
              <a:gdLst/>
              <a:ahLst/>
              <a:cxnLst/>
              <a:rect l="l" t="t" r="r" b="b"/>
              <a:pathLst>
                <a:path w="3099" h="2529" extrusionOk="0">
                  <a:moveTo>
                    <a:pt x="481" y="0"/>
                  </a:moveTo>
                  <a:cubicBezTo>
                    <a:pt x="352" y="0"/>
                    <a:pt x="226" y="58"/>
                    <a:pt x="143" y="167"/>
                  </a:cubicBezTo>
                  <a:cubicBezTo>
                    <a:pt x="0" y="352"/>
                    <a:pt x="34" y="614"/>
                    <a:pt x="214" y="756"/>
                  </a:cubicBezTo>
                  <a:lnTo>
                    <a:pt x="2334" y="2437"/>
                  </a:lnTo>
                  <a:cubicBezTo>
                    <a:pt x="2413" y="2498"/>
                    <a:pt x="2506" y="2528"/>
                    <a:pt x="2599" y="2528"/>
                  </a:cubicBezTo>
                  <a:cubicBezTo>
                    <a:pt x="2713" y="2528"/>
                    <a:pt x="2825" y="2483"/>
                    <a:pt x="2908" y="2394"/>
                  </a:cubicBezTo>
                  <a:lnTo>
                    <a:pt x="2928" y="2374"/>
                  </a:lnTo>
                  <a:cubicBezTo>
                    <a:pt x="3099" y="2194"/>
                    <a:pt x="3077" y="1903"/>
                    <a:pt x="2879" y="1750"/>
                  </a:cubicBezTo>
                  <a:lnTo>
                    <a:pt x="741" y="89"/>
                  </a:lnTo>
                  <a:cubicBezTo>
                    <a:pt x="663" y="29"/>
                    <a:pt x="571" y="0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7"/>
            <p:cNvSpPr/>
            <p:nvPr/>
          </p:nvSpPr>
          <p:spPr>
            <a:xfrm>
              <a:off x="4414716" y="1273718"/>
              <a:ext cx="833117" cy="1778119"/>
            </a:xfrm>
            <a:custGeom>
              <a:avLst/>
              <a:gdLst/>
              <a:ahLst/>
              <a:cxnLst/>
              <a:rect l="l" t="t" r="r" b="b"/>
              <a:pathLst>
                <a:path w="8995" h="19198" extrusionOk="0">
                  <a:moveTo>
                    <a:pt x="8817" y="1"/>
                  </a:moveTo>
                  <a:cubicBezTo>
                    <a:pt x="8353" y="1"/>
                    <a:pt x="7091" y="135"/>
                    <a:pt x="6360" y="1513"/>
                  </a:cubicBezTo>
                  <a:cubicBezTo>
                    <a:pt x="5191" y="3720"/>
                    <a:pt x="285" y="10127"/>
                    <a:pt x="143" y="10698"/>
                  </a:cubicBezTo>
                  <a:cubicBezTo>
                    <a:pt x="1" y="11267"/>
                    <a:pt x="579" y="12298"/>
                    <a:pt x="1968" y="14150"/>
                  </a:cubicBezTo>
                  <a:cubicBezTo>
                    <a:pt x="3357" y="15999"/>
                    <a:pt x="5934" y="19198"/>
                    <a:pt x="5934" y="19198"/>
                  </a:cubicBezTo>
                  <a:cubicBezTo>
                    <a:pt x="5934" y="19198"/>
                    <a:pt x="7478" y="18029"/>
                    <a:pt x="8690" y="17002"/>
                  </a:cubicBezTo>
                  <a:cubicBezTo>
                    <a:pt x="8690" y="17002"/>
                    <a:pt x="4793" y="11511"/>
                    <a:pt x="4707" y="11176"/>
                  </a:cubicBezTo>
                  <a:cubicBezTo>
                    <a:pt x="4622" y="10840"/>
                    <a:pt x="8850" y="4825"/>
                    <a:pt x="8850" y="4825"/>
                  </a:cubicBezTo>
                  <a:lnTo>
                    <a:pt x="8994" y="8"/>
                  </a:lnTo>
                  <a:cubicBezTo>
                    <a:pt x="8994" y="8"/>
                    <a:pt x="8929" y="1"/>
                    <a:pt x="8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7"/>
            <p:cNvSpPr/>
            <p:nvPr/>
          </p:nvSpPr>
          <p:spPr>
            <a:xfrm>
              <a:off x="6031497" y="1482576"/>
              <a:ext cx="73633" cy="475882"/>
            </a:xfrm>
            <a:custGeom>
              <a:avLst/>
              <a:gdLst/>
              <a:ahLst/>
              <a:cxnLst/>
              <a:rect l="l" t="t" r="r" b="b"/>
              <a:pathLst>
                <a:path w="795" h="5138" extrusionOk="0">
                  <a:moveTo>
                    <a:pt x="59" y="0"/>
                  </a:moveTo>
                  <a:cubicBezTo>
                    <a:pt x="53" y="0"/>
                    <a:pt x="47" y="1"/>
                    <a:pt x="41" y="3"/>
                  </a:cubicBezTo>
                  <a:cubicBezTo>
                    <a:pt x="14" y="14"/>
                    <a:pt x="1" y="43"/>
                    <a:pt x="7" y="72"/>
                  </a:cubicBezTo>
                  <a:cubicBezTo>
                    <a:pt x="490" y="1499"/>
                    <a:pt x="681" y="5049"/>
                    <a:pt x="683" y="5084"/>
                  </a:cubicBezTo>
                  <a:cubicBezTo>
                    <a:pt x="685" y="5115"/>
                    <a:pt x="712" y="5138"/>
                    <a:pt x="739" y="5138"/>
                  </a:cubicBezTo>
                  <a:cubicBezTo>
                    <a:pt x="741" y="5138"/>
                    <a:pt x="741" y="5138"/>
                    <a:pt x="739" y="5133"/>
                  </a:cubicBezTo>
                  <a:cubicBezTo>
                    <a:pt x="770" y="5131"/>
                    <a:pt x="794" y="5106"/>
                    <a:pt x="792" y="5075"/>
                  </a:cubicBezTo>
                  <a:cubicBezTo>
                    <a:pt x="792" y="5040"/>
                    <a:pt x="596" y="1477"/>
                    <a:pt x="112" y="36"/>
                  </a:cubicBezTo>
                  <a:cubicBezTo>
                    <a:pt x="103" y="13"/>
                    <a:pt x="82" y="0"/>
                    <a:pt x="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7"/>
            <p:cNvSpPr/>
            <p:nvPr/>
          </p:nvSpPr>
          <p:spPr>
            <a:xfrm>
              <a:off x="6080493" y="1582050"/>
              <a:ext cx="45013" cy="203671"/>
            </a:xfrm>
            <a:custGeom>
              <a:avLst/>
              <a:gdLst/>
              <a:ahLst/>
              <a:cxnLst/>
              <a:rect l="l" t="t" r="r" b="b"/>
              <a:pathLst>
                <a:path w="486" h="2199" extrusionOk="0">
                  <a:moveTo>
                    <a:pt x="376" y="0"/>
                  </a:moveTo>
                  <a:cubicBezTo>
                    <a:pt x="345" y="0"/>
                    <a:pt x="323" y="25"/>
                    <a:pt x="323" y="56"/>
                  </a:cubicBezTo>
                  <a:cubicBezTo>
                    <a:pt x="323" y="67"/>
                    <a:pt x="370" y="1265"/>
                    <a:pt x="12" y="2121"/>
                  </a:cubicBezTo>
                  <a:cubicBezTo>
                    <a:pt x="1" y="2147"/>
                    <a:pt x="16" y="2181"/>
                    <a:pt x="43" y="2192"/>
                  </a:cubicBezTo>
                  <a:cubicBezTo>
                    <a:pt x="52" y="2199"/>
                    <a:pt x="56" y="2199"/>
                    <a:pt x="65" y="2199"/>
                  </a:cubicBezTo>
                  <a:cubicBezTo>
                    <a:pt x="87" y="2199"/>
                    <a:pt x="107" y="2187"/>
                    <a:pt x="114" y="2165"/>
                  </a:cubicBezTo>
                  <a:cubicBezTo>
                    <a:pt x="485" y="1287"/>
                    <a:pt x="439" y="103"/>
                    <a:pt x="434" y="54"/>
                  </a:cubicBezTo>
                  <a:cubicBezTo>
                    <a:pt x="432" y="22"/>
                    <a:pt x="407" y="0"/>
                    <a:pt x="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7"/>
            <p:cNvSpPr/>
            <p:nvPr/>
          </p:nvSpPr>
          <p:spPr>
            <a:xfrm>
              <a:off x="5063244" y="1677263"/>
              <a:ext cx="166716" cy="256465"/>
            </a:xfrm>
            <a:custGeom>
              <a:avLst/>
              <a:gdLst/>
              <a:ahLst/>
              <a:cxnLst/>
              <a:rect l="l" t="t" r="r" b="b"/>
              <a:pathLst>
                <a:path w="1800" h="2769" extrusionOk="0">
                  <a:moveTo>
                    <a:pt x="1739" y="0"/>
                  </a:moveTo>
                  <a:cubicBezTo>
                    <a:pt x="1720" y="0"/>
                    <a:pt x="1702" y="10"/>
                    <a:pt x="1690" y="26"/>
                  </a:cubicBezTo>
                  <a:lnTo>
                    <a:pt x="19" y="2684"/>
                  </a:lnTo>
                  <a:cubicBezTo>
                    <a:pt x="1" y="2709"/>
                    <a:pt x="10" y="2742"/>
                    <a:pt x="34" y="2760"/>
                  </a:cubicBezTo>
                  <a:cubicBezTo>
                    <a:pt x="43" y="2764"/>
                    <a:pt x="52" y="2769"/>
                    <a:pt x="63" y="2769"/>
                  </a:cubicBezTo>
                  <a:cubicBezTo>
                    <a:pt x="79" y="2769"/>
                    <a:pt x="99" y="2758"/>
                    <a:pt x="110" y="2742"/>
                  </a:cubicBezTo>
                  <a:lnTo>
                    <a:pt x="1781" y="84"/>
                  </a:lnTo>
                  <a:cubicBezTo>
                    <a:pt x="1799" y="59"/>
                    <a:pt x="1790" y="26"/>
                    <a:pt x="1766" y="8"/>
                  </a:cubicBezTo>
                  <a:cubicBezTo>
                    <a:pt x="1757" y="3"/>
                    <a:pt x="1748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7"/>
            <p:cNvSpPr/>
            <p:nvPr/>
          </p:nvSpPr>
          <p:spPr>
            <a:xfrm>
              <a:off x="6015474" y="2649866"/>
              <a:ext cx="140690" cy="248407"/>
            </a:xfrm>
            <a:custGeom>
              <a:avLst/>
              <a:gdLst/>
              <a:ahLst/>
              <a:cxnLst/>
              <a:rect l="l" t="t" r="r" b="b"/>
              <a:pathLst>
                <a:path w="1519" h="2682" extrusionOk="0">
                  <a:moveTo>
                    <a:pt x="1453" y="1"/>
                  </a:moveTo>
                  <a:cubicBezTo>
                    <a:pt x="1434" y="1"/>
                    <a:pt x="1416" y="10"/>
                    <a:pt x="1407" y="30"/>
                  </a:cubicBezTo>
                  <a:lnTo>
                    <a:pt x="14" y="2599"/>
                  </a:lnTo>
                  <a:cubicBezTo>
                    <a:pt x="0" y="2628"/>
                    <a:pt x="9" y="2662"/>
                    <a:pt x="36" y="2675"/>
                  </a:cubicBezTo>
                  <a:cubicBezTo>
                    <a:pt x="45" y="2677"/>
                    <a:pt x="54" y="2682"/>
                    <a:pt x="62" y="2682"/>
                  </a:cubicBezTo>
                  <a:cubicBezTo>
                    <a:pt x="80" y="2682"/>
                    <a:pt x="100" y="2670"/>
                    <a:pt x="111" y="2653"/>
                  </a:cubicBezTo>
                  <a:lnTo>
                    <a:pt x="1503" y="83"/>
                  </a:lnTo>
                  <a:cubicBezTo>
                    <a:pt x="1518" y="54"/>
                    <a:pt x="1510" y="21"/>
                    <a:pt x="1481" y="8"/>
                  </a:cubicBezTo>
                  <a:cubicBezTo>
                    <a:pt x="1472" y="3"/>
                    <a:pt x="1462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7"/>
            <p:cNvSpPr/>
            <p:nvPr/>
          </p:nvSpPr>
          <p:spPr>
            <a:xfrm>
              <a:off x="5920908" y="3203549"/>
              <a:ext cx="273785" cy="203857"/>
            </a:xfrm>
            <a:custGeom>
              <a:avLst/>
              <a:gdLst/>
              <a:ahLst/>
              <a:cxnLst/>
              <a:rect l="l" t="t" r="r" b="b"/>
              <a:pathLst>
                <a:path w="2956" h="2201" extrusionOk="0">
                  <a:moveTo>
                    <a:pt x="66" y="0"/>
                  </a:moveTo>
                  <a:cubicBezTo>
                    <a:pt x="57" y="0"/>
                    <a:pt x="48" y="2"/>
                    <a:pt x="39" y="7"/>
                  </a:cubicBezTo>
                  <a:cubicBezTo>
                    <a:pt x="10" y="22"/>
                    <a:pt x="1" y="53"/>
                    <a:pt x="17" y="82"/>
                  </a:cubicBezTo>
                  <a:cubicBezTo>
                    <a:pt x="677" y="1294"/>
                    <a:pt x="1724" y="2067"/>
                    <a:pt x="2888" y="2201"/>
                  </a:cubicBezTo>
                  <a:lnTo>
                    <a:pt x="2895" y="2201"/>
                  </a:lnTo>
                  <a:cubicBezTo>
                    <a:pt x="2922" y="2201"/>
                    <a:pt x="2944" y="2178"/>
                    <a:pt x="2951" y="2154"/>
                  </a:cubicBezTo>
                  <a:cubicBezTo>
                    <a:pt x="2955" y="2123"/>
                    <a:pt x="2933" y="2096"/>
                    <a:pt x="2902" y="2094"/>
                  </a:cubicBezTo>
                  <a:cubicBezTo>
                    <a:pt x="1775" y="1963"/>
                    <a:pt x="757" y="1211"/>
                    <a:pt x="112" y="29"/>
                  </a:cubicBezTo>
                  <a:cubicBezTo>
                    <a:pt x="103" y="9"/>
                    <a:pt x="85" y="0"/>
                    <a:pt x="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7"/>
            <p:cNvSpPr/>
            <p:nvPr/>
          </p:nvSpPr>
          <p:spPr>
            <a:xfrm>
              <a:off x="4693688" y="2266049"/>
              <a:ext cx="131891" cy="36678"/>
            </a:xfrm>
            <a:custGeom>
              <a:avLst/>
              <a:gdLst/>
              <a:ahLst/>
              <a:cxnLst/>
              <a:rect l="l" t="t" r="r" b="b"/>
              <a:pathLst>
                <a:path w="1424" h="396" extrusionOk="0">
                  <a:moveTo>
                    <a:pt x="58" y="0"/>
                  </a:moveTo>
                  <a:cubicBezTo>
                    <a:pt x="35" y="0"/>
                    <a:pt x="11" y="17"/>
                    <a:pt x="8" y="42"/>
                  </a:cubicBezTo>
                  <a:cubicBezTo>
                    <a:pt x="1" y="70"/>
                    <a:pt x="16" y="102"/>
                    <a:pt x="48" y="106"/>
                  </a:cubicBezTo>
                  <a:lnTo>
                    <a:pt x="1355" y="395"/>
                  </a:lnTo>
                  <a:lnTo>
                    <a:pt x="1366" y="395"/>
                  </a:lnTo>
                  <a:cubicBezTo>
                    <a:pt x="1390" y="395"/>
                    <a:pt x="1412" y="379"/>
                    <a:pt x="1419" y="353"/>
                  </a:cubicBezTo>
                  <a:cubicBezTo>
                    <a:pt x="1423" y="326"/>
                    <a:pt x="1408" y="295"/>
                    <a:pt x="1377" y="291"/>
                  </a:cubicBezTo>
                  <a:lnTo>
                    <a:pt x="70" y="2"/>
                  </a:lnTo>
                  <a:cubicBezTo>
                    <a:pt x="66" y="1"/>
                    <a:pt x="62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7"/>
            <p:cNvSpPr/>
            <p:nvPr/>
          </p:nvSpPr>
          <p:spPr>
            <a:xfrm>
              <a:off x="6307969" y="2324677"/>
              <a:ext cx="90119" cy="43717"/>
            </a:xfrm>
            <a:custGeom>
              <a:avLst/>
              <a:gdLst/>
              <a:ahLst/>
              <a:cxnLst/>
              <a:rect l="l" t="t" r="r" b="b"/>
              <a:pathLst>
                <a:path w="973" h="472" extrusionOk="0">
                  <a:moveTo>
                    <a:pt x="910" y="1"/>
                  </a:moveTo>
                  <a:cubicBezTo>
                    <a:pt x="905" y="1"/>
                    <a:pt x="901" y="1"/>
                    <a:pt x="897" y="2"/>
                  </a:cubicBezTo>
                  <a:cubicBezTo>
                    <a:pt x="590" y="75"/>
                    <a:pt x="301" y="202"/>
                    <a:pt x="34" y="371"/>
                  </a:cubicBezTo>
                  <a:cubicBezTo>
                    <a:pt x="10" y="387"/>
                    <a:pt x="1" y="420"/>
                    <a:pt x="19" y="447"/>
                  </a:cubicBezTo>
                  <a:cubicBezTo>
                    <a:pt x="30" y="462"/>
                    <a:pt x="48" y="471"/>
                    <a:pt x="65" y="471"/>
                  </a:cubicBezTo>
                  <a:cubicBezTo>
                    <a:pt x="74" y="471"/>
                    <a:pt x="85" y="469"/>
                    <a:pt x="96" y="464"/>
                  </a:cubicBezTo>
                  <a:cubicBezTo>
                    <a:pt x="352" y="302"/>
                    <a:pt x="630" y="182"/>
                    <a:pt x="923" y="109"/>
                  </a:cubicBezTo>
                  <a:cubicBezTo>
                    <a:pt x="952" y="100"/>
                    <a:pt x="972" y="73"/>
                    <a:pt x="963" y="42"/>
                  </a:cubicBezTo>
                  <a:cubicBezTo>
                    <a:pt x="956" y="17"/>
                    <a:pt x="935" y="1"/>
                    <a:pt x="9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7"/>
            <p:cNvSpPr/>
            <p:nvPr/>
          </p:nvSpPr>
          <p:spPr>
            <a:xfrm>
              <a:off x="5478739" y="1040778"/>
              <a:ext cx="287492" cy="347973"/>
            </a:xfrm>
            <a:custGeom>
              <a:avLst/>
              <a:gdLst/>
              <a:ahLst/>
              <a:cxnLst/>
              <a:rect l="l" t="t" r="r" b="b"/>
              <a:pathLst>
                <a:path w="3104" h="3757" extrusionOk="0">
                  <a:moveTo>
                    <a:pt x="227" y="1"/>
                  </a:moveTo>
                  <a:lnTo>
                    <a:pt x="0" y="3275"/>
                  </a:lnTo>
                  <a:cubicBezTo>
                    <a:pt x="0" y="3275"/>
                    <a:pt x="966" y="3757"/>
                    <a:pt x="1969" y="3757"/>
                  </a:cubicBezTo>
                  <a:cubicBezTo>
                    <a:pt x="2360" y="3757"/>
                    <a:pt x="2757" y="3683"/>
                    <a:pt x="3103" y="3479"/>
                  </a:cubicBezTo>
                  <a:lnTo>
                    <a:pt x="3059" y="996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7"/>
            <p:cNvSpPr/>
            <p:nvPr/>
          </p:nvSpPr>
          <p:spPr>
            <a:xfrm>
              <a:off x="5559226" y="1186933"/>
              <a:ext cx="205802" cy="96232"/>
            </a:xfrm>
            <a:custGeom>
              <a:avLst/>
              <a:gdLst/>
              <a:ahLst/>
              <a:cxnLst/>
              <a:rect l="l" t="t" r="r" b="b"/>
              <a:pathLst>
                <a:path w="2222" h="1039" extrusionOk="0">
                  <a:moveTo>
                    <a:pt x="1" y="1"/>
                  </a:moveTo>
                  <a:cubicBezTo>
                    <a:pt x="1" y="1"/>
                    <a:pt x="578" y="899"/>
                    <a:pt x="2221" y="1039"/>
                  </a:cubicBezTo>
                  <a:lnTo>
                    <a:pt x="2203" y="1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7"/>
            <p:cNvSpPr/>
            <p:nvPr/>
          </p:nvSpPr>
          <p:spPr>
            <a:xfrm>
              <a:off x="5420666" y="1290760"/>
              <a:ext cx="393079" cy="156065"/>
            </a:xfrm>
            <a:custGeom>
              <a:avLst/>
              <a:gdLst/>
              <a:ahLst/>
              <a:cxnLst/>
              <a:rect l="l" t="t" r="r" b="b"/>
              <a:pathLst>
                <a:path w="4244" h="1685" extrusionOk="0">
                  <a:moveTo>
                    <a:pt x="1" y="0"/>
                  </a:moveTo>
                  <a:lnTo>
                    <a:pt x="1" y="0"/>
                  </a:lnTo>
                  <a:cubicBezTo>
                    <a:pt x="493" y="1191"/>
                    <a:pt x="1459" y="1685"/>
                    <a:pt x="2344" y="1685"/>
                  </a:cubicBezTo>
                  <a:cubicBezTo>
                    <a:pt x="3346" y="1685"/>
                    <a:pt x="4244" y="1050"/>
                    <a:pt x="4228" y="76"/>
                  </a:cubicBezTo>
                  <a:lnTo>
                    <a:pt x="4228" y="76"/>
                  </a:lnTo>
                  <a:lnTo>
                    <a:pt x="2521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7"/>
            <p:cNvSpPr/>
            <p:nvPr/>
          </p:nvSpPr>
          <p:spPr>
            <a:xfrm>
              <a:off x="5274325" y="372525"/>
              <a:ext cx="798847" cy="648433"/>
            </a:xfrm>
            <a:custGeom>
              <a:avLst/>
              <a:gdLst/>
              <a:ahLst/>
              <a:cxnLst/>
              <a:rect l="l" t="t" r="r" b="b"/>
              <a:pathLst>
                <a:path w="8625" h="7001" extrusionOk="0">
                  <a:moveTo>
                    <a:pt x="4628" y="0"/>
                  </a:moveTo>
                  <a:cubicBezTo>
                    <a:pt x="4542" y="0"/>
                    <a:pt x="4455" y="8"/>
                    <a:pt x="4370" y="25"/>
                  </a:cubicBezTo>
                  <a:cubicBezTo>
                    <a:pt x="3843" y="129"/>
                    <a:pt x="3390" y="554"/>
                    <a:pt x="3243" y="1085"/>
                  </a:cubicBezTo>
                  <a:cubicBezTo>
                    <a:pt x="2957" y="940"/>
                    <a:pt x="2640" y="870"/>
                    <a:pt x="2323" y="870"/>
                  </a:cubicBezTo>
                  <a:cubicBezTo>
                    <a:pt x="1819" y="870"/>
                    <a:pt x="1315" y="1048"/>
                    <a:pt x="936" y="1390"/>
                  </a:cubicBezTo>
                  <a:cubicBezTo>
                    <a:pt x="176" y="2076"/>
                    <a:pt x="0" y="3259"/>
                    <a:pt x="242" y="4277"/>
                  </a:cubicBezTo>
                  <a:cubicBezTo>
                    <a:pt x="345" y="4719"/>
                    <a:pt x="518" y="5137"/>
                    <a:pt x="727" y="5540"/>
                  </a:cubicBezTo>
                  <a:cubicBezTo>
                    <a:pt x="905" y="5891"/>
                    <a:pt x="1105" y="6229"/>
                    <a:pt x="1321" y="6555"/>
                  </a:cubicBezTo>
                  <a:cubicBezTo>
                    <a:pt x="1444" y="6744"/>
                    <a:pt x="1604" y="7000"/>
                    <a:pt x="1851" y="7000"/>
                  </a:cubicBezTo>
                  <a:cubicBezTo>
                    <a:pt x="1857" y="7000"/>
                    <a:pt x="1863" y="7000"/>
                    <a:pt x="1870" y="7000"/>
                  </a:cubicBezTo>
                  <a:cubicBezTo>
                    <a:pt x="2565" y="6967"/>
                    <a:pt x="2805" y="5840"/>
                    <a:pt x="2803" y="5295"/>
                  </a:cubicBezTo>
                  <a:cubicBezTo>
                    <a:pt x="2801" y="4857"/>
                    <a:pt x="2710" y="4424"/>
                    <a:pt x="2614" y="3993"/>
                  </a:cubicBezTo>
                  <a:lnTo>
                    <a:pt x="2614" y="3993"/>
                  </a:lnTo>
                  <a:cubicBezTo>
                    <a:pt x="2814" y="4151"/>
                    <a:pt x="3065" y="4232"/>
                    <a:pt x="3315" y="4232"/>
                  </a:cubicBezTo>
                  <a:cubicBezTo>
                    <a:pt x="3479" y="4232"/>
                    <a:pt x="3642" y="4197"/>
                    <a:pt x="3790" y="4126"/>
                  </a:cubicBezTo>
                  <a:cubicBezTo>
                    <a:pt x="4163" y="3946"/>
                    <a:pt x="4421" y="3537"/>
                    <a:pt x="4432" y="3112"/>
                  </a:cubicBezTo>
                  <a:cubicBezTo>
                    <a:pt x="4617" y="3412"/>
                    <a:pt x="4962" y="3597"/>
                    <a:pt x="5306" y="3597"/>
                  </a:cubicBezTo>
                  <a:cubicBezTo>
                    <a:pt x="5367" y="3597"/>
                    <a:pt x="5428" y="3591"/>
                    <a:pt x="5488" y="3579"/>
                  </a:cubicBezTo>
                  <a:cubicBezTo>
                    <a:pt x="5886" y="3499"/>
                    <a:pt x="6215" y="3148"/>
                    <a:pt x="6282" y="2737"/>
                  </a:cubicBezTo>
                  <a:cubicBezTo>
                    <a:pt x="6591" y="2861"/>
                    <a:pt x="6921" y="2949"/>
                    <a:pt x="7251" y="2949"/>
                  </a:cubicBezTo>
                  <a:cubicBezTo>
                    <a:pt x="7274" y="2949"/>
                    <a:pt x="7297" y="2949"/>
                    <a:pt x="7320" y="2948"/>
                  </a:cubicBezTo>
                  <a:cubicBezTo>
                    <a:pt x="7671" y="2934"/>
                    <a:pt x="8027" y="2801"/>
                    <a:pt x="8271" y="2539"/>
                  </a:cubicBezTo>
                  <a:cubicBezTo>
                    <a:pt x="8516" y="2279"/>
                    <a:pt x="8625" y="1876"/>
                    <a:pt x="8502" y="1532"/>
                  </a:cubicBezTo>
                  <a:cubicBezTo>
                    <a:pt x="8396" y="1233"/>
                    <a:pt x="8098" y="1011"/>
                    <a:pt x="7796" y="1011"/>
                  </a:cubicBezTo>
                  <a:cubicBezTo>
                    <a:pt x="7750" y="1011"/>
                    <a:pt x="7703" y="1016"/>
                    <a:pt x="7658" y="1027"/>
                  </a:cubicBezTo>
                  <a:cubicBezTo>
                    <a:pt x="7653" y="581"/>
                    <a:pt x="7322" y="156"/>
                    <a:pt x="6898" y="56"/>
                  </a:cubicBezTo>
                  <a:cubicBezTo>
                    <a:pt x="6831" y="40"/>
                    <a:pt x="6762" y="32"/>
                    <a:pt x="6694" y="32"/>
                  </a:cubicBezTo>
                  <a:cubicBezTo>
                    <a:pt x="6331" y="32"/>
                    <a:pt x="5970" y="251"/>
                    <a:pt x="5811" y="587"/>
                  </a:cubicBezTo>
                  <a:cubicBezTo>
                    <a:pt x="5531" y="218"/>
                    <a:pt x="5079" y="0"/>
                    <a:pt x="4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7"/>
            <p:cNvSpPr/>
            <p:nvPr/>
          </p:nvSpPr>
          <p:spPr>
            <a:xfrm>
              <a:off x="5377504" y="530350"/>
              <a:ext cx="597492" cy="712896"/>
            </a:xfrm>
            <a:custGeom>
              <a:avLst/>
              <a:gdLst/>
              <a:ahLst/>
              <a:cxnLst/>
              <a:rect l="l" t="t" r="r" b="b"/>
              <a:pathLst>
                <a:path w="6451" h="7697" extrusionOk="0">
                  <a:moveTo>
                    <a:pt x="3731" y="1"/>
                  </a:moveTo>
                  <a:cubicBezTo>
                    <a:pt x="1265" y="1"/>
                    <a:pt x="0" y="1446"/>
                    <a:pt x="233" y="4002"/>
                  </a:cubicBezTo>
                  <a:cubicBezTo>
                    <a:pt x="440" y="6276"/>
                    <a:pt x="1760" y="7690"/>
                    <a:pt x="3907" y="7697"/>
                  </a:cubicBezTo>
                  <a:cubicBezTo>
                    <a:pt x="3910" y="7697"/>
                    <a:pt x="3913" y="7697"/>
                    <a:pt x="3916" y="7697"/>
                  </a:cubicBezTo>
                  <a:cubicBezTo>
                    <a:pt x="5887" y="7697"/>
                    <a:pt x="6208" y="6085"/>
                    <a:pt x="6235" y="4391"/>
                  </a:cubicBezTo>
                  <a:cubicBezTo>
                    <a:pt x="6273" y="1977"/>
                    <a:pt x="6450" y="284"/>
                    <a:pt x="4634" y="59"/>
                  </a:cubicBezTo>
                  <a:cubicBezTo>
                    <a:pt x="4318" y="20"/>
                    <a:pt x="4016" y="1"/>
                    <a:pt x="3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7"/>
            <p:cNvSpPr/>
            <p:nvPr/>
          </p:nvSpPr>
          <p:spPr>
            <a:xfrm>
              <a:off x="5319339" y="881102"/>
              <a:ext cx="143468" cy="156343"/>
            </a:xfrm>
            <a:custGeom>
              <a:avLst/>
              <a:gdLst/>
              <a:ahLst/>
              <a:cxnLst/>
              <a:rect l="l" t="t" r="r" b="b"/>
              <a:pathLst>
                <a:path w="1549" h="1688" extrusionOk="0">
                  <a:moveTo>
                    <a:pt x="607" y="0"/>
                  </a:moveTo>
                  <a:cubicBezTo>
                    <a:pt x="549" y="0"/>
                    <a:pt x="493" y="11"/>
                    <a:pt x="439" y="33"/>
                  </a:cubicBezTo>
                  <a:cubicBezTo>
                    <a:pt x="117" y="164"/>
                    <a:pt x="1" y="633"/>
                    <a:pt x="181" y="1080"/>
                  </a:cubicBezTo>
                  <a:cubicBezTo>
                    <a:pt x="329" y="1449"/>
                    <a:pt x="632" y="1688"/>
                    <a:pt x="916" y="1688"/>
                  </a:cubicBezTo>
                  <a:cubicBezTo>
                    <a:pt x="977" y="1688"/>
                    <a:pt x="1037" y="1677"/>
                    <a:pt x="1095" y="1653"/>
                  </a:cubicBezTo>
                  <a:cubicBezTo>
                    <a:pt x="1417" y="1522"/>
                    <a:pt x="1548" y="1089"/>
                    <a:pt x="1368" y="642"/>
                  </a:cubicBezTo>
                  <a:cubicBezTo>
                    <a:pt x="1218" y="266"/>
                    <a:pt x="897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7"/>
            <p:cNvSpPr/>
            <p:nvPr/>
          </p:nvSpPr>
          <p:spPr>
            <a:xfrm>
              <a:off x="5349626" y="906665"/>
              <a:ext cx="74466" cy="87063"/>
            </a:xfrm>
            <a:custGeom>
              <a:avLst/>
              <a:gdLst/>
              <a:ahLst/>
              <a:cxnLst/>
              <a:rect l="l" t="t" r="r" b="b"/>
              <a:pathLst>
                <a:path w="804" h="940" extrusionOk="0">
                  <a:moveTo>
                    <a:pt x="300" y="1"/>
                  </a:moveTo>
                  <a:cubicBezTo>
                    <a:pt x="286" y="1"/>
                    <a:pt x="272" y="2"/>
                    <a:pt x="259" y="4"/>
                  </a:cubicBezTo>
                  <a:cubicBezTo>
                    <a:pt x="90" y="33"/>
                    <a:pt x="1" y="195"/>
                    <a:pt x="1" y="346"/>
                  </a:cubicBezTo>
                  <a:cubicBezTo>
                    <a:pt x="1" y="384"/>
                    <a:pt x="32" y="415"/>
                    <a:pt x="70" y="415"/>
                  </a:cubicBezTo>
                  <a:cubicBezTo>
                    <a:pt x="110" y="415"/>
                    <a:pt x="141" y="384"/>
                    <a:pt x="141" y="346"/>
                  </a:cubicBezTo>
                  <a:cubicBezTo>
                    <a:pt x="141" y="259"/>
                    <a:pt x="190" y="157"/>
                    <a:pt x="281" y="144"/>
                  </a:cubicBezTo>
                  <a:cubicBezTo>
                    <a:pt x="288" y="143"/>
                    <a:pt x="295" y="142"/>
                    <a:pt x="303" y="142"/>
                  </a:cubicBezTo>
                  <a:cubicBezTo>
                    <a:pt x="364" y="142"/>
                    <a:pt x="423" y="181"/>
                    <a:pt x="456" y="217"/>
                  </a:cubicBezTo>
                  <a:cubicBezTo>
                    <a:pt x="496" y="259"/>
                    <a:pt x="519" y="315"/>
                    <a:pt x="516" y="370"/>
                  </a:cubicBezTo>
                  <a:cubicBezTo>
                    <a:pt x="516" y="399"/>
                    <a:pt x="505" y="428"/>
                    <a:pt x="490" y="462"/>
                  </a:cubicBezTo>
                  <a:cubicBezTo>
                    <a:pt x="472" y="511"/>
                    <a:pt x="452" y="566"/>
                    <a:pt x="454" y="628"/>
                  </a:cubicBezTo>
                  <a:cubicBezTo>
                    <a:pt x="463" y="784"/>
                    <a:pt x="585" y="895"/>
                    <a:pt x="705" y="937"/>
                  </a:cubicBezTo>
                  <a:cubicBezTo>
                    <a:pt x="712" y="940"/>
                    <a:pt x="721" y="940"/>
                    <a:pt x="730" y="940"/>
                  </a:cubicBezTo>
                  <a:cubicBezTo>
                    <a:pt x="756" y="940"/>
                    <a:pt x="785" y="924"/>
                    <a:pt x="790" y="895"/>
                  </a:cubicBezTo>
                  <a:cubicBezTo>
                    <a:pt x="803" y="860"/>
                    <a:pt x="785" y="822"/>
                    <a:pt x="748" y="806"/>
                  </a:cubicBezTo>
                  <a:cubicBezTo>
                    <a:pt x="676" y="782"/>
                    <a:pt x="599" y="713"/>
                    <a:pt x="592" y="624"/>
                  </a:cubicBezTo>
                  <a:cubicBezTo>
                    <a:pt x="592" y="591"/>
                    <a:pt x="608" y="555"/>
                    <a:pt x="621" y="515"/>
                  </a:cubicBezTo>
                  <a:cubicBezTo>
                    <a:pt x="636" y="477"/>
                    <a:pt x="654" y="433"/>
                    <a:pt x="656" y="382"/>
                  </a:cubicBezTo>
                  <a:cubicBezTo>
                    <a:pt x="663" y="288"/>
                    <a:pt x="625" y="190"/>
                    <a:pt x="559" y="122"/>
                  </a:cubicBezTo>
                  <a:cubicBezTo>
                    <a:pt x="485" y="44"/>
                    <a:pt x="392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7"/>
            <p:cNvSpPr/>
            <p:nvPr/>
          </p:nvSpPr>
          <p:spPr>
            <a:xfrm>
              <a:off x="5324711" y="496728"/>
              <a:ext cx="722714" cy="402156"/>
            </a:xfrm>
            <a:custGeom>
              <a:avLst/>
              <a:gdLst/>
              <a:ahLst/>
              <a:cxnLst/>
              <a:rect l="l" t="t" r="r" b="b"/>
              <a:pathLst>
                <a:path w="7803" h="4342" extrusionOk="0">
                  <a:moveTo>
                    <a:pt x="4077" y="1"/>
                  </a:moveTo>
                  <a:cubicBezTo>
                    <a:pt x="3537" y="1"/>
                    <a:pt x="2997" y="47"/>
                    <a:pt x="2479" y="189"/>
                  </a:cubicBezTo>
                  <a:cubicBezTo>
                    <a:pt x="1766" y="382"/>
                    <a:pt x="1085" y="767"/>
                    <a:pt x="636" y="1358"/>
                  </a:cubicBezTo>
                  <a:cubicBezTo>
                    <a:pt x="134" y="2025"/>
                    <a:pt x="1" y="2918"/>
                    <a:pt x="370" y="3678"/>
                  </a:cubicBezTo>
                  <a:cubicBezTo>
                    <a:pt x="500" y="3946"/>
                    <a:pt x="750" y="4341"/>
                    <a:pt x="1094" y="4341"/>
                  </a:cubicBezTo>
                  <a:cubicBezTo>
                    <a:pt x="1102" y="4341"/>
                    <a:pt x="1109" y="4341"/>
                    <a:pt x="1117" y="4341"/>
                  </a:cubicBezTo>
                  <a:cubicBezTo>
                    <a:pt x="1488" y="4325"/>
                    <a:pt x="1759" y="3801"/>
                    <a:pt x="1923" y="3523"/>
                  </a:cubicBezTo>
                  <a:cubicBezTo>
                    <a:pt x="2170" y="3105"/>
                    <a:pt x="2346" y="2645"/>
                    <a:pt x="2432" y="2162"/>
                  </a:cubicBezTo>
                  <a:cubicBezTo>
                    <a:pt x="2592" y="2277"/>
                    <a:pt x="2789" y="2335"/>
                    <a:pt x="2985" y="2335"/>
                  </a:cubicBezTo>
                  <a:cubicBezTo>
                    <a:pt x="3106" y="2335"/>
                    <a:pt x="3226" y="2313"/>
                    <a:pt x="3337" y="2269"/>
                  </a:cubicBezTo>
                  <a:cubicBezTo>
                    <a:pt x="3633" y="2151"/>
                    <a:pt x="3857" y="1878"/>
                    <a:pt x="3920" y="1567"/>
                  </a:cubicBezTo>
                  <a:cubicBezTo>
                    <a:pt x="3920" y="2060"/>
                    <a:pt x="4335" y="2523"/>
                    <a:pt x="4831" y="2571"/>
                  </a:cubicBezTo>
                  <a:cubicBezTo>
                    <a:pt x="4859" y="2574"/>
                    <a:pt x="4887" y="2575"/>
                    <a:pt x="4916" y="2575"/>
                  </a:cubicBezTo>
                  <a:cubicBezTo>
                    <a:pt x="5380" y="2575"/>
                    <a:pt x="5828" y="2221"/>
                    <a:pt x="5920" y="1762"/>
                  </a:cubicBezTo>
                  <a:cubicBezTo>
                    <a:pt x="6058" y="2142"/>
                    <a:pt x="6391" y="2469"/>
                    <a:pt x="6791" y="2527"/>
                  </a:cubicBezTo>
                  <a:cubicBezTo>
                    <a:pt x="6830" y="2533"/>
                    <a:pt x="6869" y="2535"/>
                    <a:pt x="6908" y="2535"/>
                  </a:cubicBezTo>
                  <a:cubicBezTo>
                    <a:pt x="7275" y="2535"/>
                    <a:pt x="7645" y="2295"/>
                    <a:pt x="7727" y="1936"/>
                  </a:cubicBezTo>
                  <a:cubicBezTo>
                    <a:pt x="7803" y="1605"/>
                    <a:pt x="7636" y="1262"/>
                    <a:pt x="7409" y="1007"/>
                  </a:cubicBezTo>
                  <a:cubicBezTo>
                    <a:pt x="7078" y="635"/>
                    <a:pt x="6627" y="389"/>
                    <a:pt x="6153" y="244"/>
                  </a:cubicBezTo>
                  <a:cubicBezTo>
                    <a:pt x="5678" y="95"/>
                    <a:pt x="5180" y="46"/>
                    <a:pt x="4686" y="17"/>
                  </a:cubicBezTo>
                  <a:cubicBezTo>
                    <a:pt x="4484" y="7"/>
                    <a:pt x="4280" y="1"/>
                    <a:pt x="4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7"/>
            <p:cNvSpPr/>
            <p:nvPr/>
          </p:nvSpPr>
          <p:spPr>
            <a:xfrm>
              <a:off x="5773364" y="1289185"/>
              <a:ext cx="199781" cy="814871"/>
            </a:xfrm>
            <a:custGeom>
              <a:avLst/>
              <a:gdLst/>
              <a:ahLst/>
              <a:cxnLst/>
              <a:rect l="l" t="t" r="r" b="b"/>
              <a:pathLst>
                <a:path w="2157" h="8798" extrusionOk="0">
                  <a:moveTo>
                    <a:pt x="62" y="0"/>
                  </a:moveTo>
                  <a:cubicBezTo>
                    <a:pt x="53" y="0"/>
                    <a:pt x="44" y="3"/>
                    <a:pt x="36" y="8"/>
                  </a:cubicBezTo>
                  <a:cubicBezTo>
                    <a:pt x="9" y="26"/>
                    <a:pt x="0" y="59"/>
                    <a:pt x="16" y="84"/>
                  </a:cubicBezTo>
                  <a:cubicBezTo>
                    <a:pt x="943" y="1631"/>
                    <a:pt x="2032" y="8677"/>
                    <a:pt x="2043" y="8750"/>
                  </a:cubicBezTo>
                  <a:cubicBezTo>
                    <a:pt x="2045" y="8777"/>
                    <a:pt x="2067" y="8797"/>
                    <a:pt x="2094" y="8797"/>
                  </a:cubicBezTo>
                  <a:cubicBezTo>
                    <a:pt x="2099" y="8797"/>
                    <a:pt x="2101" y="8797"/>
                    <a:pt x="2105" y="8795"/>
                  </a:cubicBezTo>
                  <a:cubicBezTo>
                    <a:pt x="2134" y="8793"/>
                    <a:pt x="2156" y="8764"/>
                    <a:pt x="2150" y="8733"/>
                  </a:cubicBezTo>
                  <a:cubicBezTo>
                    <a:pt x="2105" y="8444"/>
                    <a:pt x="1047" y="1595"/>
                    <a:pt x="111" y="28"/>
                  </a:cubicBezTo>
                  <a:cubicBezTo>
                    <a:pt x="100" y="10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7"/>
            <p:cNvSpPr/>
            <p:nvPr/>
          </p:nvSpPr>
          <p:spPr>
            <a:xfrm>
              <a:off x="5885527" y="2036999"/>
              <a:ext cx="179868" cy="163660"/>
            </a:xfrm>
            <a:custGeom>
              <a:avLst/>
              <a:gdLst/>
              <a:ahLst/>
              <a:cxnLst/>
              <a:rect l="l" t="t" r="r" b="b"/>
              <a:pathLst>
                <a:path w="1942" h="1767" extrusionOk="0">
                  <a:moveTo>
                    <a:pt x="972" y="0"/>
                  </a:moveTo>
                  <a:cubicBezTo>
                    <a:pt x="746" y="0"/>
                    <a:pt x="520" y="86"/>
                    <a:pt x="347" y="258"/>
                  </a:cubicBezTo>
                  <a:cubicBezTo>
                    <a:pt x="1" y="603"/>
                    <a:pt x="1" y="1163"/>
                    <a:pt x="347" y="1508"/>
                  </a:cubicBezTo>
                  <a:cubicBezTo>
                    <a:pt x="520" y="1680"/>
                    <a:pt x="746" y="1766"/>
                    <a:pt x="972" y="1766"/>
                  </a:cubicBezTo>
                  <a:cubicBezTo>
                    <a:pt x="1198" y="1766"/>
                    <a:pt x="1424" y="1680"/>
                    <a:pt x="1597" y="1508"/>
                  </a:cubicBezTo>
                  <a:cubicBezTo>
                    <a:pt x="1941" y="1163"/>
                    <a:pt x="1941" y="603"/>
                    <a:pt x="1597" y="258"/>
                  </a:cubicBezTo>
                  <a:cubicBezTo>
                    <a:pt x="1424" y="86"/>
                    <a:pt x="1198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7"/>
            <p:cNvSpPr/>
            <p:nvPr/>
          </p:nvSpPr>
          <p:spPr>
            <a:xfrm>
              <a:off x="5917852" y="2060895"/>
              <a:ext cx="115405" cy="115405"/>
            </a:xfrm>
            <a:custGeom>
              <a:avLst/>
              <a:gdLst/>
              <a:ahLst/>
              <a:cxnLst/>
              <a:rect l="l" t="t" r="r" b="b"/>
              <a:pathLst>
                <a:path w="1246" h="1246" extrusionOk="0">
                  <a:moveTo>
                    <a:pt x="623" y="0"/>
                  </a:moveTo>
                  <a:cubicBezTo>
                    <a:pt x="281" y="0"/>
                    <a:pt x="1" y="281"/>
                    <a:pt x="1" y="623"/>
                  </a:cubicBezTo>
                  <a:cubicBezTo>
                    <a:pt x="1" y="967"/>
                    <a:pt x="281" y="1245"/>
                    <a:pt x="623" y="1245"/>
                  </a:cubicBezTo>
                  <a:cubicBezTo>
                    <a:pt x="968" y="1245"/>
                    <a:pt x="1245" y="967"/>
                    <a:pt x="1245" y="623"/>
                  </a:cubicBezTo>
                  <a:cubicBezTo>
                    <a:pt x="1245" y="281"/>
                    <a:pt x="968" y="0"/>
                    <a:pt x="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7"/>
            <p:cNvSpPr/>
            <p:nvPr/>
          </p:nvSpPr>
          <p:spPr>
            <a:xfrm>
              <a:off x="5290719" y="1279646"/>
              <a:ext cx="179034" cy="508391"/>
            </a:xfrm>
            <a:custGeom>
              <a:avLst/>
              <a:gdLst/>
              <a:ahLst/>
              <a:cxnLst/>
              <a:rect l="l" t="t" r="r" b="b"/>
              <a:pathLst>
                <a:path w="1933" h="5489" extrusionOk="0">
                  <a:moveTo>
                    <a:pt x="1868" y="0"/>
                  </a:moveTo>
                  <a:cubicBezTo>
                    <a:pt x="1857" y="0"/>
                    <a:pt x="1845" y="4"/>
                    <a:pt x="1835" y="11"/>
                  </a:cubicBezTo>
                  <a:cubicBezTo>
                    <a:pt x="1804" y="33"/>
                    <a:pt x="1081" y="618"/>
                    <a:pt x="541" y="2409"/>
                  </a:cubicBezTo>
                  <a:cubicBezTo>
                    <a:pt x="1" y="4194"/>
                    <a:pt x="37" y="5424"/>
                    <a:pt x="37" y="5435"/>
                  </a:cubicBezTo>
                  <a:cubicBezTo>
                    <a:pt x="41" y="5466"/>
                    <a:pt x="63" y="5488"/>
                    <a:pt x="92" y="5488"/>
                  </a:cubicBezTo>
                  <a:cubicBezTo>
                    <a:pt x="123" y="5488"/>
                    <a:pt x="148" y="5464"/>
                    <a:pt x="148" y="5435"/>
                  </a:cubicBezTo>
                  <a:cubicBezTo>
                    <a:pt x="148" y="5421"/>
                    <a:pt x="112" y="4210"/>
                    <a:pt x="646" y="2443"/>
                  </a:cubicBezTo>
                  <a:cubicBezTo>
                    <a:pt x="1177" y="687"/>
                    <a:pt x="1897" y="104"/>
                    <a:pt x="1904" y="98"/>
                  </a:cubicBezTo>
                  <a:cubicBezTo>
                    <a:pt x="1926" y="78"/>
                    <a:pt x="1933" y="44"/>
                    <a:pt x="1913" y="20"/>
                  </a:cubicBezTo>
                  <a:cubicBezTo>
                    <a:pt x="1901" y="7"/>
                    <a:pt x="1885" y="0"/>
                    <a:pt x="1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7"/>
            <p:cNvSpPr/>
            <p:nvPr/>
          </p:nvSpPr>
          <p:spPr>
            <a:xfrm>
              <a:off x="5144842" y="1772569"/>
              <a:ext cx="309073" cy="379372"/>
            </a:xfrm>
            <a:custGeom>
              <a:avLst/>
              <a:gdLst/>
              <a:ahLst/>
              <a:cxnLst/>
              <a:rect l="l" t="t" r="r" b="b"/>
              <a:pathLst>
                <a:path w="3337" h="4096" extrusionOk="0">
                  <a:moveTo>
                    <a:pt x="1344" y="1"/>
                  </a:moveTo>
                  <a:cubicBezTo>
                    <a:pt x="1141" y="1"/>
                    <a:pt x="958" y="63"/>
                    <a:pt x="798" y="188"/>
                  </a:cubicBezTo>
                  <a:cubicBezTo>
                    <a:pt x="2" y="811"/>
                    <a:pt x="0" y="2787"/>
                    <a:pt x="36" y="3605"/>
                  </a:cubicBezTo>
                  <a:cubicBezTo>
                    <a:pt x="40" y="3680"/>
                    <a:pt x="73" y="3747"/>
                    <a:pt x="124" y="3794"/>
                  </a:cubicBezTo>
                  <a:cubicBezTo>
                    <a:pt x="174" y="3841"/>
                    <a:pt x="240" y="3865"/>
                    <a:pt x="306" y="3865"/>
                  </a:cubicBezTo>
                  <a:cubicBezTo>
                    <a:pt x="311" y="3865"/>
                    <a:pt x="317" y="3865"/>
                    <a:pt x="322" y="3865"/>
                  </a:cubicBezTo>
                  <a:lnTo>
                    <a:pt x="600" y="3847"/>
                  </a:lnTo>
                  <a:cubicBezTo>
                    <a:pt x="629" y="3845"/>
                    <a:pt x="654" y="3820"/>
                    <a:pt x="651" y="3789"/>
                  </a:cubicBezTo>
                  <a:cubicBezTo>
                    <a:pt x="647" y="3764"/>
                    <a:pt x="626" y="3740"/>
                    <a:pt x="598" y="3740"/>
                  </a:cubicBezTo>
                  <a:cubicBezTo>
                    <a:pt x="596" y="3740"/>
                    <a:pt x="594" y="3740"/>
                    <a:pt x="591" y="3740"/>
                  </a:cubicBezTo>
                  <a:lnTo>
                    <a:pt x="313" y="3756"/>
                  </a:lnTo>
                  <a:cubicBezTo>
                    <a:pt x="311" y="3756"/>
                    <a:pt x="308" y="3756"/>
                    <a:pt x="305" y="3756"/>
                  </a:cubicBezTo>
                  <a:cubicBezTo>
                    <a:pt x="264" y="3756"/>
                    <a:pt x="229" y="3741"/>
                    <a:pt x="198" y="3714"/>
                  </a:cubicBezTo>
                  <a:cubicBezTo>
                    <a:pt x="165" y="3687"/>
                    <a:pt x="147" y="3645"/>
                    <a:pt x="145" y="3602"/>
                  </a:cubicBezTo>
                  <a:cubicBezTo>
                    <a:pt x="120" y="2976"/>
                    <a:pt x="89" y="882"/>
                    <a:pt x="865" y="277"/>
                  </a:cubicBezTo>
                  <a:cubicBezTo>
                    <a:pt x="1004" y="168"/>
                    <a:pt x="1166" y="112"/>
                    <a:pt x="1347" y="112"/>
                  </a:cubicBezTo>
                  <a:cubicBezTo>
                    <a:pt x="1443" y="112"/>
                    <a:pt x="1545" y="128"/>
                    <a:pt x="1652" y="159"/>
                  </a:cubicBezTo>
                  <a:cubicBezTo>
                    <a:pt x="3214" y="619"/>
                    <a:pt x="2712" y="3109"/>
                    <a:pt x="2521" y="3860"/>
                  </a:cubicBezTo>
                  <a:cubicBezTo>
                    <a:pt x="2502" y="3933"/>
                    <a:pt x="2435" y="3982"/>
                    <a:pt x="2365" y="3982"/>
                  </a:cubicBezTo>
                  <a:cubicBezTo>
                    <a:pt x="2353" y="3982"/>
                    <a:pt x="2341" y="3981"/>
                    <a:pt x="2330" y="3978"/>
                  </a:cubicBezTo>
                  <a:lnTo>
                    <a:pt x="2009" y="3900"/>
                  </a:lnTo>
                  <a:cubicBezTo>
                    <a:pt x="2005" y="3899"/>
                    <a:pt x="2001" y="3899"/>
                    <a:pt x="1997" y="3899"/>
                  </a:cubicBezTo>
                  <a:cubicBezTo>
                    <a:pt x="1971" y="3899"/>
                    <a:pt x="1950" y="3916"/>
                    <a:pt x="1943" y="3943"/>
                  </a:cubicBezTo>
                  <a:cubicBezTo>
                    <a:pt x="1938" y="3974"/>
                    <a:pt x="1954" y="4000"/>
                    <a:pt x="1985" y="4009"/>
                  </a:cubicBezTo>
                  <a:lnTo>
                    <a:pt x="2305" y="4087"/>
                  </a:lnTo>
                  <a:cubicBezTo>
                    <a:pt x="2323" y="4091"/>
                    <a:pt x="2345" y="4096"/>
                    <a:pt x="2365" y="4096"/>
                  </a:cubicBezTo>
                  <a:cubicBezTo>
                    <a:pt x="2485" y="4096"/>
                    <a:pt x="2596" y="4014"/>
                    <a:pt x="2625" y="3887"/>
                  </a:cubicBezTo>
                  <a:cubicBezTo>
                    <a:pt x="2823" y="3109"/>
                    <a:pt x="3336" y="537"/>
                    <a:pt x="1680" y="53"/>
                  </a:cubicBezTo>
                  <a:cubicBezTo>
                    <a:pt x="1563" y="18"/>
                    <a:pt x="1451" y="1"/>
                    <a:pt x="1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7"/>
            <p:cNvSpPr/>
            <p:nvPr/>
          </p:nvSpPr>
          <p:spPr>
            <a:xfrm>
              <a:off x="5181612" y="2105538"/>
              <a:ext cx="37141" cy="37141"/>
            </a:xfrm>
            <a:custGeom>
              <a:avLst/>
              <a:gdLst/>
              <a:ahLst/>
              <a:cxnLst/>
              <a:rect l="l" t="t" r="r" b="b"/>
              <a:pathLst>
                <a:path w="401" h="401" extrusionOk="0">
                  <a:moveTo>
                    <a:pt x="201" y="1"/>
                  </a:moveTo>
                  <a:cubicBezTo>
                    <a:pt x="92" y="1"/>
                    <a:pt x="1" y="90"/>
                    <a:pt x="1" y="201"/>
                  </a:cubicBezTo>
                  <a:cubicBezTo>
                    <a:pt x="1" y="312"/>
                    <a:pt x="90" y="401"/>
                    <a:pt x="201" y="401"/>
                  </a:cubicBezTo>
                  <a:cubicBezTo>
                    <a:pt x="312" y="401"/>
                    <a:pt x="401" y="312"/>
                    <a:pt x="401" y="201"/>
                  </a:cubicBezTo>
                  <a:cubicBezTo>
                    <a:pt x="401" y="90"/>
                    <a:pt x="312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7"/>
            <p:cNvSpPr/>
            <p:nvPr/>
          </p:nvSpPr>
          <p:spPr>
            <a:xfrm>
              <a:off x="5312392" y="2122025"/>
              <a:ext cx="34455" cy="34455"/>
            </a:xfrm>
            <a:custGeom>
              <a:avLst/>
              <a:gdLst/>
              <a:ahLst/>
              <a:cxnLst/>
              <a:rect l="l" t="t" r="r" b="b"/>
              <a:pathLst>
                <a:path w="372" h="372" extrusionOk="0">
                  <a:moveTo>
                    <a:pt x="187" y="1"/>
                  </a:moveTo>
                  <a:cubicBezTo>
                    <a:pt x="85" y="1"/>
                    <a:pt x="0" y="83"/>
                    <a:pt x="0" y="185"/>
                  </a:cubicBezTo>
                  <a:cubicBezTo>
                    <a:pt x="0" y="290"/>
                    <a:pt x="85" y="372"/>
                    <a:pt x="187" y="372"/>
                  </a:cubicBezTo>
                  <a:cubicBezTo>
                    <a:pt x="289" y="372"/>
                    <a:pt x="372" y="290"/>
                    <a:pt x="372" y="185"/>
                  </a:cubicBezTo>
                  <a:cubicBezTo>
                    <a:pt x="372" y="83"/>
                    <a:pt x="289" y="1"/>
                    <a:pt x="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A5BBFF1-260E-7AF0-4384-F2692B3A055E}"/>
              </a:ext>
            </a:extLst>
          </p:cNvPr>
          <p:cNvSpPr txBox="1"/>
          <p:nvPr/>
        </p:nvSpPr>
        <p:spPr>
          <a:xfrm>
            <a:off x="3283827" y="0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3"/>
                </a:solidFill>
                <a:latin typeface="Archivo Black" panose="020B0604020202020204" charset="0"/>
              </a:rPr>
              <a:t>Our Solution</a:t>
            </a:r>
            <a:endParaRPr lang="en-US" sz="2800" b="1" dirty="0">
              <a:solidFill>
                <a:schemeClr val="accent3"/>
              </a:solidFill>
              <a:latin typeface="Archivo Black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2190B-94B9-70C1-A00E-2F0DF0A3A720}"/>
              </a:ext>
            </a:extLst>
          </p:cNvPr>
          <p:cNvSpPr txBox="1"/>
          <p:nvPr/>
        </p:nvSpPr>
        <p:spPr>
          <a:xfrm>
            <a:off x="2587963" y="1246253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  <a:latin typeface="Comfortaa" panose="020B0604020202020204" charset="0"/>
              </a:rPr>
              <a:t>Key features:</a:t>
            </a:r>
            <a:endParaRPr lang="en-US" b="1" dirty="0">
              <a:solidFill>
                <a:schemeClr val="accent3"/>
              </a:solidFill>
              <a:latin typeface="Comfortaa" panose="020B060402020202020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1D1974A-988C-40E1-449D-A7C732A09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311" y="1234724"/>
            <a:ext cx="490230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mfortaa" panose="020B0604020202020204" charset="0"/>
              </a:rPr>
              <a:t>Home Delivery with Real-Time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Nearest Pharmacy Locator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Comforta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mfortaa" panose="020B0604020202020204" charset="0"/>
              </a:rPr>
              <a:t>Real-Time Chat with Pharmacists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mfortaa" panose="020B0604020202020204" charset="0"/>
              </a:rPr>
              <a:t>Phonetic Drug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mfortaa" panose="020B0604020202020204" charset="0"/>
              </a:rPr>
              <a:t>Medication List and Order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mfortaa" panose="020B0604020202020204" charset="0"/>
              </a:rPr>
              <a:t>Drug Categorization and Filters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mfortaa" panose="020B0604020202020204" charset="0"/>
              </a:rPr>
              <a:t>Prescription Upload and Verification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mfortaa" panose="020B0604020202020204" charset="0"/>
              </a:rPr>
              <a:t>Customer Reviews and Ratings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mfortaa" panose="020B0604020202020204" charset="0"/>
              </a:rPr>
              <a:t>Multi-Lingual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mfortaa" panose="020B0604020202020204" charset="0"/>
              </a:rPr>
              <a:t>Loyalty Points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Purchase Without Prescription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Doctor Payment 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Doctor Registration &amp; Feedback on Reports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Comforta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E4AEC-3932-B091-BABD-0AF4A9FA6C48}"/>
              </a:ext>
            </a:extLst>
          </p:cNvPr>
          <p:cNvSpPr txBox="1"/>
          <p:nvPr/>
        </p:nvSpPr>
        <p:spPr>
          <a:xfrm>
            <a:off x="81081" y="507589"/>
            <a:ext cx="86709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Comfortaa" panose="020B0604020202020204" charset="0"/>
              </a:rPr>
              <a:t>Introducing Our App:</a:t>
            </a:r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 A mobile and web-based platform that connects customers</a:t>
            </a:r>
          </a:p>
          <a:p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 with nearby pharmacies, offering instant access to medication delivery, real-time tracking,</a:t>
            </a:r>
          </a:p>
          <a:p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 and direct communication with pharmacists.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/>
                                        <p:tgtEl>
                                          <p:spTgt spid="2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00FE-7E38-F97E-7528-9A4669D0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50" y="177640"/>
            <a:ext cx="7717500" cy="431400"/>
          </a:xfrm>
        </p:spPr>
        <p:txBody>
          <a:bodyPr/>
          <a:lstStyle/>
          <a:p>
            <a:r>
              <a:rPr lang="en-GB" dirty="0"/>
              <a:t>Comparison of our features with the existing application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847440-75F9-3BBA-B066-B0EE32793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25167"/>
              </p:ext>
            </p:extLst>
          </p:nvPr>
        </p:nvGraphicFramePr>
        <p:xfrm>
          <a:off x="297950" y="903663"/>
          <a:ext cx="8769987" cy="406219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923329">
                  <a:extLst>
                    <a:ext uri="{9D8B030D-6E8A-4147-A177-3AD203B41FA5}">
                      <a16:colId xmlns:a16="http://schemas.microsoft.com/office/drawing/2014/main" val="3362804882"/>
                    </a:ext>
                  </a:extLst>
                </a:gridCol>
                <a:gridCol w="2923329">
                  <a:extLst>
                    <a:ext uri="{9D8B030D-6E8A-4147-A177-3AD203B41FA5}">
                      <a16:colId xmlns:a16="http://schemas.microsoft.com/office/drawing/2014/main" val="2372299277"/>
                    </a:ext>
                  </a:extLst>
                </a:gridCol>
                <a:gridCol w="2923329">
                  <a:extLst>
                    <a:ext uri="{9D8B030D-6E8A-4147-A177-3AD203B41FA5}">
                      <a16:colId xmlns:a16="http://schemas.microsoft.com/office/drawing/2014/main" val="2720889472"/>
                    </a:ext>
                  </a:extLst>
                </a:gridCol>
              </a:tblGrid>
              <a:tr h="404597">
                <a:tc>
                  <a:txBody>
                    <a:bodyPr/>
                    <a:lstStyle/>
                    <a:p>
                      <a:r>
                        <a:rPr lang="en-GB" dirty="0">
                          <a:latin typeface="Comfortaa" panose="020B0604020202020204" charset="0"/>
                        </a:rPr>
                        <a:t>Feature</a:t>
                      </a:r>
                      <a:endParaRPr lang="en-US" dirty="0">
                        <a:latin typeface="Comforta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mfortaa" panose="020B0604020202020204" charset="0"/>
                        </a:rPr>
                        <a:t>Our App</a:t>
                      </a:r>
                      <a:endParaRPr lang="en-US" dirty="0">
                        <a:latin typeface="Comforta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mfortaa" panose="020B0604020202020204" charset="0"/>
                        </a:rPr>
                        <a:t>Existing </a:t>
                      </a:r>
                      <a:r>
                        <a:rPr lang="en-GB" dirty="0" err="1">
                          <a:latin typeface="Comfortaa" panose="020B0604020202020204" charset="0"/>
                        </a:rPr>
                        <a:t>Healthx</a:t>
                      </a:r>
                      <a:r>
                        <a:rPr lang="en-GB" dirty="0">
                          <a:latin typeface="Comfortaa" panose="020B0604020202020204" charset="0"/>
                        </a:rPr>
                        <a:t> App</a:t>
                      </a:r>
                      <a:endParaRPr lang="en-US" dirty="0">
                        <a:latin typeface="Comforta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11985"/>
                  </a:ext>
                </a:extLst>
              </a:tr>
              <a:tr h="40459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mfortaa" panose="020B0604020202020204" charset="0"/>
                        </a:rPr>
                        <a:t>Real-Time Chat with Pharmacists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direct communication with pharmacists for real-time consultations.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support real-time chat with pharmacists.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61729"/>
                  </a:ext>
                </a:extLst>
              </a:tr>
              <a:tr h="40459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mfortaa" panose="020B0604020202020204" charset="0"/>
                        </a:rPr>
                        <a:t>Phonetic Drug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users to find medications even with spelling errors or variations, including purchases without prescriptions.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Lacks support for phonetic search; requires exact drug names and prescription for purchases.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44737"/>
                  </a:ext>
                </a:extLst>
              </a:tr>
              <a:tr h="40459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mfortaa" panose="020B0604020202020204" charset="0"/>
                        </a:rPr>
                        <a:t>Drug Categorization and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users to browse and filter drugs by categories for easier search.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provide drug categorization or filtering options.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662038"/>
                  </a:ext>
                </a:extLst>
              </a:tr>
              <a:tr h="40459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mfortaa" panose="020B0604020202020204" charset="0"/>
                        </a:rPr>
                        <a:t>Prescription Upload and Verification (OCR &amp; Camera Access)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can upload prescriptions via camera, with OCR technology for verification.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support for camera-based prescription uploads or OCR verification.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3597"/>
                  </a:ext>
                </a:extLst>
              </a:tr>
              <a:tr h="40459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mfortaa" panose="020B0604020202020204" charset="0"/>
                        </a:rPr>
                        <a:t>Customer Reviews and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users to rate and review drugs and pharmacy services.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Lacks a system for customer reviews and ratings.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4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82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474F-107A-53E4-A4CF-35132E03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18" y="146818"/>
            <a:ext cx="7717500" cy="431400"/>
          </a:xfrm>
        </p:spPr>
        <p:txBody>
          <a:bodyPr/>
          <a:lstStyle/>
          <a:p>
            <a:pPr algn="l"/>
            <a:r>
              <a:rPr lang="en-GB" dirty="0"/>
              <a:t>Continue…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B03E53-89F8-4A4F-9CF4-F3E019CE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32974"/>
              </p:ext>
            </p:extLst>
          </p:nvPr>
        </p:nvGraphicFramePr>
        <p:xfrm>
          <a:off x="318499" y="708917"/>
          <a:ext cx="8743308" cy="428776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914436">
                  <a:extLst>
                    <a:ext uri="{9D8B030D-6E8A-4147-A177-3AD203B41FA5}">
                      <a16:colId xmlns:a16="http://schemas.microsoft.com/office/drawing/2014/main" val="3770021254"/>
                    </a:ext>
                  </a:extLst>
                </a:gridCol>
                <a:gridCol w="2914436">
                  <a:extLst>
                    <a:ext uri="{9D8B030D-6E8A-4147-A177-3AD203B41FA5}">
                      <a16:colId xmlns:a16="http://schemas.microsoft.com/office/drawing/2014/main" val="255792798"/>
                    </a:ext>
                  </a:extLst>
                </a:gridCol>
                <a:gridCol w="2914436">
                  <a:extLst>
                    <a:ext uri="{9D8B030D-6E8A-4147-A177-3AD203B41FA5}">
                      <a16:colId xmlns:a16="http://schemas.microsoft.com/office/drawing/2014/main" val="3340210767"/>
                    </a:ext>
                  </a:extLst>
                </a:gridCol>
              </a:tblGrid>
              <a:tr h="77114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mfortaa" panose="020B0604020202020204" charset="0"/>
                        </a:rPr>
                        <a:t>Multi-Lingual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Offers support for multiple languages to cater to a diverse user 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Only supports English; does not cater to non-English speakers.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073190"/>
                  </a:ext>
                </a:extLst>
              </a:tr>
              <a:tr h="75333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mfortaa" panose="020B0604020202020204" charset="0"/>
                        </a:rPr>
                        <a:t>Loyalty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a loyalty program to reward repeat customers.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loyalty program or reward system for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03322"/>
                  </a:ext>
                </a:extLst>
              </a:tr>
              <a:tr h="99606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mfortaa" panose="020B0604020202020204" charset="0"/>
                        </a:rPr>
                        <a:t>Doctor Registration &amp; Feedback 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can send medical reports to registered doctors, who provide feedback and prescriptions via the app.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option for doctor registration or obtaining feedback on medical reports.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31176"/>
                  </a:ext>
                </a:extLst>
              </a:tr>
              <a:tr h="99606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mfortaa" panose="020B0604020202020204" charset="0"/>
                        </a:rPr>
                        <a:t>Doctor Payment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can purchase monthly, quarterly, or annual packages to receive ongoing medical advice from specialists.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payment package system for ongoing consultations with doctors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54154"/>
                  </a:ext>
                </a:extLst>
              </a:tr>
              <a:tr h="77114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mfortaa" panose="020B0604020202020204" charset="0"/>
                        </a:rPr>
                        <a:t>Purchase Without Prescription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users to buy certain drugs without a prescription, using phonetic search and other aids.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a prescription for all drug purchases; no phonetic search support.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08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21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3A88-7AF9-3626-9C17-B6922EB6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78" y="227577"/>
            <a:ext cx="7717500" cy="431400"/>
          </a:xfrm>
        </p:spPr>
        <p:txBody>
          <a:bodyPr/>
          <a:lstStyle/>
          <a:p>
            <a:r>
              <a:rPr lang="en-GB" dirty="0"/>
              <a:t>Why in Sri Lanka?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0C5923-B0C6-517F-B50B-81FA8CF89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41" y="1291056"/>
            <a:ext cx="8860118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accent3"/>
                </a:solidFill>
                <a:latin typeface="Comfortaa" panose="020B0604020202020204" charset="0"/>
              </a:rPr>
              <a:t>Sri Lanka's healthcare challenges: Limited access, especially in rural areas.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accent3"/>
                </a:solidFill>
                <a:latin typeface="Comfortaa" panose="020B0604020202020204" charset="0"/>
              </a:rPr>
              <a:t>Increasing smartphone and internet usage in Sri Lanka.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accent3"/>
                </a:solidFill>
                <a:latin typeface="Comfortaa" panose="020B0604020202020204" charset="0"/>
              </a:rPr>
              <a:t>The need for an efficient, technology-driven solution in the pharmaceutical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accent3"/>
                </a:solidFill>
                <a:latin typeface="Comfortaa" panose="020B0604020202020204" charset="0"/>
              </a:rPr>
              <a:t> industry.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accent3"/>
                </a:solidFill>
                <a:latin typeface="Comfortaa" panose="020B0604020202020204" charset="0"/>
              </a:rPr>
              <a:t>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Our app addresses the urgent need for accessible healthcare, promoting better</a:t>
            </a:r>
          </a:p>
          <a:p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 health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Supporting the government’s efforts to digitalize healthcare and improve public</a:t>
            </a:r>
          </a:p>
          <a:p>
            <a:r>
              <a:rPr lang="en-US" sz="1600" dirty="0">
                <a:solidFill>
                  <a:schemeClr val="accent3"/>
                </a:solidFill>
                <a:latin typeface="Comfortaa" panose="020B0604020202020204" charset="0"/>
              </a:rPr>
              <a:t> health.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fortaa" panose="020B0604020202020204" charset="0"/>
              </a:rPr>
              <a:t> 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D5029D9F-7293-3BA9-63B8-35AC387A283A}"/>
              </a:ext>
            </a:extLst>
          </p:cNvPr>
          <p:cNvSpPr/>
          <p:nvPr/>
        </p:nvSpPr>
        <p:spPr>
          <a:xfrm>
            <a:off x="7063132" y="3366521"/>
            <a:ext cx="2355092" cy="1776979"/>
          </a:xfrm>
          <a:custGeom>
            <a:avLst/>
            <a:gdLst/>
            <a:ahLst/>
            <a:cxnLst/>
            <a:rect l="l" t="t" r="r" b="b"/>
            <a:pathLst>
              <a:path w="5815972" h="4114800">
                <a:moveTo>
                  <a:pt x="0" y="0"/>
                </a:moveTo>
                <a:lnTo>
                  <a:pt x="5815972" y="0"/>
                </a:lnTo>
                <a:lnTo>
                  <a:pt x="5815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3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68"/>
          <p:cNvSpPr txBox="1">
            <a:spLocks noGrp="1"/>
          </p:cNvSpPr>
          <p:nvPr>
            <p:ph type="subTitle" idx="1"/>
          </p:nvPr>
        </p:nvSpPr>
        <p:spPr>
          <a:xfrm>
            <a:off x="3276750" y="2115647"/>
            <a:ext cx="2520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Busy Professionals</a:t>
            </a:r>
            <a:endParaRPr dirty="0"/>
          </a:p>
        </p:txBody>
      </p:sp>
      <p:sp>
        <p:nvSpPr>
          <p:cNvPr id="2231" name="Google Shape;2231;p68"/>
          <p:cNvSpPr txBox="1">
            <a:spLocks noGrp="1"/>
          </p:cNvSpPr>
          <p:nvPr>
            <p:ph type="subTitle" idx="2"/>
          </p:nvPr>
        </p:nvSpPr>
        <p:spPr>
          <a:xfrm>
            <a:off x="3255970" y="2576851"/>
            <a:ext cx="2520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Convenience of home delivery.</a:t>
            </a:r>
            <a:endParaRPr dirty="0"/>
          </a:p>
        </p:txBody>
      </p:sp>
      <p:sp>
        <p:nvSpPr>
          <p:cNvPr id="2232" name="Google Shape;2232;p68"/>
          <p:cNvSpPr txBox="1">
            <a:spLocks noGrp="1"/>
          </p:cNvSpPr>
          <p:nvPr>
            <p:ph type="subTitle" idx="3"/>
          </p:nvPr>
        </p:nvSpPr>
        <p:spPr>
          <a:xfrm>
            <a:off x="641591" y="2352204"/>
            <a:ext cx="2520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Elderly and Chronically Ill</a:t>
            </a:r>
            <a:endParaRPr dirty="0"/>
          </a:p>
        </p:txBody>
      </p:sp>
      <p:sp>
        <p:nvSpPr>
          <p:cNvPr id="2233" name="Google Shape;2233;p68"/>
          <p:cNvSpPr txBox="1">
            <a:spLocks noGrp="1"/>
          </p:cNvSpPr>
          <p:nvPr>
            <p:ph type="subTitle" idx="4"/>
          </p:nvPr>
        </p:nvSpPr>
        <p:spPr>
          <a:xfrm>
            <a:off x="641591" y="2546252"/>
            <a:ext cx="2520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Those requiring regular medication.</a:t>
            </a:r>
            <a:endParaRPr dirty="0"/>
          </a:p>
        </p:txBody>
      </p:sp>
      <p:sp>
        <p:nvSpPr>
          <p:cNvPr id="2234" name="Google Shape;2234;p68"/>
          <p:cNvSpPr txBox="1">
            <a:spLocks noGrp="1"/>
          </p:cNvSpPr>
          <p:nvPr>
            <p:ph type="subTitle" idx="5"/>
          </p:nvPr>
        </p:nvSpPr>
        <p:spPr>
          <a:xfrm>
            <a:off x="5889725" y="2115647"/>
            <a:ext cx="25236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Rural Populations</a:t>
            </a:r>
            <a:endParaRPr dirty="0"/>
          </a:p>
        </p:txBody>
      </p:sp>
      <p:sp>
        <p:nvSpPr>
          <p:cNvPr id="2235" name="Google Shape;2235;p68"/>
          <p:cNvSpPr txBox="1">
            <a:spLocks noGrp="1"/>
          </p:cNvSpPr>
          <p:nvPr>
            <p:ph type="subTitle" idx="6"/>
          </p:nvPr>
        </p:nvSpPr>
        <p:spPr>
          <a:xfrm>
            <a:off x="5913687" y="2573105"/>
            <a:ext cx="2520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Improved access to essential drugs.</a:t>
            </a:r>
            <a:endParaRPr dirty="0"/>
          </a:p>
        </p:txBody>
      </p:sp>
      <p:sp>
        <p:nvSpPr>
          <p:cNvPr id="2236" name="Google Shape;2236;p68"/>
          <p:cNvSpPr txBox="1">
            <a:spLocks noGrp="1"/>
          </p:cNvSpPr>
          <p:nvPr>
            <p:ph type="title"/>
          </p:nvPr>
        </p:nvSpPr>
        <p:spPr>
          <a:xfrm>
            <a:off x="713225" y="561900"/>
            <a:ext cx="7717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</a:t>
            </a:r>
            <a:endParaRPr dirty="0"/>
          </a:p>
        </p:txBody>
      </p:sp>
      <p:grpSp>
        <p:nvGrpSpPr>
          <p:cNvPr id="2" name="Google Shape;10478;p145">
            <a:extLst>
              <a:ext uri="{FF2B5EF4-FFF2-40B4-BE49-F238E27FC236}">
                <a16:creationId xmlns:a16="http://schemas.microsoft.com/office/drawing/2014/main" id="{6307AAA2-0ADF-AA57-AB9D-76848C5F225F}"/>
              </a:ext>
            </a:extLst>
          </p:cNvPr>
          <p:cNvGrpSpPr/>
          <p:nvPr/>
        </p:nvGrpSpPr>
        <p:grpSpPr>
          <a:xfrm>
            <a:off x="1598326" y="1585752"/>
            <a:ext cx="515355" cy="454370"/>
            <a:chOff x="0" y="0"/>
            <a:chExt cx="319000" cy="319225"/>
          </a:xfrm>
          <a:solidFill>
            <a:schemeClr val="tx2"/>
          </a:solidFill>
        </p:grpSpPr>
        <p:sp>
          <p:nvSpPr>
            <p:cNvPr id="3" name="Google Shape;10479;p145">
              <a:extLst>
                <a:ext uri="{FF2B5EF4-FFF2-40B4-BE49-F238E27FC236}">
                  <a16:creationId xmlns:a16="http://schemas.microsoft.com/office/drawing/2014/main" id="{9A0ACCAD-2D17-DF3F-9E29-2CEDD028A5CE}"/>
                </a:ext>
              </a:extLst>
            </p:cNvPr>
            <p:cNvSpPr/>
            <p:nvPr/>
          </p:nvSpPr>
          <p:spPr>
            <a:xfrm>
              <a:off x="15750" y="155375"/>
              <a:ext cx="18150" cy="65400"/>
            </a:xfrm>
            <a:custGeom>
              <a:avLst/>
              <a:gdLst/>
              <a:ahLst/>
              <a:cxnLst/>
              <a:rect l="l" t="t" r="r" b="b"/>
              <a:pathLst>
                <a:path w="726" h="2616" extrusionOk="0">
                  <a:moveTo>
                    <a:pt x="725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25" y="2615"/>
                  </a:cubicBezTo>
                  <a:lnTo>
                    <a:pt x="725" y="2395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4" name="Google Shape;10480;p145">
              <a:extLst>
                <a:ext uri="{FF2B5EF4-FFF2-40B4-BE49-F238E27FC236}">
                  <a16:creationId xmlns:a16="http://schemas.microsoft.com/office/drawing/2014/main" id="{E3AF7337-0D22-A684-5534-D31452D5B72A}"/>
                </a:ext>
              </a:extLst>
            </p:cNvPr>
            <p:cNvSpPr/>
            <p:nvPr/>
          </p:nvSpPr>
          <p:spPr>
            <a:xfrm>
              <a:off x="276450" y="1553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1" y="0"/>
                  </a:moveTo>
                  <a:lnTo>
                    <a:pt x="1" y="2395"/>
                  </a:lnTo>
                  <a:lnTo>
                    <a:pt x="1" y="2615"/>
                  </a:lnTo>
                  <a:cubicBezTo>
                    <a:pt x="442" y="2332"/>
                    <a:pt x="757" y="1859"/>
                    <a:pt x="757" y="1292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5" name="Google Shape;10481;p145">
              <a:extLst>
                <a:ext uri="{FF2B5EF4-FFF2-40B4-BE49-F238E27FC236}">
                  <a16:creationId xmlns:a16="http://schemas.microsoft.com/office/drawing/2014/main" id="{B04386DA-633F-402B-C66F-BC0A91370D6A}"/>
                </a:ext>
              </a:extLst>
            </p:cNvPr>
            <p:cNvSpPr/>
            <p:nvPr/>
          </p:nvSpPr>
          <p:spPr>
            <a:xfrm>
              <a:off x="0" y="57700"/>
              <a:ext cx="319000" cy="55175"/>
            </a:xfrm>
            <a:custGeom>
              <a:avLst/>
              <a:gdLst/>
              <a:ahLst/>
              <a:cxnLst/>
              <a:rect l="l" t="t" r="r" b="b"/>
              <a:pathLst>
                <a:path w="12760" h="2207" extrusionOk="0">
                  <a:moveTo>
                    <a:pt x="442" y="1"/>
                  </a:moveTo>
                  <a:cubicBezTo>
                    <a:pt x="190" y="1"/>
                    <a:pt x="1" y="253"/>
                    <a:pt x="64" y="442"/>
                  </a:cubicBezTo>
                  <a:cubicBezTo>
                    <a:pt x="284" y="1481"/>
                    <a:pt x="1261" y="2206"/>
                    <a:pt x="2332" y="2206"/>
                  </a:cubicBezTo>
                  <a:lnTo>
                    <a:pt x="10523" y="2206"/>
                  </a:lnTo>
                  <a:cubicBezTo>
                    <a:pt x="11563" y="2206"/>
                    <a:pt x="12571" y="1418"/>
                    <a:pt x="12760" y="442"/>
                  </a:cubicBezTo>
                  <a:cubicBezTo>
                    <a:pt x="12603" y="221"/>
                    <a:pt x="12445" y="1"/>
                    <a:pt x="12193" y="1"/>
                  </a:cubicBezTo>
                  <a:lnTo>
                    <a:pt x="10303" y="1"/>
                  </a:lnTo>
                  <a:lnTo>
                    <a:pt x="10303" y="757"/>
                  </a:lnTo>
                  <a:cubicBezTo>
                    <a:pt x="10303" y="946"/>
                    <a:pt x="10145" y="1103"/>
                    <a:pt x="9956" y="1103"/>
                  </a:cubicBezTo>
                  <a:cubicBezTo>
                    <a:pt x="9767" y="1103"/>
                    <a:pt x="9610" y="946"/>
                    <a:pt x="9610" y="757"/>
                  </a:cubicBezTo>
                  <a:lnTo>
                    <a:pt x="9610" y="1"/>
                  </a:lnTo>
                  <a:lnTo>
                    <a:pt x="8853" y="1"/>
                  </a:lnTo>
                  <a:lnTo>
                    <a:pt x="8853" y="757"/>
                  </a:lnTo>
                  <a:cubicBezTo>
                    <a:pt x="8853" y="946"/>
                    <a:pt x="8696" y="1103"/>
                    <a:pt x="8507" y="1103"/>
                  </a:cubicBezTo>
                  <a:cubicBezTo>
                    <a:pt x="8318" y="1103"/>
                    <a:pt x="8160" y="946"/>
                    <a:pt x="8160" y="757"/>
                  </a:cubicBezTo>
                  <a:lnTo>
                    <a:pt x="8160" y="1"/>
                  </a:lnTo>
                  <a:lnTo>
                    <a:pt x="7404" y="1"/>
                  </a:lnTo>
                  <a:lnTo>
                    <a:pt x="7404" y="757"/>
                  </a:lnTo>
                  <a:cubicBezTo>
                    <a:pt x="7404" y="946"/>
                    <a:pt x="7247" y="1103"/>
                    <a:pt x="7058" y="1103"/>
                  </a:cubicBezTo>
                  <a:cubicBezTo>
                    <a:pt x="6837" y="1103"/>
                    <a:pt x="6680" y="946"/>
                    <a:pt x="6680" y="757"/>
                  </a:cubicBezTo>
                  <a:lnTo>
                    <a:pt x="6680" y="1"/>
                  </a:lnTo>
                  <a:lnTo>
                    <a:pt x="5955" y="1"/>
                  </a:lnTo>
                  <a:lnTo>
                    <a:pt x="5955" y="757"/>
                  </a:lnTo>
                  <a:cubicBezTo>
                    <a:pt x="5955" y="946"/>
                    <a:pt x="5797" y="1103"/>
                    <a:pt x="5577" y="1103"/>
                  </a:cubicBezTo>
                  <a:cubicBezTo>
                    <a:pt x="5388" y="1103"/>
                    <a:pt x="5230" y="946"/>
                    <a:pt x="5230" y="757"/>
                  </a:cubicBezTo>
                  <a:lnTo>
                    <a:pt x="5230" y="1"/>
                  </a:lnTo>
                  <a:lnTo>
                    <a:pt x="4474" y="1"/>
                  </a:lnTo>
                  <a:lnTo>
                    <a:pt x="4474" y="757"/>
                  </a:lnTo>
                  <a:cubicBezTo>
                    <a:pt x="4474" y="946"/>
                    <a:pt x="4317" y="1103"/>
                    <a:pt x="4128" y="1103"/>
                  </a:cubicBezTo>
                  <a:cubicBezTo>
                    <a:pt x="3939" y="1103"/>
                    <a:pt x="3781" y="946"/>
                    <a:pt x="3781" y="757"/>
                  </a:cubicBezTo>
                  <a:lnTo>
                    <a:pt x="3781" y="1"/>
                  </a:lnTo>
                  <a:lnTo>
                    <a:pt x="3025" y="1"/>
                  </a:lnTo>
                  <a:lnTo>
                    <a:pt x="3025" y="757"/>
                  </a:lnTo>
                  <a:cubicBezTo>
                    <a:pt x="3025" y="946"/>
                    <a:pt x="2867" y="1103"/>
                    <a:pt x="2678" y="1103"/>
                  </a:cubicBezTo>
                  <a:cubicBezTo>
                    <a:pt x="2489" y="1103"/>
                    <a:pt x="2332" y="946"/>
                    <a:pt x="2332" y="757"/>
                  </a:cubicBezTo>
                  <a:lnTo>
                    <a:pt x="2332" y="1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6" name="Google Shape;10482;p145">
              <a:extLst>
                <a:ext uri="{FF2B5EF4-FFF2-40B4-BE49-F238E27FC236}">
                  <a16:creationId xmlns:a16="http://schemas.microsoft.com/office/drawing/2014/main" id="{41F3EC63-8F5E-94D7-3EF0-01BE5D88A483}"/>
                </a:ext>
              </a:extLst>
            </p:cNvPr>
            <p:cNvSpPr/>
            <p:nvPr/>
          </p:nvSpPr>
          <p:spPr>
            <a:xfrm>
              <a:off x="88225" y="296350"/>
              <a:ext cx="18900" cy="22875"/>
            </a:xfrm>
            <a:custGeom>
              <a:avLst/>
              <a:gdLst/>
              <a:ahLst/>
              <a:cxnLst/>
              <a:rect l="l" t="t" r="r" b="b"/>
              <a:pathLst>
                <a:path w="756" h="915" extrusionOk="0">
                  <a:moveTo>
                    <a:pt x="0" y="1"/>
                  </a:move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410" y="914"/>
                  </a:cubicBezTo>
                  <a:cubicBezTo>
                    <a:pt x="599" y="914"/>
                    <a:pt x="756" y="757"/>
                    <a:pt x="756" y="536"/>
                  </a:cubicBezTo>
                  <a:lnTo>
                    <a:pt x="756" y="473"/>
                  </a:lnTo>
                  <a:cubicBezTo>
                    <a:pt x="473" y="347"/>
                    <a:pt x="252" y="158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7" name="Google Shape;10483;p145">
              <a:extLst>
                <a:ext uri="{FF2B5EF4-FFF2-40B4-BE49-F238E27FC236}">
                  <a16:creationId xmlns:a16="http://schemas.microsoft.com/office/drawing/2014/main" id="{52FE12CA-5C86-2258-466B-F1ABA034824F}"/>
                </a:ext>
              </a:extLst>
            </p:cNvPr>
            <p:cNvSpPr/>
            <p:nvPr/>
          </p:nvSpPr>
          <p:spPr>
            <a:xfrm>
              <a:off x="200850" y="296350"/>
              <a:ext cx="18125" cy="22875"/>
            </a:xfrm>
            <a:custGeom>
              <a:avLst/>
              <a:gdLst/>
              <a:ahLst/>
              <a:cxnLst/>
              <a:rect l="l" t="t" r="r" b="b"/>
              <a:pathLst>
                <a:path w="725" h="915" extrusionOk="0">
                  <a:moveTo>
                    <a:pt x="725" y="1"/>
                  </a:moveTo>
                  <a:cubicBezTo>
                    <a:pt x="504" y="190"/>
                    <a:pt x="252" y="347"/>
                    <a:pt x="0" y="473"/>
                  </a:cubicBez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378" y="914"/>
                  </a:cubicBezTo>
                  <a:cubicBezTo>
                    <a:pt x="567" y="914"/>
                    <a:pt x="725" y="757"/>
                    <a:pt x="725" y="536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8" name="Google Shape;10484;p145">
              <a:extLst>
                <a:ext uri="{FF2B5EF4-FFF2-40B4-BE49-F238E27FC236}">
                  <a16:creationId xmlns:a16="http://schemas.microsoft.com/office/drawing/2014/main" id="{DA0FFD04-4CD5-F5E8-1BC1-31244DCD00F9}"/>
                </a:ext>
              </a:extLst>
            </p:cNvPr>
            <p:cNvSpPr/>
            <p:nvPr/>
          </p:nvSpPr>
          <p:spPr>
            <a:xfrm>
              <a:off x="52775" y="131750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615" y="756"/>
                  </a:moveTo>
                  <a:cubicBezTo>
                    <a:pt x="2804" y="756"/>
                    <a:pt x="2962" y="914"/>
                    <a:pt x="2962" y="1103"/>
                  </a:cubicBezTo>
                  <a:cubicBezTo>
                    <a:pt x="2962" y="1292"/>
                    <a:pt x="2804" y="1449"/>
                    <a:pt x="2615" y="1449"/>
                  </a:cubicBezTo>
                  <a:cubicBezTo>
                    <a:pt x="2395" y="1449"/>
                    <a:pt x="2269" y="1292"/>
                    <a:pt x="2269" y="1103"/>
                  </a:cubicBezTo>
                  <a:cubicBezTo>
                    <a:pt x="2206" y="945"/>
                    <a:pt x="2395" y="756"/>
                    <a:pt x="2615" y="756"/>
                  </a:cubicBezTo>
                  <a:close/>
                  <a:moveTo>
                    <a:pt x="5608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608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199" y="945"/>
                    <a:pt x="5356" y="756"/>
                    <a:pt x="5608" y="756"/>
                  </a:cubicBezTo>
                  <a:close/>
                  <a:moveTo>
                    <a:pt x="5159" y="4072"/>
                  </a:moveTo>
                  <a:cubicBezTo>
                    <a:pt x="5254" y="4072"/>
                    <a:pt x="5340" y="4112"/>
                    <a:pt x="5388" y="4190"/>
                  </a:cubicBezTo>
                  <a:cubicBezTo>
                    <a:pt x="5545" y="4348"/>
                    <a:pt x="5545" y="4568"/>
                    <a:pt x="5388" y="4694"/>
                  </a:cubicBezTo>
                  <a:cubicBezTo>
                    <a:pt x="5041" y="5041"/>
                    <a:pt x="4569" y="5230"/>
                    <a:pt x="4096" y="5230"/>
                  </a:cubicBezTo>
                  <a:cubicBezTo>
                    <a:pt x="3623" y="5230"/>
                    <a:pt x="3119" y="5041"/>
                    <a:pt x="2804" y="4694"/>
                  </a:cubicBezTo>
                  <a:cubicBezTo>
                    <a:pt x="2647" y="4537"/>
                    <a:pt x="2647" y="4285"/>
                    <a:pt x="2804" y="4190"/>
                  </a:cubicBezTo>
                  <a:cubicBezTo>
                    <a:pt x="2883" y="4112"/>
                    <a:pt x="2978" y="4072"/>
                    <a:pt x="3068" y="4072"/>
                  </a:cubicBezTo>
                  <a:cubicBezTo>
                    <a:pt x="3159" y="4072"/>
                    <a:pt x="3245" y="4112"/>
                    <a:pt x="3308" y="4190"/>
                  </a:cubicBezTo>
                  <a:cubicBezTo>
                    <a:pt x="3513" y="4379"/>
                    <a:pt x="3797" y="4474"/>
                    <a:pt x="4084" y="4474"/>
                  </a:cubicBezTo>
                  <a:cubicBezTo>
                    <a:pt x="4372" y="4474"/>
                    <a:pt x="4663" y="4379"/>
                    <a:pt x="4884" y="4190"/>
                  </a:cubicBezTo>
                  <a:cubicBezTo>
                    <a:pt x="4962" y="4112"/>
                    <a:pt x="5065" y="4072"/>
                    <a:pt x="5159" y="4072"/>
                  </a:cubicBezTo>
                  <a:close/>
                  <a:moveTo>
                    <a:pt x="0" y="0"/>
                  </a:moveTo>
                  <a:lnTo>
                    <a:pt x="0" y="3403"/>
                  </a:lnTo>
                  <a:cubicBezTo>
                    <a:pt x="0" y="4663"/>
                    <a:pt x="599" y="5829"/>
                    <a:pt x="1513" y="6585"/>
                  </a:cubicBezTo>
                  <a:lnTo>
                    <a:pt x="1513" y="4127"/>
                  </a:lnTo>
                  <a:cubicBezTo>
                    <a:pt x="1513" y="3119"/>
                    <a:pt x="2332" y="2300"/>
                    <a:pt x="3340" y="2300"/>
                  </a:cubicBezTo>
                  <a:cubicBezTo>
                    <a:pt x="3560" y="2300"/>
                    <a:pt x="3718" y="2458"/>
                    <a:pt x="3718" y="2647"/>
                  </a:cubicBezTo>
                  <a:cubicBezTo>
                    <a:pt x="3718" y="2836"/>
                    <a:pt x="3560" y="2993"/>
                    <a:pt x="3340" y="2993"/>
                  </a:cubicBezTo>
                  <a:cubicBezTo>
                    <a:pt x="2710" y="2993"/>
                    <a:pt x="2237" y="3497"/>
                    <a:pt x="2237" y="4096"/>
                  </a:cubicBezTo>
                  <a:lnTo>
                    <a:pt x="2237" y="7026"/>
                  </a:lnTo>
                  <a:cubicBezTo>
                    <a:pt x="2804" y="7278"/>
                    <a:pt x="3434" y="7498"/>
                    <a:pt x="4096" y="7498"/>
                  </a:cubicBezTo>
                  <a:cubicBezTo>
                    <a:pt x="4758" y="7498"/>
                    <a:pt x="5388" y="7341"/>
                    <a:pt x="5955" y="7026"/>
                  </a:cubicBezTo>
                  <a:lnTo>
                    <a:pt x="5955" y="4096"/>
                  </a:lnTo>
                  <a:cubicBezTo>
                    <a:pt x="5955" y="3466"/>
                    <a:pt x="5451" y="2993"/>
                    <a:pt x="4852" y="2993"/>
                  </a:cubicBezTo>
                  <a:cubicBezTo>
                    <a:pt x="4663" y="2993"/>
                    <a:pt x="4506" y="2836"/>
                    <a:pt x="4506" y="2647"/>
                  </a:cubicBezTo>
                  <a:cubicBezTo>
                    <a:pt x="4506" y="2458"/>
                    <a:pt x="4663" y="2300"/>
                    <a:pt x="4852" y="2300"/>
                  </a:cubicBezTo>
                  <a:cubicBezTo>
                    <a:pt x="5860" y="2300"/>
                    <a:pt x="6711" y="3119"/>
                    <a:pt x="6711" y="4127"/>
                  </a:cubicBezTo>
                  <a:lnTo>
                    <a:pt x="6711" y="6585"/>
                  </a:lnTo>
                  <a:cubicBezTo>
                    <a:pt x="7593" y="5829"/>
                    <a:pt x="8192" y="4663"/>
                    <a:pt x="8192" y="3403"/>
                  </a:cubicBezTo>
                  <a:lnTo>
                    <a:pt x="8192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9" name="Google Shape;10485;p145">
              <a:extLst>
                <a:ext uri="{FF2B5EF4-FFF2-40B4-BE49-F238E27FC236}">
                  <a16:creationId xmlns:a16="http://schemas.microsoft.com/office/drawing/2014/main" id="{845B25DA-FEAD-DE95-D27A-EDC413E1C523}"/>
                </a:ext>
              </a:extLst>
            </p:cNvPr>
            <p:cNvSpPr/>
            <p:nvPr/>
          </p:nvSpPr>
          <p:spPr>
            <a:xfrm>
              <a:off x="95300" y="0"/>
              <a:ext cx="119750" cy="37250"/>
            </a:xfrm>
            <a:custGeom>
              <a:avLst/>
              <a:gdLst/>
              <a:ahLst/>
              <a:cxnLst/>
              <a:rect l="l" t="t" r="r" b="b"/>
              <a:pathLst>
                <a:path w="4790" h="1490" extrusionOk="0">
                  <a:moveTo>
                    <a:pt x="2383" y="1"/>
                  </a:moveTo>
                  <a:cubicBezTo>
                    <a:pt x="1812" y="1"/>
                    <a:pt x="1245" y="214"/>
                    <a:pt x="851" y="639"/>
                  </a:cubicBezTo>
                  <a:lnTo>
                    <a:pt x="1" y="1490"/>
                  </a:lnTo>
                  <a:lnTo>
                    <a:pt x="4789" y="1490"/>
                  </a:lnTo>
                  <a:lnTo>
                    <a:pt x="3939" y="639"/>
                  </a:lnTo>
                  <a:cubicBezTo>
                    <a:pt x="3529" y="214"/>
                    <a:pt x="2954" y="1"/>
                    <a:pt x="238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oogle Shape;10009;p144">
            <a:extLst>
              <a:ext uri="{FF2B5EF4-FFF2-40B4-BE49-F238E27FC236}">
                <a16:creationId xmlns:a16="http://schemas.microsoft.com/office/drawing/2014/main" id="{5C97B4EE-51E9-34E4-6475-2D8E611A8EAE}"/>
              </a:ext>
            </a:extLst>
          </p:cNvPr>
          <p:cNvGrpSpPr/>
          <p:nvPr/>
        </p:nvGrpSpPr>
        <p:grpSpPr>
          <a:xfrm>
            <a:off x="4386846" y="1521116"/>
            <a:ext cx="512064" cy="457200"/>
            <a:chOff x="0" y="0"/>
            <a:chExt cx="295400" cy="295375"/>
          </a:xfrm>
          <a:solidFill>
            <a:schemeClr val="tx2"/>
          </a:solidFill>
        </p:grpSpPr>
        <p:sp>
          <p:nvSpPr>
            <p:cNvPr id="11" name="Google Shape;10010;p144">
              <a:extLst>
                <a:ext uri="{FF2B5EF4-FFF2-40B4-BE49-F238E27FC236}">
                  <a16:creationId xmlns:a16="http://schemas.microsoft.com/office/drawing/2014/main" id="{9F43DCEA-64E0-F623-F933-B735BAE52252}"/>
                </a:ext>
              </a:extLst>
            </p:cNvPr>
            <p:cNvSpPr/>
            <p:nvPr/>
          </p:nvSpPr>
          <p:spPr>
            <a:xfrm>
              <a:off x="51200" y="86625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12" name="Google Shape;10011;p144">
              <a:extLst>
                <a:ext uri="{FF2B5EF4-FFF2-40B4-BE49-F238E27FC236}">
                  <a16:creationId xmlns:a16="http://schemas.microsoft.com/office/drawing/2014/main" id="{5EBA67CF-5EED-3CE7-5FAA-8BA35D03D1D7}"/>
                </a:ext>
              </a:extLst>
            </p:cNvPr>
            <p:cNvSpPr/>
            <p:nvPr/>
          </p:nvSpPr>
          <p:spPr>
            <a:xfrm>
              <a:off x="226050" y="86625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13" name="Google Shape;10012;p144">
              <a:extLst>
                <a:ext uri="{FF2B5EF4-FFF2-40B4-BE49-F238E27FC236}">
                  <a16:creationId xmlns:a16="http://schemas.microsoft.com/office/drawing/2014/main" id="{DD770A92-3763-C9B0-5DCA-D322CE5E696F}"/>
                </a:ext>
              </a:extLst>
            </p:cNvPr>
            <p:cNvSpPr/>
            <p:nvPr/>
          </p:nvSpPr>
          <p:spPr>
            <a:xfrm>
              <a:off x="51200" y="190600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14" name="Google Shape;10013;p144">
              <a:extLst>
                <a:ext uri="{FF2B5EF4-FFF2-40B4-BE49-F238E27FC236}">
                  <a16:creationId xmlns:a16="http://schemas.microsoft.com/office/drawing/2014/main" id="{F1D1C734-5A87-E83B-22C8-2BB41E1C91DF}"/>
                </a:ext>
              </a:extLst>
            </p:cNvPr>
            <p:cNvSpPr/>
            <p:nvPr/>
          </p:nvSpPr>
          <p:spPr>
            <a:xfrm>
              <a:off x="226050" y="190600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15" name="Google Shape;10014;p144">
              <a:extLst>
                <a:ext uri="{FF2B5EF4-FFF2-40B4-BE49-F238E27FC236}">
                  <a16:creationId xmlns:a16="http://schemas.microsoft.com/office/drawing/2014/main" id="{DD09B469-903F-57B1-5B15-FA574AD594B6}"/>
                </a:ext>
              </a:extLst>
            </p:cNvPr>
            <p:cNvSpPr/>
            <p:nvPr/>
          </p:nvSpPr>
          <p:spPr>
            <a:xfrm>
              <a:off x="0" y="86625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16" name="Google Shape;10015;p144">
              <a:extLst>
                <a:ext uri="{FF2B5EF4-FFF2-40B4-BE49-F238E27FC236}">
                  <a16:creationId xmlns:a16="http://schemas.microsoft.com/office/drawing/2014/main" id="{1B924E45-C80A-73A4-A610-4BF392DD9A7D}"/>
                </a:ext>
              </a:extLst>
            </p:cNvPr>
            <p:cNvSpPr/>
            <p:nvPr/>
          </p:nvSpPr>
          <p:spPr>
            <a:xfrm>
              <a:off x="86650" y="86625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17" name="Google Shape;10016;p144">
              <a:extLst>
                <a:ext uri="{FF2B5EF4-FFF2-40B4-BE49-F238E27FC236}">
                  <a16:creationId xmlns:a16="http://schemas.microsoft.com/office/drawing/2014/main" id="{3729D66B-2FF3-FE9D-54EB-7AAC7D8CC82C}"/>
                </a:ext>
              </a:extLst>
            </p:cNvPr>
            <p:cNvSpPr/>
            <p:nvPr/>
          </p:nvSpPr>
          <p:spPr>
            <a:xfrm>
              <a:off x="260700" y="178000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18" name="Google Shape;10017;p144">
              <a:extLst>
                <a:ext uri="{FF2B5EF4-FFF2-40B4-BE49-F238E27FC236}">
                  <a16:creationId xmlns:a16="http://schemas.microsoft.com/office/drawing/2014/main" id="{26E9D59C-A28C-CCFF-86BE-485D1E720C09}"/>
                </a:ext>
              </a:extLst>
            </p:cNvPr>
            <p:cNvSpPr/>
            <p:nvPr/>
          </p:nvSpPr>
          <p:spPr>
            <a:xfrm>
              <a:off x="0" y="178000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19" name="Google Shape;10018;p144">
              <a:extLst>
                <a:ext uri="{FF2B5EF4-FFF2-40B4-BE49-F238E27FC236}">
                  <a16:creationId xmlns:a16="http://schemas.microsoft.com/office/drawing/2014/main" id="{35EADD93-A2F1-1775-D8F8-5D173AC402F7}"/>
                </a:ext>
              </a:extLst>
            </p:cNvPr>
            <p:cNvSpPr/>
            <p:nvPr/>
          </p:nvSpPr>
          <p:spPr>
            <a:xfrm>
              <a:off x="138625" y="19060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20" name="Google Shape;10019;p144">
              <a:extLst>
                <a:ext uri="{FF2B5EF4-FFF2-40B4-BE49-F238E27FC236}">
                  <a16:creationId xmlns:a16="http://schemas.microsoft.com/office/drawing/2014/main" id="{5914A891-37B0-F2BB-5436-2847CC1365DA}"/>
                </a:ext>
              </a:extLst>
            </p:cNvPr>
            <p:cNvSpPr/>
            <p:nvPr/>
          </p:nvSpPr>
          <p:spPr>
            <a:xfrm>
              <a:off x="260700" y="86625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21" name="Google Shape;10020;p144">
              <a:extLst>
                <a:ext uri="{FF2B5EF4-FFF2-40B4-BE49-F238E27FC236}">
                  <a16:creationId xmlns:a16="http://schemas.microsoft.com/office/drawing/2014/main" id="{C16CEA85-55E3-DFC3-9348-4FD95F577D09}"/>
                </a:ext>
              </a:extLst>
            </p:cNvPr>
            <p:cNvSpPr/>
            <p:nvPr/>
          </p:nvSpPr>
          <p:spPr>
            <a:xfrm>
              <a:off x="86650" y="190600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22" name="Google Shape;10021;p144">
              <a:extLst>
                <a:ext uri="{FF2B5EF4-FFF2-40B4-BE49-F238E27FC236}">
                  <a16:creationId xmlns:a16="http://schemas.microsoft.com/office/drawing/2014/main" id="{FB492BB0-8630-2232-BAD3-D8ED3DD374F9}"/>
                </a:ext>
              </a:extLst>
            </p:cNvPr>
            <p:cNvSpPr/>
            <p:nvPr/>
          </p:nvSpPr>
          <p:spPr>
            <a:xfrm>
              <a:off x="85850" y="0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Google Shape;11580;p147">
            <a:extLst>
              <a:ext uri="{FF2B5EF4-FFF2-40B4-BE49-F238E27FC236}">
                <a16:creationId xmlns:a16="http://schemas.microsoft.com/office/drawing/2014/main" id="{6AA9664C-513D-A21C-007D-2D16CF45610A}"/>
              </a:ext>
            </a:extLst>
          </p:cNvPr>
          <p:cNvGrpSpPr/>
          <p:nvPr/>
        </p:nvGrpSpPr>
        <p:grpSpPr>
          <a:xfrm>
            <a:off x="6811764" y="1548171"/>
            <a:ext cx="450216" cy="450215"/>
            <a:chOff x="0" y="0"/>
            <a:chExt cx="304825" cy="304825"/>
          </a:xfrm>
          <a:solidFill>
            <a:schemeClr val="tx2"/>
          </a:solidFill>
        </p:grpSpPr>
        <p:sp>
          <p:nvSpPr>
            <p:cNvPr id="24" name="Google Shape;11581;p147">
              <a:extLst>
                <a:ext uri="{FF2B5EF4-FFF2-40B4-BE49-F238E27FC236}">
                  <a16:creationId xmlns:a16="http://schemas.microsoft.com/office/drawing/2014/main" id="{05BE61E8-0555-D70B-8FE6-C6AA826B9E9B}"/>
                </a:ext>
              </a:extLst>
            </p:cNvPr>
            <p:cNvSpPr/>
            <p:nvPr/>
          </p:nvSpPr>
          <p:spPr>
            <a:xfrm>
              <a:off x="185875" y="144150"/>
              <a:ext cx="118950" cy="160675"/>
            </a:xfrm>
            <a:custGeom>
              <a:avLst/>
              <a:gdLst/>
              <a:ahLst/>
              <a:cxnLst/>
              <a:rect l="l" t="t" r="r" b="b"/>
              <a:pathLst>
                <a:path w="4758" h="6427" extrusionOk="0">
                  <a:moveTo>
                    <a:pt x="757" y="0"/>
                  </a:moveTo>
                  <a:cubicBezTo>
                    <a:pt x="473" y="0"/>
                    <a:pt x="221" y="63"/>
                    <a:pt x="1" y="189"/>
                  </a:cubicBezTo>
                  <a:lnTo>
                    <a:pt x="2836" y="6427"/>
                  </a:lnTo>
                  <a:lnTo>
                    <a:pt x="4380" y="6427"/>
                  </a:lnTo>
                  <a:cubicBezTo>
                    <a:pt x="4474" y="6427"/>
                    <a:pt x="4600" y="6332"/>
                    <a:pt x="4695" y="6269"/>
                  </a:cubicBezTo>
                  <a:cubicBezTo>
                    <a:pt x="4758" y="6143"/>
                    <a:pt x="4758" y="6017"/>
                    <a:pt x="4695" y="5891"/>
                  </a:cubicBezTo>
                  <a:lnTo>
                    <a:pt x="2111" y="819"/>
                  </a:lnTo>
                  <a:cubicBezTo>
                    <a:pt x="1891" y="315"/>
                    <a:pt x="1387" y="0"/>
                    <a:pt x="757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25" name="Google Shape;11582;p147">
              <a:extLst>
                <a:ext uri="{FF2B5EF4-FFF2-40B4-BE49-F238E27FC236}">
                  <a16:creationId xmlns:a16="http://schemas.microsoft.com/office/drawing/2014/main" id="{6B76A9FF-E3D9-D312-8D56-3C06543462CF}"/>
                </a:ext>
              </a:extLst>
            </p:cNvPr>
            <p:cNvSpPr/>
            <p:nvPr/>
          </p:nvSpPr>
          <p:spPr>
            <a:xfrm>
              <a:off x="159100" y="18000"/>
              <a:ext cx="109500" cy="89925"/>
            </a:xfrm>
            <a:custGeom>
              <a:avLst/>
              <a:gdLst/>
              <a:ahLst/>
              <a:cxnLst/>
              <a:rect l="l" t="t" r="r" b="b"/>
              <a:pathLst>
                <a:path w="4380" h="3597" extrusionOk="0">
                  <a:moveTo>
                    <a:pt x="2203" y="0"/>
                  </a:moveTo>
                  <a:cubicBezTo>
                    <a:pt x="2118" y="0"/>
                    <a:pt x="2029" y="10"/>
                    <a:pt x="1922" y="37"/>
                  </a:cubicBezTo>
                  <a:cubicBezTo>
                    <a:pt x="1261" y="194"/>
                    <a:pt x="788" y="824"/>
                    <a:pt x="788" y="1486"/>
                  </a:cubicBezTo>
                  <a:cubicBezTo>
                    <a:pt x="284" y="1707"/>
                    <a:pt x="0" y="2211"/>
                    <a:pt x="126" y="2715"/>
                  </a:cubicBezTo>
                  <a:cubicBezTo>
                    <a:pt x="252" y="3219"/>
                    <a:pt x="694" y="3597"/>
                    <a:pt x="1198" y="3597"/>
                  </a:cubicBezTo>
                  <a:lnTo>
                    <a:pt x="3308" y="3597"/>
                  </a:lnTo>
                  <a:cubicBezTo>
                    <a:pt x="3876" y="3597"/>
                    <a:pt x="4380" y="3124"/>
                    <a:pt x="4380" y="2526"/>
                  </a:cubicBezTo>
                  <a:cubicBezTo>
                    <a:pt x="4380" y="2179"/>
                    <a:pt x="4222" y="1801"/>
                    <a:pt x="3813" y="1580"/>
                  </a:cubicBezTo>
                  <a:cubicBezTo>
                    <a:pt x="3718" y="1549"/>
                    <a:pt x="3655" y="1423"/>
                    <a:pt x="3624" y="1297"/>
                  </a:cubicBezTo>
                  <a:cubicBezTo>
                    <a:pt x="3561" y="635"/>
                    <a:pt x="3119" y="194"/>
                    <a:pt x="2552" y="37"/>
                  </a:cubicBezTo>
                  <a:cubicBezTo>
                    <a:pt x="2425" y="19"/>
                    <a:pt x="2319" y="0"/>
                    <a:pt x="2203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26" name="Google Shape;11583;p147">
              <a:extLst>
                <a:ext uri="{FF2B5EF4-FFF2-40B4-BE49-F238E27FC236}">
                  <a16:creationId xmlns:a16="http://schemas.microsoft.com/office/drawing/2014/main" id="{E31D67C1-0311-3F2E-D056-747D7FA67C7C}"/>
                </a:ext>
              </a:extLst>
            </p:cNvPr>
            <p:cNvSpPr/>
            <p:nvPr/>
          </p:nvSpPr>
          <p:spPr>
            <a:xfrm>
              <a:off x="239425" y="0"/>
              <a:ext cx="64625" cy="80375"/>
            </a:xfrm>
            <a:custGeom>
              <a:avLst/>
              <a:gdLst/>
              <a:ahLst/>
              <a:cxnLst/>
              <a:rect l="l" t="t" r="r" b="b"/>
              <a:pathLst>
                <a:path w="2585" h="3215" extrusionOk="0">
                  <a:moveTo>
                    <a:pt x="820" y="1"/>
                  </a:moveTo>
                  <a:cubicBezTo>
                    <a:pt x="505" y="1"/>
                    <a:pt x="221" y="95"/>
                    <a:pt x="1" y="253"/>
                  </a:cubicBezTo>
                  <a:cubicBezTo>
                    <a:pt x="253" y="379"/>
                    <a:pt x="505" y="568"/>
                    <a:pt x="726" y="851"/>
                  </a:cubicBezTo>
                  <a:cubicBezTo>
                    <a:pt x="915" y="1103"/>
                    <a:pt x="1072" y="1418"/>
                    <a:pt x="1135" y="1733"/>
                  </a:cubicBezTo>
                  <a:cubicBezTo>
                    <a:pt x="1356" y="1891"/>
                    <a:pt x="1608" y="2174"/>
                    <a:pt x="1702" y="2490"/>
                  </a:cubicBezTo>
                  <a:cubicBezTo>
                    <a:pt x="1797" y="2679"/>
                    <a:pt x="1860" y="2962"/>
                    <a:pt x="1860" y="3214"/>
                  </a:cubicBezTo>
                  <a:cubicBezTo>
                    <a:pt x="2301" y="2899"/>
                    <a:pt x="2584" y="2363"/>
                    <a:pt x="2584" y="1796"/>
                  </a:cubicBezTo>
                  <a:cubicBezTo>
                    <a:pt x="2584" y="788"/>
                    <a:pt x="1797" y="1"/>
                    <a:pt x="820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27" name="Google Shape;11584;p147">
              <a:extLst>
                <a:ext uri="{FF2B5EF4-FFF2-40B4-BE49-F238E27FC236}">
                  <a16:creationId xmlns:a16="http://schemas.microsoft.com/office/drawing/2014/main" id="{FC87BA1C-9E5E-5C03-49D0-B7AD20E5915C}"/>
                </a:ext>
              </a:extLst>
            </p:cNvPr>
            <p:cNvSpPr/>
            <p:nvPr/>
          </p:nvSpPr>
          <p:spPr>
            <a:xfrm>
              <a:off x="18125" y="37025"/>
              <a:ext cx="107925" cy="89025"/>
            </a:xfrm>
            <a:custGeom>
              <a:avLst/>
              <a:gdLst/>
              <a:ahLst/>
              <a:cxnLst/>
              <a:rect l="l" t="t" r="r" b="b"/>
              <a:pathLst>
                <a:path w="4317" h="3561" extrusionOk="0">
                  <a:moveTo>
                    <a:pt x="2174" y="0"/>
                  </a:moveTo>
                  <a:cubicBezTo>
                    <a:pt x="1386" y="0"/>
                    <a:pt x="756" y="630"/>
                    <a:pt x="756" y="1418"/>
                  </a:cubicBezTo>
                  <a:lnTo>
                    <a:pt x="756" y="1481"/>
                  </a:lnTo>
                  <a:cubicBezTo>
                    <a:pt x="284" y="1639"/>
                    <a:pt x="63" y="2048"/>
                    <a:pt x="63" y="2458"/>
                  </a:cubicBezTo>
                  <a:cubicBezTo>
                    <a:pt x="0" y="3088"/>
                    <a:pt x="473" y="3560"/>
                    <a:pt x="1071" y="3560"/>
                  </a:cubicBezTo>
                  <a:lnTo>
                    <a:pt x="3214" y="3560"/>
                  </a:lnTo>
                  <a:cubicBezTo>
                    <a:pt x="3686" y="3560"/>
                    <a:pt x="4159" y="3214"/>
                    <a:pt x="4253" y="2710"/>
                  </a:cubicBezTo>
                  <a:cubicBezTo>
                    <a:pt x="4253" y="2615"/>
                    <a:pt x="4316" y="2552"/>
                    <a:pt x="4316" y="2521"/>
                  </a:cubicBezTo>
                  <a:cubicBezTo>
                    <a:pt x="4316" y="2080"/>
                    <a:pt x="4033" y="1670"/>
                    <a:pt x="3592" y="1481"/>
                  </a:cubicBezTo>
                  <a:cubicBezTo>
                    <a:pt x="3592" y="1135"/>
                    <a:pt x="3529" y="819"/>
                    <a:pt x="3308" y="536"/>
                  </a:cubicBezTo>
                  <a:cubicBezTo>
                    <a:pt x="3056" y="189"/>
                    <a:pt x="2646" y="0"/>
                    <a:pt x="2174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28" name="Google Shape;11585;p147">
              <a:extLst>
                <a:ext uri="{FF2B5EF4-FFF2-40B4-BE49-F238E27FC236}">
                  <a16:creationId xmlns:a16="http://schemas.microsoft.com/office/drawing/2014/main" id="{BBEAF496-3946-D9A1-A0B0-2D61B19C5ED1}"/>
                </a:ext>
              </a:extLst>
            </p:cNvPr>
            <p:cNvSpPr/>
            <p:nvPr/>
          </p:nvSpPr>
          <p:spPr>
            <a:xfrm>
              <a:off x="56700" y="101600"/>
              <a:ext cx="119750" cy="91400"/>
            </a:xfrm>
            <a:custGeom>
              <a:avLst/>
              <a:gdLst/>
              <a:ahLst/>
              <a:cxnLst/>
              <a:rect l="l" t="t" r="r" b="b"/>
              <a:pathLst>
                <a:path w="4790" h="3656" extrusionOk="0">
                  <a:moveTo>
                    <a:pt x="3435" y="1"/>
                  </a:moveTo>
                  <a:cubicBezTo>
                    <a:pt x="3435" y="316"/>
                    <a:pt x="3372" y="599"/>
                    <a:pt x="3151" y="914"/>
                  </a:cubicBezTo>
                  <a:cubicBezTo>
                    <a:pt x="2773" y="1450"/>
                    <a:pt x="2206" y="1702"/>
                    <a:pt x="1671" y="1702"/>
                  </a:cubicBezTo>
                  <a:lnTo>
                    <a:pt x="473" y="1702"/>
                  </a:lnTo>
                  <a:lnTo>
                    <a:pt x="1" y="2710"/>
                  </a:lnTo>
                  <a:lnTo>
                    <a:pt x="946" y="3655"/>
                  </a:lnTo>
                  <a:lnTo>
                    <a:pt x="2143" y="2490"/>
                  </a:lnTo>
                  <a:cubicBezTo>
                    <a:pt x="2222" y="2411"/>
                    <a:pt x="2309" y="2371"/>
                    <a:pt x="2395" y="2371"/>
                  </a:cubicBezTo>
                  <a:cubicBezTo>
                    <a:pt x="2482" y="2371"/>
                    <a:pt x="2568" y="2411"/>
                    <a:pt x="2647" y="2490"/>
                  </a:cubicBezTo>
                  <a:lnTo>
                    <a:pt x="3844" y="3655"/>
                  </a:lnTo>
                  <a:lnTo>
                    <a:pt x="4790" y="2710"/>
                  </a:lnTo>
                  <a:lnTo>
                    <a:pt x="3718" y="410"/>
                  </a:lnTo>
                  <a:cubicBezTo>
                    <a:pt x="3624" y="253"/>
                    <a:pt x="3561" y="127"/>
                    <a:pt x="343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29" name="Google Shape;11586;p147">
              <a:extLst>
                <a:ext uri="{FF2B5EF4-FFF2-40B4-BE49-F238E27FC236}">
                  <a16:creationId xmlns:a16="http://schemas.microsoft.com/office/drawing/2014/main" id="{6EAB79BE-B43F-EB32-F576-FF74D5BD03CA}"/>
                </a:ext>
              </a:extLst>
            </p:cNvPr>
            <p:cNvSpPr/>
            <p:nvPr/>
          </p:nvSpPr>
          <p:spPr>
            <a:xfrm>
              <a:off x="0" y="183525"/>
              <a:ext cx="233950" cy="120525"/>
            </a:xfrm>
            <a:custGeom>
              <a:avLst/>
              <a:gdLst/>
              <a:ahLst/>
              <a:cxnLst/>
              <a:rect l="l" t="t" r="r" b="b"/>
              <a:pathLst>
                <a:path w="9358" h="4821" extrusionOk="0">
                  <a:moveTo>
                    <a:pt x="4695" y="0"/>
                  </a:moveTo>
                  <a:lnTo>
                    <a:pt x="3497" y="1166"/>
                  </a:lnTo>
                  <a:cubicBezTo>
                    <a:pt x="3419" y="1245"/>
                    <a:pt x="3332" y="1284"/>
                    <a:pt x="3245" y="1284"/>
                  </a:cubicBezTo>
                  <a:cubicBezTo>
                    <a:pt x="3159" y="1284"/>
                    <a:pt x="3072" y="1245"/>
                    <a:pt x="2993" y="1166"/>
                  </a:cubicBezTo>
                  <a:lnTo>
                    <a:pt x="1954" y="158"/>
                  </a:lnTo>
                  <a:lnTo>
                    <a:pt x="32" y="4316"/>
                  </a:lnTo>
                  <a:cubicBezTo>
                    <a:pt x="0" y="4442"/>
                    <a:pt x="0" y="4568"/>
                    <a:pt x="63" y="4694"/>
                  </a:cubicBezTo>
                  <a:cubicBezTo>
                    <a:pt x="158" y="4789"/>
                    <a:pt x="252" y="4820"/>
                    <a:pt x="379" y="4820"/>
                  </a:cubicBezTo>
                  <a:lnTo>
                    <a:pt x="8979" y="4820"/>
                  </a:lnTo>
                  <a:cubicBezTo>
                    <a:pt x="9105" y="4820"/>
                    <a:pt x="9200" y="4757"/>
                    <a:pt x="9294" y="4694"/>
                  </a:cubicBezTo>
                  <a:cubicBezTo>
                    <a:pt x="9357" y="4568"/>
                    <a:pt x="9357" y="4442"/>
                    <a:pt x="9326" y="4316"/>
                  </a:cubicBezTo>
                  <a:lnTo>
                    <a:pt x="7341" y="158"/>
                  </a:lnTo>
                  <a:lnTo>
                    <a:pt x="6333" y="1166"/>
                  </a:lnTo>
                  <a:cubicBezTo>
                    <a:pt x="6270" y="1260"/>
                    <a:pt x="6175" y="1292"/>
                    <a:pt x="6112" y="1292"/>
                  </a:cubicBezTo>
                  <a:cubicBezTo>
                    <a:pt x="6018" y="1292"/>
                    <a:pt x="5892" y="1260"/>
                    <a:pt x="5860" y="1166"/>
                  </a:cubicBezTo>
                  <a:lnTo>
                    <a:pt x="4695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</p:grpSp>
      <p:sp>
        <p:nvSpPr>
          <p:cNvPr id="30" name="Google Shape;2234;p68">
            <a:extLst>
              <a:ext uri="{FF2B5EF4-FFF2-40B4-BE49-F238E27FC236}">
                <a16:creationId xmlns:a16="http://schemas.microsoft.com/office/drawing/2014/main" id="{384FB019-D46B-3FD2-D95F-ED40B43E513A}"/>
              </a:ext>
            </a:extLst>
          </p:cNvPr>
          <p:cNvSpPr txBox="1">
            <a:spLocks/>
          </p:cNvSpPr>
          <p:nvPr/>
        </p:nvSpPr>
        <p:spPr>
          <a:xfrm>
            <a:off x="1220807" y="3935755"/>
            <a:ext cx="3082981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/>
            <a:r>
              <a:rPr lang="en-US" dirty="0"/>
              <a:t>Tech-Savvy Millennials</a:t>
            </a:r>
          </a:p>
        </p:txBody>
      </p:sp>
      <p:sp>
        <p:nvSpPr>
          <p:cNvPr id="31" name="Google Shape;2235;p68">
            <a:extLst>
              <a:ext uri="{FF2B5EF4-FFF2-40B4-BE49-F238E27FC236}">
                <a16:creationId xmlns:a16="http://schemas.microsoft.com/office/drawing/2014/main" id="{D69785AA-DED7-C93D-24AF-DBA59830D130}"/>
              </a:ext>
            </a:extLst>
          </p:cNvPr>
          <p:cNvSpPr txBox="1">
            <a:spLocks/>
          </p:cNvSpPr>
          <p:nvPr/>
        </p:nvSpPr>
        <p:spPr>
          <a:xfrm>
            <a:off x="1464953" y="4244069"/>
            <a:ext cx="25209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Comfortable with app-based services.</a:t>
            </a:r>
          </a:p>
        </p:txBody>
      </p:sp>
      <p:grpSp>
        <p:nvGrpSpPr>
          <p:cNvPr id="2269" name="Google Shape;9615;p143">
            <a:extLst>
              <a:ext uri="{FF2B5EF4-FFF2-40B4-BE49-F238E27FC236}">
                <a16:creationId xmlns:a16="http://schemas.microsoft.com/office/drawing/2014/main" id="{3C7532AD-3850-627B-4C29-98348F8B5DA7}"/>
              </a:ext>
            </a:extLst>
          </p:cNvPr>
          <p:cNvGrpSpPr/>
          <p:nvPr/>
        </p:nvGrpSpPr>
        <p:grpSpPr>
          <a:xfrm>
            <a:off x="2552050" y="3329263"/>
            <a:ext cx="330419" cy="466494"/>
            <a:chOff x="0" y="0"/>
            <a:chExt cx="192200" cy="294625"/>
          </a:xfrm>
          <a:solidFill>
            <a:schemeClr val="tx2"/>
          </a:solidFill>
        </p:grpSpPr>
        <p:sp>
          <p:nvSpPr>
            <p:cNvPr id="2270" name="Google Shape;9616;p143">
              <a:extLst>
                <a:ext uri="{FF2B5EF4-FFF2-40B4-BE49-F238E27FC236}">
                  <a16:creationId xmlns:a16="http://schemas.microsoft.com/office/drawing/2014/main" id="{19AE40E1-562F-A866-0EAB-F6F127EED763}"/>
                </a:ext>
              </a:extLst>
            </p:cNvPr>
            <p:cNvSpPr/>
            <p:nvPr/>
          </p:nvSpPr>
          <p:spPr>
            <a:xfrm>
              <a:off x="800" y="0"/>
              <a:ext cx="191400" cy="35475"/>
            </a:xfrm>
            <a:custGeom>
              <a:avLst/>
              <a:gdLst/>
              <a:ahLst/>
              <a:cxnLst/>
              <a:rect l="l" t="t" r="r" b="b"/>
              <a:pathLst>
                <a:path w="7656" h="1419" extrusionOk="0">
                  <a:moveTo>
                    <a:pt x="1040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1418"/>
                  </a:lnTo>
                  <a:lnTo>
                    <a:pt x="7656" y="1418"/>
                  </a:lnTo>
                  <a:lnTo>
                    <a:pt x="7656" y="1040"/>
                  </a:lnTo>
                  <a:lnTo>
                    <a:pt x="7593" y="1040"/>
                  </a:lnTo>
                  <a:cubicBezTo>
                    <a:pt x="7593" y="442"/>
                    <a:pt x="7120" y="1"/>
                    <a:pt x="658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2271" name="Google Shape;9617;p143">
              <a:extLst>
                <a:ext uri="{FF2B5EF4-FFF2-40B4-BE49-F238E27FC236}">
                  <a16:creationId xmlns:a16="http://schemas.microsoft.com/office/drawing/2014/main" id="{8E00859D-DE5E-C4F6-57CA-4A53A3351533}"/>
                </a:ext>
              </a:extLst>
            </p:cNvPr>
            <p:cNvSpPr/>
            <p:nvPr/>
          </p:nvSpPr>
          <p:spPr>
            <a:xfrm>
              <a:off x="52000" y="8822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386" y="0"/>
                  </a:moveTo>
                  <a:lnTo>
                    <a:pt x="1386" y="1008"/>
                  </a:lnTo>
                  <a:cubicBezTo>
                    <a:pt x="1386" y="1197"/>
                    <a:pt x="1229" y="1355"/>
                    <a:pt x="1008" y="1355"/>
                  </a:cubicBezTo>
                  <a:lnTo>
                    <a:pt x="0" y="1355"/>
                  </a:lnTo>
                  <a:lnTo>
                    <a:pt x="0" y="2079"/>
                  </a:lnTo>
                  <a:lnTo>
                    <a:pt x="1008" y="2079"/>
                  </a:lnTo>
                  <a:cubicBezTo>
                    <a:pt x="1229" y="2079"/>
                    <a:pt x="1386" y="2237"/>
                    <a:pt x="1386" y="2426"/>
                  </a:cubicBezTo>
                  <a:lnTo>
                    <a:pt x="1386" y="3466"/>
                  </a:lnTo>
                  <a:lnTo>
                    <a:pt x="2079" y="3466"/>
                  </a:lnTo>
                  <a:lnTo>
                    <a:pt x="2079" y="2426"/>
                  </a:lnTo>
                  <a:cubicBezTo>
                    <a:pt x="2079" y="2237"/>
                    <a:pt x="2237" y="2079"/>
                    <a:pt x="2426" y="2079"/>
                  </a:cubicBezTo>
                  <a:lnTo>
                    <a:pt x="3466" y="2079"/>
                  </a:lnTo>
                  <a:lnTo>
                    <a:pt x="3466" y="1355"/>
                  </a:lnTo>
                  <a:lnTo>
                    <a:pt x="2426" y="1355"/>
                  </a:lnTo>
                  <a:cubicBezTo>
                    <a:pt x="2237" y="1355"/>
                    <a:pt x="2079" y="1197"/>
                    <a:pt x="2079" y="1008"/>
                  </a:cubicBezTo>
                  <a:lnTo>
                    <a:pt x="2079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2208" name="Google Shape;9618;p143">
              <a:extLst>
                <a:ext uri="{FF2B5EF4-FFF2-40B4-BE49-F238E27FC236}">
                  <a16:creationId xmlns:a16="http://schemas.microsoft.com/office/drawing/2014/main" id="{307CFF0E-2301-6247-B8B1-8D1A94586CDD}"/>
                </a:ext>
              </a:extLst>
            </p:cNvPr>
            <p:cNvSpPr/>
            <p:nvPr/>
          </p:nvSpPr>
          <p:spPr>
            <a:xfrm>
              <a:off x="0" y="226050"/>
              <a:ext cx="190625" cy="68575"/>
            </a:xfrm>
            <a:custGeom>
              <a:avLst/>
              <a:gdLst/>
              <a:ahLst/>
              <a:cxnLst/>
              <a:rect l="l" t="t" r="r" b="b"/>
              <a:pathLst>
                <a:path w="7625" h="2743" extrusionOk="0">
                  <a:moveTo>
                    <a:pt x="4159" y="694"/>
                  </a:moveTo>
                  <a:cubicBezTo>
                    <a:pt x="4348" y="694"/>
                    <a:pt x="4506" y="851"/>
                    <a:pt x="4506" y="1040"/>
                  </a:cubicBezTo>
                  <a:cubicBezTo>
                    <a:pt x="4506" y="1261"/>
                    <a:pt x="4348" y="1418"/>
                    <a:pt x="4159" y="1418"/>
                  </a:cubicBezTo>
                  <a:lnTo>
                    <a:pt x="3466" y="1418"/>
                  </a:lnTo>
                  <a:cubicBezTo>
                    <a:pt x="3246" y="1418"/>
                    <a:pt x="3088" y="1261"/>
                    <a:pt x="3088" y="1040"/>
                  </a:cubicBezTo>
                  <a:cubicBezTo>
                    <a:pt x="3088" y="851"/>
                    <a:pt x="3246" y="694"/>
                    <a:pt x="3466" y="694"/>
                  </a:cubicBezTo>
                  <a:close/>
                  <a:moveTo>
                    <a:pt x="1" y="0"/>
                  </a:moveTo>
                  <a:lnTo>
                    <a:pt x="1" y="1733"/>
                  </a:lnTo>
                  <a:cubicBezTo>
                    <a:pt x="1" y="2300"/>
                    <a:pt x="473" y="2741"/>
                    <a:pt x="1009" y="2741"/>
                  </a:cubicBezTo>
                  <a:lnTo>
                    <a:pt x="6554" y="2741"/>
                  </a:lnTo>
                  <a:cubicBezTo>
                    <a:pt x="6573" y="2742"/>
                    <a:pt x="6592" y="2743"/>
                    <a:pt x="6610" y="2743"/>
                  </a:cubicBezTo>
                  <a:cubicBezTo>
                    <a:pt x="7182" y="2743"/>
                    <a:pt x="7625" y="2282"/>
                    <a:pt x="7625" y="1733"/>
                  </a:cubicBezTo>
                  <a:lnTo>
                    <a:pt x="7625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2209" name="Google Shape;9619;p143">
              <a:extLst>
                <a:ext uri="{FF2B5EF4-FFF2-40B4-BE49-F238E27FC236}">
                  <a16:creationId xmlns:a16="http://schemas.microsoft.com/office/drawing/2014/main" id="{14B65D26-D200-D7F8-A5EE-01181B8FFB9B}"/>
                </a:ext>
              </a:extLst>
            </p:cNvPr>
            <p:cNvSpPr/>
            <p:nvPr/>
          </p:nvSpPr>
          <p:spPr>
            <a:xfrm>
              <a:off x="0" y="52775"/>
              <a:ext cx="190625" cy="155975"/>
            </a:xfrm>
            <a:custGeom>
              <a:avLst/>
              <a:gdLst/>
              <a:ahLst/>
              <a:cxnLst/>
              <a:rect l="l" t="t" r="r" b="b"/>
              <a:pathLst>
                <a:path w="7625" h="6239" extrusionOk="0">
                  <a:moveTo>
                    <a:pt x="4506" y="693"/>
                  </a:moveTo>
                  <a:cubicBezTo>
                    <a:pt x="4727" y="693"/>
                    <a:pt x="4884" y="851"/>
                    <a:pt x="4884" y="1040"/>
                  </a:cubicBezTo>
                  <a:lnTo>
                    <a:pt x="4884" y="2080"/>
                  </a:lnTo>
                  <a:lnTo>
                    <a:pt x="5892" y="2080"/>
                  </a:lnTo>
                  <a:cubicBezTo>
                    <a:pt x="6081" y="2080"/>
                    <a:pt x="6239" y="2237"/>
                    <a:pt x="6239" y="2426"/>
                  </a:cubicBezTo>
                  <a:lnTo>
                    <a:pt x="6239" y="3812"/>
                  </a:lnTo>
                  <a:cubicBezTo>
                    <a:pt x="6239" y="4001"/>
                    <a:pt x="6081" y="4159"/>
                    <a:pt x="5892" y="4159"/>
                  </a:cubicBezTo>
                  <a:lnTo>
                    <a:pt x="4884" y="4159"/>
                  </a:lnTo>
                  <a:lnTo>
                    <a:pt x="4884" y="5199"/>
                  </a:lnTo>
                  <a:cubicBezTo>
                    <a:pt x="4884" y="5388"/>
                    <a:pt x="4727" y="5545"/>
                    <a:pt x="4506" y="5545"/>
                  </a:cubicBezTo>
                  <a:lnTo>
                    <a:pt x="3151" y="5545"/>
                  </a:lnTo>
                  <a:cubicBezTo>
                    <a:pt x="2931" y="5545"/>
                    <a:pt x="2773" y="5388"/>
                    <a:pt x="2773" y="5199"/>
                  </a:cubicBezTo>
                  <a:lnTo>
                    <a:pt x="2773" y="4159"/>
                  </a:lnTo>
                  <a:lnTo>
                    <a:pt x="1765" y="4159"/>
                  </a:lnTo>
                  <a:cubicBezTo>
                    <a:pt x="1576" y="4159"/>
                    <a:pt x="1419" y="4001"/>
                    <a:pt x="1419" y="3812"/>
                  </a:cubicBezTo>
                  <a:lnTo>
                    <a:pt x="1419" y="2426"/>
                  </a:lnTo>
                  <a:cubicBezTo>
                    <a:pt x="1419" y="2237"/>
                    <a:pt x="1576" y="2080"/>
                    <a:pt x="1765" y="2080"/>
                  </a:cubicBezTo>
                  <a:lnTo>
                    <a:pt x="2773" y="2080"/>
                  </a:lnTo>
                  <a:lnTo>
                    <a:pt x="2773" y="1040"/>
                  </a:lnTo>
                  <a:cubicBezTo>
                    <a:pt x="2773" y="851"/>
                    <a:pt x="2931" y="693"/>
                    <a:pt x="3151" y="693"/>
                  </a:cubicBezTo>
                  <a:close/>
                  <a:moveTo>
                    <a:pt x="1" y="0"/>
                  </a:moveTo>
                  <a:lnTo>
                    <a:pt x="1" y="6238"/>
                  </a:lnTo>
                  <a:lnTo>
                    <a:pt x="7625" y="6238"/>
                  </a:lnTo>
                  <a:lnTo>
                    <a:pt x="7625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</p:grpSp>
      <p:sp>
        <p:nvSpPr>
          <p:cNvPr id="2240" name="Google Shape;2234;p68">
            <a:extLst>
              <a:ext uri="{FF2B5EF4-FFF2-40B4-BE49-F238E27FC236}">
                <a16:creationId xmlns:a16="http://schemas.microsoft.com/office/drawing/2014/main" id="{7F705586-26AF-92F5-7487-8CDF045A907B}"/>
              </a:ext>
            </a:extLst>
          </p:cNvPr>
          <p:cNvSpPr txBox="1">
            <a:spLocks/>
          </p:cNvSpPr>
          <p:nvPr/>
        </p:nvSpPr>
        <p:spPr>
          <a:xfrm>
            <a:off x="4898910" y="3924386"/>
            <a:ext cx="3082981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nton"/>
              <a:buNone/>
              <a:defRPr sz="1800" b="1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/>
            <a:r>
              <a:rPr lang="en-US" dirty="0"/>
              <a:t>Doctors</a:t>
            </a:r>
          </a:p>
        </p:txBody>
      </p:sp>
      <p:sp>
        <p:nvSpPr>
          <p:cNvPr id="2241" name="Google Shape;2235;p68">
            <a:extLst>
              <a:ext uri="{FF2B5EF4-FFF2-40B4-BE49-F238E27FC236}">
                <a16:creationId xmlns:a16="http://schemas.microsoft.com/office/drawing/2014/main" id="{E493C2D6-0F47-1026-6177-AF00E7D14A29}"/>
              </a:ext>
            </a:extLst>
          </p:cNvPr>
          <p:cNvSpPr txBox="1">
            <a:spLocks/>
          </p:cNvSpPr>
          <p:nvPr/>
        </p:nvSpPr>
        <p:spPr>
          <a:xfrm>
            <a:off x="5143056" y="4232700"/>
            <a:ext cx="25209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Medical professionals who provide consultations</a:t>
            </a:r>
          </a:p>
        </p:txBody>
      </p:sp>
      <p:grpSp>
        <p:nvGrpSpPr>
          <p:cNvPr id="2247" name="Google Shape;10386;p87">
            <a:extLst>
              <a:ext uri="{FF2B5EF4-FFF2-40B4-BE49-F238E27FC236}">
                <a16:creationId xmlns:a16="http://schemas.microsoft.com/office/drawing/2014/main" id="{67902629-399D-0580-5FBD-B42557538159}"/>
              </a:ext>
            </a:extLst>
          </p:cNvPr>
          <p:cNvGrpSpPr/>
          <p:nvPr/>
        </p:nvGrpSpPr>
        <p:grpSpPr>
          <a:xfrm>
            <a:off x="6112308" y="3309005"/>
            <a:ext cx="582395" cy="538353"/>
            <a:chOff x="-27691025" y="3175300"/>
            <a:chExt cx="251275" cy="295375"/>
          </a:xfrm>
          <a:solidFill>
            <a:schemeClr val="tx2"/>
          </a:solidFill>
        </p:grpSpPr>
        <p:sp>
          <p:nvSpPr>
            <p:cNvPr id="2248" name="Google Shape;10387;p87">
              <a:extLst>
                <a:ext uri="{FF2B5EF4-FFF2-40B4-BE49-F238E27FC236}">
                  <a16:creationId xmlns:a16="http://schemas.microsoft.com/office/drawing/2014/main" id="{3460E983-61B4-52C2-3A1A-9ECEA81AFD41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10388;p87">
              <a:extLst>
                <a:ext uri="{FF2B5EF4-FFF2-40B4-BE49-F238E27FC236}">
                  <a16:creationId xmlns:a16="http://schemas.microsoft.com/office/drawing/2014/main" id="{2B0F2B5F-D14B-6EA5-AA87-624E468F2C17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10389;p87">
              <a:extLst>
                <a:ext uri="{FF2B5EF4-FFF2-40B4-BE49-F238E27FC236}">
                  <a16:creationId xmlns:a16="http://schemas.microsoft.com/office/drawing/2014/main" id="{9314820D-52C5-DE98-1D47-50420E19F957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10390;p87">
              <a:extLst>
                <a:ext uri="{FF2B5EF4-FFF2-40B4-BE49-F238E27FC236}">
                  <a16:creationId xmlns:a16="http://schemas.microsoft.com/office/drawing/2014/main" id="{47C47248-506B-1843-DE69-E497A2203A9E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69"/>
          <p:cNvSpPr/>
          <p:nvPr/>
        </p:nvSpPr>
        <p:spPr>
          <a:xfrm rot="10800000">
            <a:off x="-50230" y="-37509"/>
            <a:ext cx="1984355" cy="1429111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69"/>
          <p:cNvSpPr txBox="1">
            <a:spLocks noGrp="1"/>
          </p:cNvSpPr>
          <p:nvPr>
            <p:ph type="title"/>
          </p:nvPr>
        </p:nvSpPr>
        <p:spPr>
          <a:xfrm>
            <a:off x="797684" y="238463"/>
            <a:ext cx="7717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Mission</a:t>
            </a:r>
            <a:endParaRPr dirty="0"/>
          </a:p>
        </p:txBody>
      </p:sp>
      <p:grpSp>
        <p:nvGrpSpPr>
          <p:cNvPr id="2294" name="Google Shape;2294;p69"/>
          <p:cNvGrpSpPr/>
          <p:nvPr/>
        </p:nvGrpSpPr>
        <p:grpSpPr>
          <a:xfrm>
            <a:off x="149775" y="81716"/>
            <a:ext cx="9032744" cy="5109009"/>
            <a:chOff x="149775" y="81716"/>
            <a:chExt cx="9032744" cy="5109009"/>
          </a:xfrm>
        </p:grpSpPr>
        <p:grpSp>
          <p:nvGrpSpPr>
            <p:cNvPr id="2295" name="Google Shape;2295;p69"/>
            <p:cNvGrpSpPr/>
            <p:nvPr/>
          </p:nvGrpSpPr>
          <p:grpSpPr>
            <a:xfrm>
              <a:off x="7283123" y="3601109"/>
              <a:ext cx="1703528" cy="1313803"/>
              <a:chOff x="6741832" y="3407978"/>
              <a:chExt cx="1544870" cy="1191442"/>
            </a:xfrm>
          </p:grpSpPr>
          <p:sp>
            <p:nvSpPr>
              <p:cNvPr id="2296" name="Google Shape;2296;p69"/>
              <p:cNvSpPr/>
              <p:nvPr/>
            </p:nvSpPr>
            <p:spPr>
              <a:xfrm>
                <a:off x="7549458" y="3407978"/>
                <a:ext cx="737244" cy="737244"/>
              </a:xfrm>
              <a:custGeom>
                <a:avLst/>
                <a:gdLst/>
                <a:ahLst/>
                <a:cxnLst/>
                <a:rect l="l" t="t" r="r" b="b"/>
                <a:pathLst>
                  <a:path w="13586" h="13586" fill="none" extrusionOk="0">
                    <a:moveTo>
                      <a:pt x="7299" y="286"/>
                    </a:moveTo>
                    <a:cubicBezTo>
                      <a:pt x="10895" y="560"/>
                      <a:pt x="13586" y="3703"/>
                      <a:pt x="13312" y="7299"/>
                    </a:cubicBezTo>
                    <a:cubicBezTo>
                      <a:pt x="13026" y="10907"/>
                      <a:pt x="9883" y="13586"/>
                      <a:pt x="6287" y="13312"/>
                    </a:cubicBezTo>
                    <a:cubicBezTo>
                      <a:pt x="2691" y="13026"/>
                      <a:pt x="1" y="9883"/>
                      <a:pt x="275" y="6287"/>
                    </a:cubicBezTo>
                    <a:cubicBezTo>
                      <a:pt x="560" y="2691"/>
                      <a:pt x="3704" y="1"/>
                      <a:pt x="7299" y="28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69"/>
              <p:cNvSpPr/>
              <p:nvPr/>
            </p:nvSpPr>
            <p:spPr>
              <a:xfrm>
                <a:off x="7207046" y="3939069"/>
                <a:ext cx="370250" cy="277891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5121" fill="none" extrusionOk="0">
                    <a:moveTo>
                      <a:pt x="6823" y="0"/>
                    </a:moveTo>
                    <a:lnTo>
                      <a:pt x="0" y="5120"/>
                    </a:ln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69"/>
              <p:cNvSpPr/>
              <p:nvPr/>
            </p:nvSpPr>
            <p:spPr>
              <a:xfrm>
                <a:off x="6741832" y="4093508"/>
                <a:ext cx="505967" cy="505913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9323" fill="none" extrusionOk="0">
                    <a:moveTo>
                      <a:pt x="5013" y="202"/>
                    </a:moveTo>
                    <a:cubicBezTo>
                      <a:pt x="7478" y="393"/>
                      <a:pt x="9323" y="2548"/>
                      <a:pt x="9133" y="5013"/>
                    </a:cubicBezTo>
                    <a:cubicBezTo>
                      <a:pt x="8942" y="7477"/>
                      <a:pt x="6787" y="9323"/>
                      <a:pt x="4311" y="9132"/>
                    </a:cubicBezTo>
                    <a:cubicBezTo>
                      <a:pt x="1846" y="8942"/>
                      <a:pt x="1" y="6787"/>
                      <a:pt x="203" y="4310"/>
                    </a:cubicBezTo>
                    <a:cubicBezTo>
                      <a:pt x="394" y="1845"/>
                      <a:pt x="2549" y="0"/>
                      <a:pt x="5013" y="202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" name="Google Shape;2299;p69"/>
            <p:cNvGrpSpPr/>
            <p:nvPr/>
          </p:nvGrpSpPr>
          <p:grpSpPr>
            <a:xfrm rot="10800000" flipH="1">
              <a:off x="149775" y="3269461"/>
              <a:ext cx="908082" cy="1645442"/>
              <a:chOff x="1214718" y="-2451477"/>
              <a:chExt cx="823508" cy="1492194"/>
            </a:xfrm>
          </p:grpSpPr>
          <p:sp>
            <p:nvSpPr>
              <p:cNvPr id="2300" name="Google Shape;2300;p69"/>
              <p:cNvSpPr/>
              <p:nvPr/>
            </p:nvSpPr>
            <p:spPr>
              <a:xfrm rot="-3349432">
                <a:off x="1305958" y="-1519558"/>
                <a:ext cx="469035" cy="469035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10121" fill="none" extrusionOk="0">
                    <a:moveTo>
                      <a:pt x="10121" y="5060"/>
                    </a:moveTo>
                    <a:cubicBezTo>
                      <a:pt x="10121" y="7858"/>
                      <a:pt x="7847" y="10120"/>
                      <a:pt x="5061" y="10120"/>
                    </a:cubicBezTo>
                    <a:cubicBezTo>
                      <a:pt x="2263" y="10120"/>
                      <a:pt x="1" y="7858"/>
                      <a:pt x="1" y="5060"/>
                    </a:cubicBezTo>
                    <a:cubicBezTo>
                      <a:pt x="1" y="2274"/>
                      <a:pt x="2263" y="0"/>
                      <a:pt x="5061" y="0"/>
                    </a:cubicBezTo>
                    <a:cubicBezTo>
                      <a:pt x="7847" y="0"/>
                      <a:pt x="10121" y="2274"/>
                      <a:pt x="10121" y="5060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69"/>
              <p:cNvSpPr/>
              <p:nvPr/>
            </p:nvSpPr>
            <p:spPr>
              <a:xfrm rot="-3349432">
                <a:off x="1425071" y="-1787059"/>
                <a:ext cx="230092" cy="202564"/>
              </a:xfrm>
              <a:custGeom>
                <a:avLst/>
                <a:gdLst/>
                <a:ahLst/>
                <a:cxnLst/>
                <a:rect l="l" t="t" r="r" b="b"/>
                <a:pathLst>
                  <a:path w="4965" h="4371" fill="none" extrusionOk="0">
                    <a:moveTo>
                      <a:pt x="0" y="4370"/>
                    </a:moveTo>
                    <a:lnTo>
                      <a:pt x="4965" y="1"/>
                    </a:ln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69"/>
              <p:cNvSpPr/>
              <p:nvPr/>
            </p:nvSpPr>
            <p:spPr>
              <a:xfrm rot="-3349432">
                <a:off x="1354294" y="-2163860"/>
                <a:ext cx="322823" cy="322823"/>
              </a:xfrm>
              <a:custGeom>
                <a:avLst/>
                <a:gdLst/>
                <a:ahLst/>
                <a:cxnLst/>
                <a:rect l="l" t="t" r="r" b="b"/>
                <a:pathLst>
                  <a:path w="6966" h="6966" fill="none" extrusionOk="0">
                    <a:moveTo>
                      <a:pt x="6966" y="3489"/>
                    </a:moveTo>
                    <a:cubicBezTo>
                      <a:pt x="6966" y="5418"/>
                      <a:pt x="5418" y="6966"/>
                      <a:pt x="3489" y="6966"/>
                    </a:cubicBezTo>
                    <a:cubicBezTo>
                      <a:pt x="1561" y="6966"/>
                      <a:pt x="1" y="5418"/>
                      <a:pt x="1" y="3489"/>
                    </a:cubicBezTo>
                    <a:cubicBezTo>
                      <a:pt x="1" y="1560"/>
                      <a:pt x="1561" y="1"/>
                      <a:pt x="3489" y="1"/>
                    </a:cubicBezTo>
                    <a:cubicBezTo>
                      <a:pt x="5418" y="1"/>
                      <a:pt x="6966" y="1560"/>
                      <a:pt x="6966" y="348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69"/>
              <p:cNvSpPr/>
              <p:nvPr/>
            </p:nvSpPr>
            <p:spPr>
              <a:xfrm rot="-3349432">
                <a:off x="1601755" y="-2242012"/>
                <a:ext cx="205345" cy="97134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096" fill="none" extrusionOk="0">
                    <a:moveTo>
                      <a:pt x="1" y="0"/>
                    </a:moveTo>
                    <a:lnTo>
                      <a:pt x="4430" y="2096"/>
                    </a:ln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69"/>
              <p:cNvSpPr/>
              <p:nvPr/>
            </p:nvSpPr>
            <p:spPr>
              <a:xfrm rot="-3349432">
                <a:off x="1797587" y="-2412290"/>
                <a:ext cx="201452" cy="201452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fill="none" extrusionOk="0">
                    <a:moveTo>
                      <a:pt x="4346" y="2180"/>
                    </a:moveTo>
                    <a:cubicBezTo>
                      <a:pt x="4346" y="3382"/>
                      <a:pt x="3370" y="4347"/>
                      <a:pt x="2179" y="4347"/>
                    </a:cubicBezTo>
                    <a:cubicBezTo>
                      <a:pt x="977" y="4347"/>
                      <a:pt x="1" y="3382"/>
                      <a:pt x="1" y="2180"/>
                    </a:cubicBezTo>
                    <a:cubicBezTo>
                      <a:pt x="1" y="977"/>
                      <a:pt x="977" y="1"/>
                      <a:pt x="2179" y="1"/>
                    </a:cubicBezTo>
                    <a:cubicBezTo>
                      <a:pt x="3370" y="1"/>
                      <a:pt x="4346" y="977"/>
                      <a:pt x="4346" y="2180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5" name="Google Shape;2305;p69"/>
            <p:cNvGrpSpPr/>
            <p:nvPr/>
          </p:nvGrpSpPr>
          <p:grpSpPr>
            <a:xfrm>
              <a:off x="3081967" y="81716"/>
              <a:ext cx="287163" cy="287881"/>
              <a:chOff x="761551" y="-633924"/>
              <a:chExt cx="260418" cy="261069"/>
            </a:xfrm>
          </p:grpSpPr>
          <p:sp>
            <p:nvSpPr>
              <p:cNvPr id="2306" name="Google Shape;2306;p69"/>
              <p:cNvSpPr/>
              <p:nvPr/>
            </p:nvSpPr>
            <p:spPr>
              <a:xfrm>
                <a:off x="853313" y="-633924"/>
                <a:ext cx="76297" cy="26106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811" extrusionOk="0">
                    <a:moveTo>
                      <a:pt x="0" y="0"/>
                    </a:moveTo>
                    <a:lnTo>
                      <a:pt x="0" y="4811"/>
                    </a:lnTo>
                    <a:lnTo>
                      <a:pt x="1405" y="4811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69"/>
              <p:cNvSpPr/>
              <p:nvPr/>
            </p:nvSpPr>
            <p:spPr>
              <a:xfrm>
                <a:off x="761551" y="-541511"/>
                <a:ext cx="260418" cy="76242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1405" extrusionOk="0">
                    <a:moveTo>
                      <a:pt x="1" y="0"/>
                    </a:moveTo>
                    <a:lnTo>
                      <a:pt x="1" y="1405"/>
                    </a:lnTo>
                    <a:lnTo>
                      <a:pt x="4799" y="1405"/>
                    </a:lnTo>
                    <a:lnTo>
                      <a:pt x="47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8" name="Google Shape;2308;p69"/>
            <p:cNvGrpSpPr/>
            <p:nvPr/>
          </p:nvGrpSpPr>
          <p:grpSpPr>
            <a:xfrm>
              <a:off x="2555831" y="4812028"/>
              <a:ext cx="144688" cy="144688"/>
              <a:chOff x="-1125011" y="2297188"/>
              <a:chExt cx="131213" cy="131213"/>
            </a:xfrm>
          </p:grpSpPr>
          <p:sp>
            <p:nvSpPr>
              <p:cNvPr id="2309" name="Google Shape;2309;p69"/>
              <p:cNvSpPr/>
              <p:nvPr/>
            </p:nvSpPr>
            <p:spPr>
              <a:xfrm>
                <a:off x="-1077854" y="2297188"/>
                <a:ext cx="38148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418" extrusionOk="0">
                    <a:moveTo>
                      <a:pt x="0" y="1"/>
                    </a:moveTo>
                    <a:lnTo>
                      <a:pt x="0" y="2418"/>
                    </a:lnTo>
                    <a:lnTo>
                      <a:pt x="703" y="2418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9"/>
              <p:cNvSpPr/>
              <p:nvPr/>
            </p:nvSpPr>
            <p:spPr>
              <a:xfrm>
                <a:off x="-1125011" y="2343693"/>
                <a:ext cx="131213" cy="3755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692" extrusionOk="0">
                    <a:moveTo>
                      <a:pt x="0" y="1"/>
                    </a:moveTo>
                    <a:lnTo>
                      <a:pt x="0" y="691"/>
                    </a:lnTo>
                    <a:lnTo>
                      <a:pt x="2417" y="691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1" name="Google Shape;2311;p69"/>
            <p:cNvGrpSpPr/>
            <p:nvPr/>
          </p:nvGrpSpPr>
          <p:grpSpPr>
            <a:xfrm>
              <a:off x="6097642" y="4754128"/>
              <a:ext cx="287163" cy="287881"/>
              <a:chOff x="392774" y="1605012"/>
              <a:chExt cx="260418" cy="261069"/>
            </a:xfrm>
          </p:grpSpPr>
          <p:sp>
            <p:nvSpPr>
              <p:cNvPr id="2312" name="Google Shape;2312;p69"/>
              <p:cNvSpPr/>
              <p:nvPr/>
            </p:nvSpPr>
            <p:spPr>
              <a:xfrm>
                <a:off x="484536" y="1605012"/>
                <a:ext cx="76297" cy="26106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811" extrusionOk="0">
                    <a:moveTo>
                      <a:pt x="0" y="0"/>
                    </a:moveTo>
                    <a:lnTo>
                      <a:pt x="0" y="4811"/>
                    </a:lnTo>
                    <a:lnTo>
                      <a:pt x="1405" y="4811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69"/>
              <p:cNvSpPr/>
              <p:nvPr/>
            </p:nvSpPr>
            <p:spPr>
              <a:xfrm>
                <a:off x="392774" y="1697425"/>
                <a:ext cx="260418" cy="76242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1405" extrusionOk="0">
                    <a:moveTo>
                      <a:pt x="1" y="0"/>
                    </a:moveTo>
                    <a:lnTo>
                      <a:pt x="1" y="1405"/>
                    </a:lnTo>
                    <a:lnTo>
                      <a:pt x="4799" y="1405"/>
                    </a:lnTo>
                    <a:lnTo>
                      <a:pt x="47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4" name="Google Shape;2314;p69"/>
            <p:cNvGrpSpPr/>
            <p:nvPr/>
          </p:nvGrpSpPr>
          <p:grpSpPr>
            <a:xfrm>
              <a:off x="8669917" y="151041"/>
              <a:ext cx="287163" cy="287881"/>
              <a:chOff x="2765541" y="-11996"/>
              <a:chExt cx="260418" cy="261069"/>
            </a:xfrm>
          </p:grpSpPr>
          <p:sp>
            <p:nvSpPr>
              <p:cNvPr id="2315" name="Google Shape;2315;p69"/>
              <p:cNvSpPr/>
              <p:nvPr/>
            </p:nvSpPr>
            <p:spPr>
              <a:xfrm>
                <a:off x="2857303" y="-11996"/>
                <a:ext cx="76297" cy="26106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811" extrusionOk="0">
                    <a:moveTo>
                      <a:pt x="0" y="0"/>
                    </a:moveTo>
                    <a:lnTo>
                      <a:pt x="0" y="4811"/>
                    </a:lnTo>
                    <a:lnTo>
                      <a:pt x="1405" y="4811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69"/>
              <p:cNvSpPr/>
              <p:nvPr/>
            </p:nvSpPr>
            <p:spPr>
              <a:xfrm>
                <a:off x="2765541" y="80417"/>
                <a:ext cx="260418" cy="76242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1405" extrusionOk="0">
                    <a:moveTo>
                      <a:pt x="1" y="0"/>
                    </a:moveTo>
                    <a:lnTo>
                      <a:pt x="1" y="1405"/>
                    </a:lnTo>
                    <a:lnTo>
                      <a:pt x="4799" y="1405"/>
                    </a:lnTo>
                    <a:lnTo>
                      <a:pt x="47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7" name="Google Shape;2317;p69"/>
            <p:cNvGrpSpPr/>
            <p:nvPr/>
          </p:nvGrpSpPr>
          <p:grpSpPr>
            <a:xfrm>
              <a:off x="918231" y="1518040"/>
              <a:ext cx="144688" cy="144688"/>
              <a:chOff x="-1608732" y="362300"/>
              <a:chExt cx="131213" cy="131213"/>
            </a:xfrm>
          </p:grpSpPr>
          <p:sp>
            <p:nvSpPr>
              <p:cNvPr id="2318" name="Google Shape;2318;p69"/>
              <p:cNvSpPr/>
              <p:nvPr/>
            </p:nvSpPr>
            <p:spPr>
              <a:xfrm>
                <a:off x="-1561576" y="362300"/>
                <a:ext cx="38148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418" extrusionOk="0">
                    <a:moveTo>
                      <a:pt x="0" y="1"/>
                    </a:moveTo>
                    <a:lnTo>
                      <a:pt x="0" y="2418"/>
                    </a:lnTo>
                    <a:lnTo>
                      <a:pt x="703" y="2418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69"/>
              <p:cNvSpPr/>
              <p:nvPr/>
            </p:nvSpPr>
            <p:spPr>
              <a:xfrm>
                <a:off x="-1608732" y="408806"/>
                <a:ext cx="131213" cy="3755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692" extrusionOk="0">
                    <a:moveTo>
                      <a:pt x="0" y="1"/>
                    </a:moveTo>
                    <a:lnTo>
                      <a:pt x="0" y="691"/>
                    </a:lnTo>
                    <a:lnTo>
                      <a:pt x="2417" y="691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0" name="Google Shape;2320;p69"/>
            <p:cNvGrpSpPr/>
            <p:nvPr/>
          </p:nvGrpSpPr>
          <p:grpSpPr>
            <a:xfrm>
              <a:off x="352906" y="235503"/>
              <a:ext cx="144688" cy="144688"/>
              <a:chOff x="1846423" y="362300"/>
              <a:chExt cx="131213" cy="131213"/>
            </a:xfrm>
          </p:grpSpPr>
          <p:sp>
            <p:nvSpPr>
              <p:cNvPr id="2321" name="Google Shape;2321;p69"/>
              <p:cNvSpPr/>
              <p:nvPr/>
            </p:nvSpPr>
            <p:spPr>
              <a:xfrm>
                <a:off x="1893580" y="362300"/>
                <a:ext cx="38148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418" extrusionOk="0">
                    <a:moveTo>
                      <a:pt x="0" y="1"/>
                    </a:moveTo>
                    <a:lnTo>
                      <a:pt x="0" y="2418"/>
                    </a:lnTo>
                    <a:lnTo>
                      <a:pt x="703" y="2418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69"/>
              <p:cNvSpPr/>
              <p:nvPr/>
            </p:nvSpPr>
            <p:spPr>
              <a:xfrm>
                <a:off x="1846423" y="408806"/>
                <a:ext cx="131213" cy="3755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692" extrusionOk="0">
                    <a:moveTo>
                      <a:pt x="0" y="1"/>
                    </a:moveTo>
                    <a:lnTo>
                      <a:pt x="0" y="691"/>
                    </a:lnTo>
                    <a:lnTo>
                      <a:pt x="2417" y="691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3" name="Google Shape;2323;p69"/>
            <p:cNvSpPr/>
            <p:nvPr/>
          </p:nvSpPr>
          <p:spPr>
            <a:xfrm rot="-5400000" flipH="1">
              <a:off x="6674725" y="2682931"/>
              <a:ext cx="2915719" cy="2099869"/>
            </a:xfrm>
            <a:custGeom>
              <a:avLst/>
              <a:gdLst/>
              <a:ahLst/>
              <a:cxnLst/>
              <a:rect l="l" t="t" r="r" b="b"/>
              <a:pathLst>
                <a:path w="44430" h="31998" extrusionOk="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0FF3A32-772C-2384-98D1-1A0488F89B25}"/>
              </a:ext>
            </a:extLst>
          </p:cNvPr>
          <p:cNvSpPr txBox="1"/>
          <p:nvPr/>
        </p:nvSpPr>
        <p:spPr>
          <a:xfrm>
            <a:off x="672253" y="906637"/>
            <a:ext cx="6354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Empowering Healthcare Access for All</a:t>
            </a:r>
          </a:p>
        </p:txBody>
      </p:sp>
      <p:grpSp>
        <p:nvGrpSpPr>
          <p:cNvPr id="23" name="Google Shape;11981;p148">
            <a:extLst>
              <a:ext uri="{FF2B5EF4-FFF2-40B4-BE49-F238E27FC236}">
                <a16:creationId xmlns:a16="http://schemas.microsoft.com/office/drawing/2014/main" id="{47C43C73-3CB6-46AE-4B4E-1850C71096A7}"/>
              </a:ext>
            </a:extLst>
          </p:cNvPr>
          <p:cNvGrpSpPr/>
          <p:nvPr/>
        </p:nvGrpSpPr>
        <p:grpSpPr>
          <a:xfrm>
            <a:off x="779035" y="1736600"/>
            <a:ext cx="423079" cy="424159"/>
            <a:chOff x="-1591550" y="3597475"/>
            <a:chExt cx="293825" cy="294575"/>
          </a:xfrm>
          <a:solidFill>
            <a:schemeClr val="tx2"/>
          </a:solidFill>
        </p:grpSpPr>
        <p:sp>
          <p:nvSpPr>
            <p:cNvPr id="24" name="Google Shape;11982;p148">
              <a:extLst>
                <a:ext uri="{FF2B5EF4-FFF2-40B4-BE49-F238E27FC236}">
                  <a16:creationId xmlns:a16="http://schemas.microsoft.com/office/drawing/2014/main" id="{BE67E4FE-5D69-2CCE-2346-6271C0167A23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983;p148">
              <a:extLst>
                <a:ext uri="{FF2B5EF4-FFF2-40B4-BE49-F238E27FC236}">
                  <a16:creationId xmlns:a16="http://schemas.microsoft.com/office/drawing/2014/main" id="{D3537687-4417-E9BE-F233-5F7176E0B2A1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84;p148">
              <a:extLst>
                <a:ext uri="{FF2B5EF4-FFF2-40B4-BE49-F238E27FC236}">
                  <a16:creationId xmlns:a16="http://schemas.microsoft.com/office/drawing/2014/main" id="{DD14EA6C-8596-E8A5-387A-17AEE9C4EF41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27D9D78-6C18-EA12-C209-E898DFE26812}"/>
              </a:ext>
            </a:extLst>
          </p:cNvPr>
          <p:cNvSpPr txBox="1"/>
          <p:nvPr/>
        </p:nvSpPr>
        <p:spPr>
          <a:xfrm>
            <a:off x="1246090" y="1828301"/>
            <a:ext cx="7423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Making healthcare accessible, affordable, and convenient for all Sri Lankans.</a:t>
            </a:r>
          </a:p>
        </p:txBody>
      </p:sp>
      <p:grpSp>
        <p:nvGrpSpPr>
          <p:cNvPr id="28" name="Google Shape;11981;p148">
            <a:extLst>
              <a:ext uri="{FF2B5EF4-FFF2-40B4-BE49-F238E27FC236}">
                <a16:creationId xmlns:a16="http://schemas.microsoft.com/office/drawing/2014/main" id="{EEF55034-F7F3-0D4F-BBC7-15F1CAE232CA}"/>
              </a:ext>
            </a:extLst>
          </p:cNvPr>
          <p:cNvGrpSpPr/>
          <p:nvPr/>
        </p:nvGrpSpPr>
        <p:grpSpPr>
          <a:xfrm>
            <a:off x="728910" y="2373855"/>
            <a:ext cx="423079" cy="424159"/>
            <a:chOff x="-1591550" y="3597475"/>
            <a:chExt cx="293825" cy="294575"/>
          </a:xfrm>
          <a:solidFill>
            <a:schemeClr val="tx2"/>
          </a:solidFill>
        </p:grpSpPr>
        <p:sp>
          <p:nvSpPr>
            <p:cNvPr id="29" name="Google Shape;11982;p148">
              <a:extLst>
                <a:ext uri="{FF2B5EF4-FFF2-40B4-BE49-F238E27FC236}">
                  <a16:creationId xmlns:a16="http://schemas.microsoft.com/office/drawing/2014/main" id="{6C679984-6048-5BBE-9B10-DF9BD10E9F34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83;p148">
              <a:extLst>
                <a:ext uri="{FF2B5EF4-FFF2-40B4-BE49-F238E27FC236}">
                  <a16:creationId xmlns:a16="http://schemas.microsoft.com/office/drawing/2014/main" id="{273F803F-8A4D-9236-E090-785CE17645A6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84;p148">
              <a:extLst>
                <a:ext uri="{FF2B5EF4-FFF2-40B4-BE49-F238E27FC236}">
                  <a16:creationId xmlns:a16="http://schemas.microsoft.com/office/drawing/2014/main" id="{99F45370-19A2-E850-2A49-571D0921642C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0" name="TextBox 2239">
            <a:extLst>
              <a:ext uri="{FF2B5EF4-FFF2-40B4-BE49-F238E27FC236}">
                <a16:creationId xmlns:a16="http://schemas.microsoft.com/office/drawing/2014/main" id="{DFE02E98-2C27-0A53-A14B-5FC89C1A403D}"/>
              </a:ext>
            </a:extLst>
          </p:cNvPr>
          <p:cNvSpPr txBox="1"/>
          <p:nvPr/>
        </p:nvSpPr>
        <p:spPr>
          <a:xfrm>
            <a:off x="1246090" y="2415717"/>
            <a:ext cx="775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Providing a reliable platform for accessing medications and health services from</a:t>
            </a:r>
          </a:p>
          <a:p>
            <a:r>
              <a:rPr lang="en-US" dirty="0">
                <a:solidFill>
                  <a:schemeClr val="accent3"/>
                </a:solidFill>
                <a:latin typeface="Comfortaa" panose="020B0604020202020204" charset="0"/>
              </a:rPr>
              <a:t> home.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lthy Capstone Proposal XL by Slidesgo">
  <a:themeElements>
    <a:clrScheme name="Simple Light">
      <a:dk1>
        <a:srgbClr val="5D515D"/>
      </a:dk1>
      <a:lt1>
        <a:srgbClr val="FFFFFF"/>
      </a:lt1>
      <a:dk2>
        <a:srgbClr val="F94D5C"/>
      </a:dk2>
      <a:lt2>
        <a:srgbClr val="8AAAF9"/>
      </a:lt2>
      <a:accent1>
        <a:srgbClr val="E9DFD6"/>
      </a:accent1>
      <a:accent2>
        <a:srgbClr val="8AAAF9"/>
      </a:accent2>
      <a:accent3>
        <a:srgbClr val="2B3990"/>
      </a:accent3>
      <a:accent4>
        <a:srgbClr val="F94D5C"/>
      </a:accent4>
      <a:accent5>
        <a:srgbClr val="EEB399"/>
      </a:accent5>
      <a:accent6>
        <a:srgbClr val="F5F0E8"/>
      </a:accent6>
      <a:hlink>
        <a:srgbClr val="2B39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874</Words>
  <Application>Microsoft Office PowerPoint</Application>
  <PresentationFormat>On-screen Show (16:9)</PresentationFormat>
  <Paragraphs>151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Comfortaa</vt:lpstr>
      <vt:lpstr>Big Shoulders Text</vt:lpstr>
      <vt:lpstr>Anton</vt:lpstr>
      <vt:lpstr>Archivo Black</vt:lpstr>
      <vt:lpstr>Healthy Capstone Proposal XL by Slidesgo</vt:lpstr>
      <vt:lpstr>MediConnect Online HealthCare App</vt:lpstr>
      <vt:lpstr>Table of contents</vt:lpstr>
      <vt:lpstr>PowerPoint Presentation</vt:lpstr>
      <vt:lpstr>PowerPoint Presentation</vt:lpstr>
      <vt:lpstr>Comparison of our features with the existing application</vt:lpstr>
      <vt:lpstr>Continue…</vt:lpstr>
      <vt:lpstr>Why in Sri Lanka?</vt:lpstr>
      <vt:lpstr>Target Audience</vt:lpstr>
      <vt:lpstr>Our Mission</vt:lpstr>
      <vt:lpstr>PowerPoint Presentation</vt:lpstr>
      <vt:lpstr>PowerPoint Presentation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Indipa Ayomal</cp:lastModifiedBy>
  <cp:revision>7</cp:revision>
  <dcterms:modified xsi:type="dcterms:W3CDTF">2024-08-27T16:57:48Z</dcterms:modified>
</cp:coreProperties>
</file>