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0" r:id="rId7"/>
    <p:sldId id="311" r:id="rId8"/>
    <p:sldId id="312" r:id="rId9"/>
    <p:sldId id="3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ippy-gelato-c01893.netlify.ap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1101" y="210360"/>
            <a:ext cx="4813072" cy="1107224"/>
          </a:xfrm>
        </p:spPr>
        <p:txBody>
          <a:bodyPr>
            <a:normAutofit fontScale="90000"/>
          </a:bodyPr>
          <a:lstStyle/>
          <a:p>
            <a:r>
              <a:rPr lang="en-US" dirty="0"/>
              <a:t>Tech-Quads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5679" y="1191213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Nesthub Chat-app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470742"/>
            <a:ext cx="6096000" cy="391651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F8CE97-F841-3CE4-8188-0F9D05444B04}"/>
              </a:ext>
            </a:extLst>
          </p:cNvPr>
          <p:cNvCxnSpPr>
            <a:cxnSpLocks/>
          </p:cNvCxnSpPr>
          <p:nvPr/>
        </p:nvCxnSpPr>
        <p:spPr>
          <a:xfrm>
            <a:off x="6593077" y="1191213"/>
            <a:ext cx="43065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F1B0CAE-36D4-2F64-6156-A067252C2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76699"/>
              </p:ext>
            </p:extLst>
          </p:nvPr>
        </p:nvGraphicFramePr>
        <p:xfrm>
          <a:off x="6737464" y="2440554"/>
          <a:ext cx="4813074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06537">
                  <a:extLst>
                    <a:ext uri="{9D8B030D-6E8A-4147-A177-3AD203B41FA5}">
                      <a16:colId xmlns:a16="http://schemas.microsoft.com/office/drawing/2014/main" val="1177160494"/>
                    </a:ext>
                  </a:extLst>
                </a:gridCol>
                <a:gridCol w="2406537">
                  <a:extLst>
                    <a:ext uri="{9D8B030D-6E8A-4147-A177-3AD203B41FA5}">
                      <a16:colId xmlns:a16="http://schemas.microsoft.com/office/drawing/2014/main" val="144919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Name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Surname</a:t>
                      </a:r>
                      <a:endParaRPr lang="en-Z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6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Indiphe Yonwaba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Nondlazi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62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Banele 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Xhamlashe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7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Siphelele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Gwabavu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69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Zisanda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Nodali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90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E434-8AE2-7213-D297-F0B5FEC0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Introduction</a:t>
            </a:r>
            <a:endParaRPr lang="en-ZA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4C87-DF66-56FF-67FA-6714482DA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843430" cy="3012440"/>
          </a:xfrm>
          <a:solidFill>
            <a:schemeClr val="bg1">
              <a:lumMod val="75000"/>
              <a:alpha val="55000"/>
            </a:schemeClr>
          </a:solidFill>
        </p:spPr>
        <p:txBody>
          <a:bodyPr/>
          <a:lstStyle/>
          <a:p>
            <a:pPr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 NESTHUB</a:t>
            </a:r>
          </a:p>
          <a:p>
            <a:pPr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audience </a:t>
            </a:r>
          </a:p>
          <a:p>
            <a:pPr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Benefits of the web-application</a:t>
            </a:r>
          </a:p>
          <a:p>
            <a:pPr marL="0" indent="0">
              <a:buClr>
                <a:schemeClr val="tx1"/>
              </a:buClr>
              <a:buNone/>
            </a:pP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5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FCCD-E5E0-0524-A2B2-7608071C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Tools and technologies used</a:t>
            </a:r>
            <a:endParaRPr lang="en-ZA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FD47-D89B-5AB8-5028-20B776704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16177"/>
            <a:ext cx="3505200" cy="4548631"/>
          </a:xfrm>
          <a:solidFill>
            <a:schemeClr val="bg1">
              <a:lumMod val="75000"/>
              <a:alpha val="65000"/>
            </a:schemeClr>
          </a:solidFill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GB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Front-End Technologies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React.js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GB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Back-End Technologies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Firebase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Cloudinary</a:t>
            </a:r>
            <a:endParaRPr lang="en-GB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GB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 Code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Netlify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Z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52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03F4-88BE-A742-EFF6-5E80B8F6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Presenting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NESTHUB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2BF52-5AC4-EDB1-FDF5-DAF17BA95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4669339" cy="826728"/>
          </a:xfrm>
          <a:solidFill>
            <a:schemeClr val="bg1">
              <a:lumMod val="75000"/>
              <a:alpha val="4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>
                <a:solidFill>
                  <a:schemeClr val="bg1"/>
                </a:solidFill>
              </a:rPr>
              <a:t>Click the link to access the web-application</a:t>
            </a:r>
          </a:p>
          <a:p>
            <a:pPr>
              <a:buNone/>
            </a:pPr>
            <a:r>
              <a:rPr lang="en-GB" b="1" dirty="0">
                <a:solidFill>
                  <a:srgbClr val="FF0000"/>
                </a:solidFill>
              </a:rPr>
              <a:t> </a:t>
            </a:r>
            <a:r>
              <a:rPr lang="en-ZA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React App </a:t>
            </a:r>
            <a:endParaRPr lang="en-ZA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GB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1819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4647-5CB3-6264-FA53-678EE43B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343753"/>
            <a:ext cx="10058400" cy="1450757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Conclusion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23D2-D210-EB3C-4D46-FEDD61C0D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88" y="2122950"/>
            <a:ext cx="3613354" cy="3760891"/>
          </a:xfrm>
          <a:solidFill>
            <a:schemeClr val="bg1">
              <a:lumMod val="75000"/>
              <a:alpha val="65000"/>
            </a:schemeClr>
          </a:solidFill>
        </p:spPr>
        <p:txBody>
          <a:bodyPr>
            <a:normAutofit fontScale="250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GB" sz="6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User-experience: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5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Responsiveness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5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interface:</a:t>
            </a:r>
          </a:p>
          <a:p>
            <a:pPr lvl="2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sz="5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</a:t>
            </a:r>
          </a:p>
          <a:p>
            <a:pPr lvl="2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sz="5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navigation 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sz="5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GB" sz="6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achievements: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5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messaging 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5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Messaging history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5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Media sharing functionality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5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Typing indicators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5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handling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GB" sz="6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Security and privacy: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5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GB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GB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br>
              <a:rPr lang="en-GB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ZA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18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3C4F-231F-4FAC-97B8-0BE175E5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903" y="1268361"/>
            <a:ext cx="2354432" cy="612059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ZA" b="1" dirty="0">
                <a:solidFill>
                  <a:schemeClr val="bg1"/>
                </a:solidFill>
              </a:rPr>
              <a:t>Q n A</a:t>
            </a:r>
          </a:p>
        </p:txBody>
      </p:sp>
    </p:spTree>
    <p:extLst>
      <p:ext uri="{BB962C8B-B14F-4D97-AF65-F5344CB8AC3E}">
        <p14:creationId xmlns:p14="http://schemas.microsoft.com/office/powerpoint/2010/main" val="16576442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{882404AB-218B-45F1-9C21-501134DC9031}tf11437505_win32</Template>
  <TotalTime>705</TotalTime>
  <Words>85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Georgia Pro Cond Light</vt:lpstr>
      <vt:lpstr>Speak Pro</vt:lpstr>
      <vt:lpstr>Tahoma</vt:lpstr>
      <vt:lpstr>Wingdings</vt:lpstr>
      <vt:lpstr>RetrospectVTI</vt:lpstr>
      <vt:lpstr>Tech-Quads</vt:lpstr>
      <vt:lpstr>Introduction</vt:lpstr>
      <vt:lpstr>Tools and technologies used</vt:lpstr>
      <vt:lpstr>Presenting NESTHUB</vt:lpstr>
      <vt:lpstr>Conclusion</vt:lpstr>
      <vt:lpstr>Q n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Indiphe Nondlazi</dc:creator>
  <cp:lastModifiedBy>Indiphe Nondlazi</cp:lastModifiedBy>
  <cp:revision>4</cp:revision>
  <dcterms:created xsi:type="dcterms:W3CDTF">2025-04-10T17:34:26Z</dcterms:created>
  <dcterms:modified xsi:type="dcterms:W3CDTF">2025-04-11T07:35:56Z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