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ippy-gelato-c01893.netlify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101" y="210360"/>
            <a:ext cx="4813072" cy="1107224"/>
          </a:xfrm>
        </p:spPr>
        <p:txBody>
          <a:bodyPr>
            <a:normAutofit fontScale="90000"/>
          </a:bodyPr>
          <a:lstStyle/>
          <a:p>
            <a:r>
              <a:rPr lang="en-US" dirty="0"/>
              <a:t>Tech-Quads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5679" y="1191213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Nesthub Chat-app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F8CE97-F841-3CE4-8188-0F9D05444B04}"/>
              </a:ext>
            </a:extLst>
          </p:cNvPr>
          <p:cNvCxnSpPr>
            <a:cxnSpLocks/>
          </p:cNvCxnSpPr>
          <p:nvPr/>
        </p:nvCxnSpPr>
        <p:spPr>
          <a:xfrm>
            <a:off x="6593077" y="1191213"/>
            <a:ext cx="43065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1B0CAE-36D4-2F64-6156-A067252C2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76699"/>
              </p:ext>
            </p:extLst>
          </p:nvPr>
        </p:nvGraphicFramePr>
        <p:xfrm>
          <a:off x="6737464" y="2440554"/>
          <a:ext cx="4813074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6537">
                  <a:extLst>
                    <a:ext uri="{9D8B030D-6E8A-4147-A177-3AD203B41FA5}">
                      <a16:colId xmlns:a16="http://schemas.microsoft.com/office/drawing/2014/main" val="1177160494"/>
                    </a:ext>
                  </a:extLst>
                </a:gridCol>
                <a:gridCol w="2406537">
                  <a:extLst>
                    <a:ext uri="{9D8B030D-6E8A-4147-A177-3AD203B41FA5}">
                      <a16:colId xmlns:a16="http://schemas.microsoft.com/office/drawing/2014/main" val="144919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Name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Surname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Indiphe Yonwaba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Nondlazi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Banele 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Xhamlashe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Siphelele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Gwabavu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Zisanda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Nodali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E434-8AE2-7213-D297-F0B5FEC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4C87-DF66-56FF-67FA-6714482D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01244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NESTHUB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audience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the web-application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74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CCD-E5E0-0524-A2B2-7608071C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technologies used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FD47-D89B-5AB8-5028-20B77670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6177"/>
            <a:ext cx="10058400" cy="4548631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 Technologies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Technologies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Claudinary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Netlify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5185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03F4-88BE-A742-EFF6-5E80B8F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Presenting NESTHUB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BF52-5AC4-EDB1-FDF5-DAF17BA9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Click the link to access the web-application</a:t>
            </a:r>
          </a:p>
          <a:p>
            <a:pPr>
              <a:buNone/>
            </a:pPr>
            <a:r>
              <a:rPr lang="en-GB" dirty="0"/>
              <a:t> </a:t>
            </a:r>
            <a:r>
              <a:rPr lang="en-ZA" dirty="0">
                <a:hlinkClick r:id="rId2"/>
              </a:rPr>
              <a:t>React App </a:t>
            </a:r>
            <a:endParaRPr lang="en-ZA" dirty="0"/>
          </a:p>
          <a:p>
            <a:pPr>
              <a:buNone/>
            </a:pP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819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647-5CB3-6264-FA53-678EE43B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23D2-D210-EB3C-4D46-FEDD61C0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User-experience: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and user-friendly interface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requirements: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messaging capabilities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 sharing functionality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Z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3C4F-231F-4FAC-97B8-0BE175E5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978243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657644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{882404AB-218B-45F1-9C21-501134DC9031}tf11437505_win32</Template>
  <TotalTime>99</TotalTime>
  <Words>78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Georgia Pro Cond Light</vt:lpstr>
      <vt:lpstr>Speak Pro</vt:lpstr>
      <vt:lpstr>Tahoma</vt:lpstr>
      <vt:lpstr>Wingdings</vt:lpstr>
      <vt:lpstr>RetrospectVTI</vt:lpstr>
      <vt:lpstr>Tech-Quads</vt:lpstr>
      <vt:lpstr>Introduction</vt:lpstr>
      <vt:lpstr>Tools and technologies used</vt:lpstr>
      <vt:lpstr>Presenting NESTHUB</vt:lpstr>
      <vt:lpstr>Conclusion</vt:lpstr>
      <vt:lpstr>Q n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Indiphe Nondlazi</dc:creator>
  <cp:lastModifiedBy>Indiphe Nondlazi</cp:lastModifiedBy>
  <cp:revision>1</cp:revision>
  <dcterms:created xsi:type="dcterms:W3CDTF">2025-04-10T17:34:26Z</dcterms:created>
  <dcterms:modified xsi:type="dcterms:W3CDTF">2025-04-10T19:14:11Z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