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ppy-gelato-c01893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101" y="210360"/>
            <a:ext cx="4813072" cy="1107224"/>
          </a:xfrm>
        </p:spPr>
        <p:txBody>
          <a:bodyPr>
            <a:normAutofit fontScale="90000"/>
          </a:bodyPr>
          <a:lstStyle/>
          <a:p>
            <a:r>
              <a:rPr lang="en-US" dirty="0"/>
              <a:t>Tech-Quads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679" y="1191213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Nesthub Chat-app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8CE97-F841-3CE4-8188-0F9D05444B04}"/>
              </a:ext>
            </a:extLst>
          </p:cNvPr>
          <p:cNvCxnSpPr>
            <a:cxnSpLocks/>
          </p:cNvCxnSpPr>
          <p:nvPr/>
        </p:nvCxnSpPr>
        <p:spPr>
          <a:xfrm>
            <a:off x="6593077" y="1191213"/>
            <a:ext cx="4306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1B0CAE-36D4-2F64-6156-A067252C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76699"/>
              </p:ext>
            </p:extLst>
          </p:nvPr>
        </p:nvGraphicFramePr>
        <p:xfrm>
          <a:off x="6737464" y="2440554"/>
          <a:ext cx="481307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6537">
                  <a:extLst>
                    <a:ext uri="{9D8B030D-6E8A-4147-A177-3AD203B41FA5}">
                      <a16:colId xmlns:a16="http://schemas.microsoft.com/office/drawing/2014/main" val="1177160494"/>
                    </a:ext>
                  </a:extLst>
                </a:gridCol>
                <a:gridCol w="2406537">
                  <a:extLst>
                    <a:ext uri="{9D8B030D-6E8A-4147-A177-3AD203B41FA5}">
                      <a16:colId xmlns:a16="http://schemas.microsoft.com/office/drawing/2014/main" val="144919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Surname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Indiphe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Banele 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E434-8AE2-7213-D297-F0B5FEC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Introduction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4C87-DF66-56FF-67FA-6714482D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01244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NESTHUB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audience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the web-application</a:t>
            </a:r>
          </a:p>
          <a:p>
            <a:pPr marL="0" indent="0">
              <a:buClr>
                <a:schemeClr val="tx1"/>
              </a:buClr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CCD-E5E0-0524-A2B2-760807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Tools and technologies used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FD47-D89B-5AB8-5028-20B77670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6177"/>
            <a:ext cx="10058400" cy="454863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Technologies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GB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Technologies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Cloudinary</a:t>
            </a:r>
            <a:endParaRPr lang="en-GB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GB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Netlify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5185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03F4-88BE-A742-EFF6-5E80B8F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Presenting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NESTHUB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BF52-5AC4-EDB1-FDF5-DAF17BA9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Click the link to access the web-application</a:t>
            </a:r>
          </a:p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Z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App </a:t>
            </a:r>
            <a:endParaRPr lang="en-ZA" dirty="0">
              <a:solidFill>
                <a:schemeClr val="bg1"/>
              </a:solidFill>
            </a:endParaRPr>
          </a:p>
          <a:p>
            <a:pPr>
              <a:buNone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819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647-5CB3-6264-FA53-678EE43B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43753"/>
            <a:ext cx="10058400" cy="145075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23D2-D210-EB3C-4D46-FEDD61C0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User-experience: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Responsiveness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interface: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5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achievements: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messaging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Messaging history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sharing functionality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Typing indicators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and privacy: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C4F-231F-4FAC-97B8-0BE175E5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978243"/>
            <a:ext cx="10058400" cy="1450757"/>
          </a:xfrm>
        </p:spPr>
        <p:txBody>
          <a:bodyPr/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657644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{882404AB-218B-45F1-9C21-501134DC9031}tf11437505_win32</Template>
  <TotalTime>675</TotalTime>
  <Words>85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 Pro Cond Light</vt:lpstr>
      <vt:lpstr>Speak Pro</vt:lpstr>
      <vt:lpstr>Tahoma</vt:lpstr>
      <vt:lpstr>Wingdings</vt:lpstr>
      <vt:lpstr>RetrospectVTI</vt:lpstr>
      <vt:lpstr>Tech-Quads</vt:lpstr>
      <vt:lpstr>Introduction</vt:lpstr>
      <vt:lpstr>Tools and technologies used</vt:lpstr>
      <vt:lpstr>Presenting NESTHUB</vt:lpstr>
      <vt:lpstr>Conclusion</vt:lpstr>
      <vt:lpstr>Q 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3</cp:revision>
  <dcterms:created xsi:type="dcterms:W3CDTF">2025-04-10T17:34:26Z</dcterms:created>
  <dcterms:modified xsi:type="dcterms:W3CDTF">2025-04-11T04:50:05Z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