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2" r:id="rId2"/>
    <p:sldId id="261" r:id="rId3"/>
    <p:sldId id="268" r:id="rId4"/>
    <p:sldId id="269" r:id="rId5"/>
    <p:sldId id="270" r:id="rId6"/>
    <p:sldId id="271" r:id="rId7"/>
    <p:sldId id="259" r:id="rId8"/>
    <p:sldId id="265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nay sura" initials="as" lastIdx="1" clrIdx="0">
    <p:extLst>
      <p:ext uri="{19B8F6BF-5375-455C-9EA6-DF929625EA0E}">
        <p15:presenceInfo xmlns:p15="http://schemas.microsoft.com/office/powerpoint/2012/main" userId="abhinay s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BUSINESS CASE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2000"/>
        </a:p>
      </dgm:t>
    </dgm:pt>
    <dgm:pt modelId="{808B76D0-8EC7-469A-93AC-7A6017188A9D}" type="sibTrans" cxnId="{C5E94186-9CB6-4C42-92B3-C546CC53A7B9}">
      <dgm:prSet custT="1"/>
      <dgm:spPr/>
      <dgm:t>
        <a:bodyPr/>
        <a:lstStyle/>
        <a:p>
          <a:endParaRPr lang="en-US" sz="2000"/>
        </a:p>
      </dgm:t>
    </dgm:pt>
    <dgm:pt modelId="{4E8D2E69-0173-4BD3-B96A-7A9C5DD12B47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DATA ACQUISITION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2000"/>
        </a:p>
      </dgm:t>
    </dgm:pt>
    <dgm:pt modelId="{FEF1E80E-8A9E-4B0A-817C-2A4CFDCF3FB2}" type="sibTrans" cxnId="{0F866C41-EB5F-47BD-A2CD-A58671F15B67}">
      <dgm:prSet custT="1"/>
      <dgm:spPr/>
      <dgm:t>
        <a:bodyPr/>
        <a:lstStyle/>
        <a:p>
          <a:endParaRPr lang="en-US" sz="2000"/>
        </a:p>
      </dgm:t>
    </dgm:pt>
    <dgm:pt modelId="{93A6A030-ABAB-4EFA-B539-0FDB3E07C1EF}">
      <dgm:prSet custT="1"/>
      <dgm:spPr/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DATA PREPERATION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2000"/>
        </a:p>
      </dgm:t>
    </dgm:pt>
    <dgm:pt modelId="{BFE0749E-E343-4A6F-BD09-2810EE6B4BD7}" type="sibTrans" cxnId="{4B40C8DC-6B57-4F5B-8440-7241C649700B}">
      <dgm:prSet custT="1"/>
      <dgm:spPr/>
      <dgm:t>
        <a:bodyPr/>
        <a:lstStyle/>
        <a:p>
          <a:endParaRPr lang="en-US" sz="2000"/>
        </a:p>
      </dgm:t>
    </dgm:pt>
    <dgm:pt modelId="{76D56F19-2708-49DB-8F92-D8AC45F23A9A}">
      <dgm:prSet custT="1"/>
      <dgm:spPr>
        <a:solidFill>
          <a:schemeClr val="accent2">
            <a:lumMod val="40000"/>
            <a:lumOff val="60000"/>
          </a:schemeClr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DATA</a:t>
          </a:r>
          <a:r>
            <a:rPr lang="en-US" sz="2000" baseline="0" dirty="0">
              <a:solidFill>
                <a:schemeClr val="bg1"/>
              </a:solidFill>
            </a:rPr>
            <a:t> VISUALIZATION</a:t>
          </a:r>
          <a:endParaRPr lang="en-US" sz="2000" dirty="0">
            <a:solidFill>
              <a:schemeClr val="bg1"/>
            </a:solidFill>
          </a:endParaRP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sz="2000"/>
        </a:p>
      </dgm:t>
    </dgm:pt>
    <dgm:pt modelId="{4FB64364-0BEE-4F14-B048-264A0A471671}">
      <dgm:prSet custT="1"/>
      <dgm:spPr>
        <a:solidFill>
          <a:schemeClr val="tx2">
            <a:lumMod val="75000"/>
          </a:schemeClr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EXPLORATORY DATA ANALYSIS</a:t>
          </a:r>
        </a:p>
      </dgm:t>
    </dgm:pt>
    <dgm:pt modelId="{886CAE64-D89E-4A8C-8A53-FE1C69696090}" type="parTrans" cxnId="{D037CFFE-B44F-4425-B78F-AB6E49BF96EB}">
      <dgm:prSet/>
      <dgm:spPr/>
      <dgm:t>
        <a:bodyPr/>
        <a:lstStyle/>
        <a:p>
          <a:endParaRPr lang="en-US"/>
        </a:p>
      </dgm:t>
    </dgm:pt>
    <dgm:pt modelId="{FC3B8648-6660-4D73-A88D-220B9908107D}" type="sibTrans" cxnId="{D037CFFE-B44F-4425-B78F-AB6E49BF96EB}">
      <dgm:prSet/>
      <dgm:spPr/>
      <dgm:t>
        <a:bodyPr/>
        <a:lstStyle/>
        <a:p>
          <a:endParaRPr lang="en-US"/>
        </a:p>
      </dgm:t>
    </dgm:pt>
    <dgm:pt modelId="{352EF433-554E-4C08-A0B1-EB5A31CE8C7E}">
      <dgm:prSet custT="1"/>
      <dgm:spPr>
        <a:solidFill>
          <a:schemeClr val="accent1"/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HYPOTHESIS MODELING</a:t>
          </a:r>
        </a:p>
      </dgm:t>
    </dgm:pt>
    <dgm:pt modelId="{8B472C2A-0946-49DC-AB12-2BF2947CE97F}" type="parTrans" cxnId="{0DA23874-FFF6-4B5A-8C00-C5F52D390E42}">
      <dgm:prSet/>
      <dgm:spPr/>
      <dgm:t>
        <a:bodyPr/>
        <a:lstStyle/>
        <a:p>
          <a:endParaRPr lang="en-US"/>
        </a:p>
      </dgm:t>
    </dgm:pt>
    <dgm:pt modelId="{280CD223-BD1E-4013-8270-B1813A95EBA1}" type="sibTrans" cxnId="{0DA23874-FFF6-4B5A-8C00-C5F52D390E42}">
      <dgm:prSet/>
      <dgm:spPr/>
      <dgm:t>
        <a:bodyPr/>
        <a:lstStyle/>
        <a:p>
          <a:endParaRPr lang="en-US"/>
        </a:p>
      </dgm:t>
    </dgm:pt>
    <dgm:pt modelId="{4C0FF0D6-3902-4F36-98E1-53304E3A428E}">
      <dgm:prSet custT="1"/>
      <dgm:spPr>
        <a:solidFill>
          <a:srgbClr val="FFC000"/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EVALUATION</a:t>
          </a:r>
        </a:p>
      </dgm:t>
    </dgm:pt>
    <dgm:pt modelId="{94C4C701-A424-4E7B-8773-23D37BB80A26}" type="parTrans" cxnId="{FDEA38E9-34BD-4251-B7E3-F968AFA6D72E}">
      <dgm:prSet/>
      <dgm:spPr/>
      <dgm:t>
        <a:bodyPr/>
        <a:lstStyle/>
        <a:p>
          <a:endParaRPr lang="en-US"/>
        </a:p>
      </dgm:t>
    </dgm:pt>
    <dgm:pt modelId="{AC3FA4EE-8C3C-4FFD-AD57-1FAF5A132DC1}" type="sibTrans" cxnId="{FDEA38E9-34BD-4251-B7E3-F968AFA6D72E}">
      <dgm:prSet/>
      <dgm:spPr/>
      <dgm:t>
        <a:bodyPr/>
        <a:lstStyle/>
        <a:p>
          <a:endParaRPr lang="en-US"/>
        </a:p>
      </dgm:t>
    </dgm:pt>
    <dgm:pt modelId="{57C8B4BB-4AAB-4FFF-AB4F-F0DDB6122F0F}">
      <dgm:prSet custT="1"/>
      <dgm:spPr>
        <a:solidFill>
          <a:schemeClr val="accent1"/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CONCLUSION</a:t>
          </a:r>
        </a:p>
      </dgm:t>
    </dgm:pt>
    <dgm:pt modelId="{5804A2D6-CA00-4DDE-9EB0-3EF6C023B483}" type="parTrans" cxnId="{4EB459D9-6E82-4760-8CDE-AE4FD3FD24D6}">
      <dgm:prSet/>
      <dgm:spPr/>
      <dgm:t>
        <a:bodyPr/>
        <a:lstStyle/>
        <a:p>
          <a:endParaRPr lang="en-US"/>
        </a:p>
      </dgm:t>
    </dgm:pt>
    <dgm:pt modelId="{037BD4FE-D576-4B14-AAC0-53696B636E77}" type="sibTrans" cxnId="{4EB459D9-6E82-4760-8CDE-AE4FD3FD24D6}">
      <dgm:prSet/>
      <dgm:spPr/>
      <dgm:t>
        <a:bodyPr/>
        <a:lstStyle/>
        <a:p>
          <a:endParaRPr lang="en-US"/>
        </a:p>
      </dgm:t>
    </dgm:pt>
    <dgm:pt modelId="{988E8143-C08E-46E2-A6CF-F6D9DE75178E}">
      <dgm:prSet custT="1"/>
      <dgm:spPr>
        <a:solidFill>
          <a:schemeClr val="accent2">
            <a:lumMod val="75000"/>
          </a:schemeClr>
        </a:solidFill>
      </dgm:spPr>
      <dgm:t>
        <a:bodyPr anchor="ctr"/>
        <a:lstStyle/>
        <a:p>
          <a:r>
            <a:rPr lang="en-US" sz="2000" dirty="0">
              <a:solidFill>
                <a:schemeClr val="bg1"/>
              </a:solidFill>
            </a:rPr>
            <a:t>OPERATIONALIZATION</a:t>
          </a:r>
        </a:p>
      </dgm:t>
    </dgm:pt>
    <dgm:pt modelId="{F4C04A17-A9A7-411B-9456-41E66FD10C14}" type="parTrans" cxnId="{372E71C4-5975-4819-9E51-CDD37E9D28BF}">
      <dgm:prSet/>
      <dgm:spPr/>
      <dgm:t>
        <a:bodyPr/>
        <a:lstStyle/>
        <a:p>
          <a:endParaRPr lang="en-US"/>
        </a:p>
      </dgm:t>
    </dgm:pt>
    <dgm:pt modelId="{9400D447-3384-4ACE-92A9-730076B1FA4C}" type="sibTrans" cxnId="{372E71C4-5975-4819-9E51-CDD37E9D28BF}">
      <dgm:prSet/>
      <dgm:spPr/>
      <dgm:t>
        <a:bodyPr/>
        <a:lstStyle/>
        <a:p>
          <a:endParaRPr lang="en-US"/>
        </a:p>
      </dgm:t>
    </dgm:pt>
    <dgm:pt modelId="{C7117AA3-29D3-A641-A58D-533CC172901B}" type="pres">
      <dgm:prSet presAssocID="{D4503D04-C97E-4622-AE07-D0307CB3B4CA}" presName="Name0" presStyleCnt="0">
        <dgm:presLayoutVars>
          <dgm:dir/>
          <dgm:resizeHandles val="exact"/>
        </dgm:presLayoutVars>
      </dgm:prSet>
      <dgm:spPr/>
    </dgm:pt>
    <dgm:pt modelId="{591CA60E-213E-7B4B-B9DE-D89D137D3DA9}" type="pres">
      <dgm:prSet presAssocID="{AAC263CB-8256-4B03-92FE-1622698FB3E9}" presName="node" presStyleLbl="node1" presStyleIdx="0" presStyleCnt="9">
        <dgm:presLayoutVars>
          <dgm:bulletEnabled val="1"/>
        </dgm:presLayoutVars>
      </dgm:prSet>
      <dgm:spPr/>
    </dgm:pt>
    <dgm:pt modelId="{0B9714F2-E001-9048-99B0-C46EAB1CEAC1}" type="pres">
      <dgm:prSet presAssocID="{808B76D0-8EC7-469A-93AC-7A6017188A9D}" presName="sibTrans" presStyleLbl="sibTrans1D1" presStyleIdx="0" presStyleCnt="8"/>
      <dgm:spPr/>
    </dgm:pt>
    <dgm:pt modelId="{DBF0B936-C069-4B45-92D0-BC84490381D7}" type="pres">
      <dgm:prSet presAssocID="{808B76D0-8EC7-469A-93AC-7A6017188A9D}" presName="connectorText" presStyleLbl="sibTrans1D1" presStyleIdx="0" presStyleCnt="8"/>
      <dgm:spPr/>
    </dgm:pt>
    <dgm:pt modelId="{1FC37317-8B75-7A4E-B46A-6C6A45F69C67}" type="pres">
      <dgm:prSet presAssocID="{4E8D2E69-0173-4BD3-B96A-7A9C5DD12B47}" presName="node" presStyleLbl="node1" presStyleIdx="1" presStyleCnt="9">
        <dgm:presLayoutVars>
          <dgm:bulletEnabled val="1"/>
        </dgm:presLayoutVars>
      </dgm:prSet>
      <dgm:spPr/>
    </dgm:pt>
    <dgm:pt modelId="{DD741774-D280-DD46-9C9B-33FE253D22FC}" type="pres">
      <dgm:prSet presAssocID="{FEF1E80E-8A9E-4B0A-817C-2A4CFDCF3FB2}" presName="sibTrans" presStyleLbl="sibTrans1D1" presStyleIdx="1" presStyleCnt="8"/>
      <dgm:spPr/>
    </dgm:pt>
    <dgm:pt modelId="{B4080084-7793-E342-92FE-F348EAFF157C}" type="pres">
      <dgm:prSet presAssocID="{FEF1E80E-8A9E-4B0A-817C-2A4CFDCF3FB2}" presName="connectorText" presStyleLbl="sibTrans1D1" presStyleIdx="1" presStyleCnt="8"/>
      <dgm:spPr/>
    </dgm:pt>
    <dgm:pt modelId="{F14BE627-E883-874F-A626-EC388DCE8D9B}" type="pres">
      <dgm:prSet presAssocID="{93A6A030-ABAB-4EFA-B539-0FDB3E07C1EF}" presName="node" presStyleLbl="node1" presStyleIdx="2" presStyleCnt="9">
        <dgm:presLayoutVars>
          <dgm:bulletEnabled val="1"/>
        </dgm:presLayoutVars>
      </dgm:prSet>
      <dgm:spPr/>
    </dgm:pt>
    <dgm:pt modelId="{63AED5AC-6A4E-294A-8C0F-D72D7D241108}" type="pres">
      <dgm:prSet presAssocID="{BFE0749E-E343-4A6F-BD09-2810EE6B4BD7}" presName="sibTrans" presStyleLbl="sibTrans1D1" presStyleIdx="2" presStyleCnt="8"/>
      <dgm:spPr/>
    </dgm:pt>
    <dgm:pt modelId="{A4A67B76-88B9-3B42-B3EF-AFCDA17E5E1C}" type="pres">
      <dgm:prSet presAssocID="{BFE0749E-E343-4A6F-BD09-2810EE6B4BD7}" presName="connectorText" presStyleLbl="sibTrans1D1" presStyleIdx="2" presStyleCnt="8"/>
      <dgm:spPr/>
    </dgm:pt>
    <dgm:pt modelId="{D42A6699-F599-8045-897A-5A654DF673C0}" type="pres">
      <dgm:prSet presAssocID="{76D56F19-2708-49DB-8F92-D8AC45F23A9A}" presName="node" presStyleLbl="node1" presStyleIdx="3" presStyleCnt="9" custScaleY="105030" custLinFactNeighborX="-435" custLinFactNeighborY="685">
        <dgm:presLayoutVars>
          <dgm:bulletEnabled val="1"/>
        </dgm:presLayoutVars>
      </dgm:prSet>
      <dgm:spPr/>
    </dgm:pt>
    <dgm:pt modelId="{3080AE77-A525-4BE9-BDE1-1D771AACD33E}" type="pres">
      <dgm:prSet presAssocID="{EC8965A1-F755-4945-8AAC-DCF1F68F011E}" presName="sibTrans" presStyleLbl="sibTrans1D1" presStyleIdx="3" presStyleCnt="8"/>
      <dgm:spPr/>
    </dgm:pt>
    <dgm:pt modelId="{4087246C-74FF-4C18-AD08-2ABABEB18D0E}" type="pres">
      <dgm:prSet presAssocID="{EC8965A1-F755-4945-8AAC-DCF1F68F011E}" presName="connectorText" presStyleLbl="sibTrans1D1" presStyleIdx="3" presStyleCnt="8"/>
      <dgm:spPr/>
    </dgm:pt>
    <dgm:pt modelId="{A3AC6C07-0786-4F8D-B897-77FA2AF79800}" type="pres">
      <dgm:prSet presAssocID="{4FB64364-0BEE-4F14-B048-264A0A471671}" presName="node" presStyleLbl="node1" presStyleIdx="4" presStyleCnt="9" custLinFactNeighborX="419" custLinFactNeighborY="-28">
        <dgm:presLayoutVars>
          <dgm:bulletEnabled val="1"/>
        </dgm:presLayoutVars>
      </dgm:prSet>
      <dgm:spPr/>
    </dgm:pt>
    <dgm:pt modelId="{5B866961-6222-4179-A39E-C5F479BCC15D}" type="pres">
      <dgm:prSet presAssocID="{FC3B8648-6660-4D73-A88D-220B9908107D}" presName="sibTrans" presStyleLbl="sibTrans1D1" presStyleIdx="4" presStyleCnt="8"/>
      <dgm:spPr/>
    </dgm:pt>
    <dgm:pt modelId="{B84F751A-3C68-45DB-890E-5C652D4ABE9D}" type="pres">
      <dgm:prSet presAssocID="{FC3B8648-6660-4D73-A88D-220B9908107D}" presName="connectorText" presStyleLbl="sibTrans1D1" presStyleIdx="4" presStyleCnt="8"/>
      <dgm:spPr/>
    </dgm:pt>
    <dgm:pt modelId="{AD17B8F1-48E4-461A-AC74-1C4A2F3DA6B7}" type="pres">
      <dgm:prSet presAssocID="{352EF433-554E-4C08-A0B1-EB5A31CE8C7E}" presName="node" presStyleLbl="node1" presStyleIdx="5" presStyleCnt="9">
        <dgm:presLayoutVars>
          <dgm:bulletEnabled val="1"/>
        </dgm:presLayoutVars>
      </dgm:prSet>
      <dgm:spPr/>
    </dgm:pt>
    <dgm:pt modelId="{2AC3744A-2A57-40EF-B053-E8B374493D86}" type="pres">
      <dgm:prSet presAssocID="{280CD223-BD1E-4013-8270-B1813A95EBA1}" presName="sibTrans" presStyleLbl="sibTrans1D1" presStyleIdx="5" presStyleCnt="8"/>
      <dgm:spPr/>
    </dgm:pt>
    <dgm:pt modelId="{306B2862-832D-4890-A0C0-2A5B10865606}" type="pres">
      <dgm:prSet presAssocID="{280CD223-BD1E-4013-8270-B1813A95EBA1}" presName="connectorText" presStyleLbl="sibTrans1D1" presStyleIdx="5" presStyleCnt="8"/>
      <dgm:spPr/>
    </dgm:pt>
    <dgm:pt modelId="{B86B050E-833B-455E-979B-F5579F2BDD2E}" type="pres">
      <dgm:prSet presAssocID="{4C0FF0D6-3902-4F36-98E1-53304E3A428E}" presName="node" presStyleLbl="node1" presStyleIdx="6" presStyleCnt="9">
        <dgm:presLayoutVars>
          <dgm:bulletEnabled val="1"/>
        </dgm:presLayoutVars>
      </dgm:prSet>
      <dgm:spPr/>
    </dgm:pt>
    <dgm:pt modelId="{C5B9513C-0638-40A1-AAB4-DDB951F8A90D}" type="pres">
      <dgm:prSet presAssocID="{AC3FA4EE-8C3C-4FFD-AD57-1FAF5A132DC1}" presName="sibTrans" presStyleLbl="sibTrans1D1" presStyleIdx="6" presStyleCnt="8"/>
      <dgm:spPr/>
    </dgm:pt>
    <dgm:pt modelId="{27A57641-D444-461C-8653-948E50A3B8F5}" type="pres">
      <dgm:prSet presAssocID="{AC3FA4EE-8C3C-4FFD-AD57-1FAF5A132DC1}" presName="connectorText" presStyleLbl="sibTrans1D1" presStyleIdx="6" presStyleCnt="8"/>
      <dgm:spPr/>
    </dgm:pt>
    <dgm:pt modelId="{1E55E8D3-5F88-4B69-9F3D-C219CE2BB8AB}" type="pres">
      <dgm:prSet presAssocID="{57C8B4BB-4AAB-4FFF-AB4F-F0DDB6122F0F}" presName="node" presStyleLbl="node1" presStyleIdx="7" presStyleCnt="9">
        <dgm:presLayoutVars>
          <dgm:bulletEnabled val="1"/>
        </dgm:presLayoutVars>
      </dgm:prSet>
      <dgm:spPr/>
    </dgm:pt>
    <dgm:pt modelId="{D91344D3-2913-456A-B5E3-976C18B071B6}" type="pres">
      <dgm:prSet presAssocID="{037BD4FE-D576-4B14-AAC0-53696B636E77}" presName="sibTrans" presStyleLbl="sibTrans1D1" presStyleIdx="7" presStyleCnt="8"/>
      <dgm:spPr/>
    </dgm:pt>
    <dgm:pt modelId="{D6AE2A2C-04E0-486E-B509-2EDA01DD07CD}" type="pres">
      <dgm:prSet presAssocID="{037BD4FE-D576-4B14-AAC0-53696B636E77}" presName="connectorText" presStyleLbl="sibTrans1D1" presStyleIdx="7" presStyleCnt="8"/>
      <dgm:spPr/>
    </dgm:pt>
    <dgm:pt modelId="{D2C40720-1189-4F92-A2FA-9F7CFDD60F7D}" type="pres">
      <dgm:prSet presAssocID="{988E8143-C08E-46E2-A6CF-F6D9DE75178E}" presName="node" presStyleLbl="node1" presStyleIdx="8" presStyleCnt="9">
        <dgm:presLayoutVars>
          <dgm:bulletEnabled val="1"/>
        </dgm:presLayoutVars>
      </dgm:prSet>
      <dgm:spPr/>
    </dgm:pt>
  </dgm:ptLst>
  <dgm:cxnLst>
    <dgm:cxn modelId="{66512605-B992-8044-B3E6-E4EF4B6992BD}" type="presOf" srcId="{FEF1E80E-8A9E-4B0A-817C-2A4CFDCF3FB2}" destId="{DD741774-D280-DD46-9C9B-33FE253D22FC}" srcOrd="0" destOrd="0" presId="urn:microsoft.com/office/officeart/2016/7/layout/RepeatingBendingProcessNew"/>
    <dgm:cxn modelId="{A9B54F08-706D-074E-8E9A-EBFEEAA22FAA}" type="presOf" srcId="{808B76D0-8EC7-469A-93AC-7A6017188A9D}" destId="{DBF0B936-C069-4B45-92D0-BC84490381D7}" srcOrd="1" destOrd="0" presId="urn:microsoft.com/office/officeart/2016/7/layout/RepeatingBendingProcessNew"/>
    <dgm:cxn modelId="{E8FDC109-B482-B84E-95EE-92A52C5C47F4}" type="presOf" srcId="{76D56F19-2708-49DB-8F92-D8AC45F23A9A}" destId="{D42A6699-F599-8045-897A-5A654DF673C0}" srcOrd="0" destOrd="0" presId="urn:microsoft.com/office/officeart/2016/7/layout/RepeatingBendingProcessNew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593B6F17-7A2E-40F9-AD83-35BA28985EEC}" type="presOf" srcId="{FC3B8648-6660-4D73-A88D-220B9908107D}" destId="{5B866961-6222-4179-A39E-C5F479BCC15D}" srcOrd="0" destOrd="0" presId="urn:microsoft.com/office/officeart/2016/7/layout/RepeatingBendingProcessNew"/>
    <dgm:cxn modelId="{00653E19-B8E7-A740-A472-1977092F60A0}" type="presOf" srcId="{4E8D2E69-0173-4BD3-B96A-7A9C5DD12B47}" destId="{1FC37317-8B75-7A4E-B46A-6C6A45F69C67}" srcOrd="0" destOrd="0" presId="urn:microsoft.com/office/officeart/2016/7/layout/RepeatingBendingProcessNew"/>
    <dgm:cxn modelId="{D907A31C-5CFB-374D-89E1-68F3C8505565}" type="presOf" srcId="{BFE0749E-E343-4A6F-BD09-2810EE6B4BD7}" destId="{A4A67B76-88B9-3B42-B3EF-AFCDA17E5E1C}" srcOrd="1" destOrd="0" presId="urn:microsoft.com/office/officeart/2016/7/layout/RepeatingBendingProcessNew"/>
    <dgm:cxn modelId="{4B04BE39-E016-4042-B856-693050F3A979}" type="presOf" srcId="{352EF433-554E-4C08-A0B1-EB5A31CE8C7E}" destId="{AD17B8F1-48E4-461A-AC74-1C4A2F3DA6B7}" srcOrd="0" destOrd="0" presId="urn:microsoft.com/office/officeart/2016/7/layout/RepeatingBendingProcessNew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71E8C361-459F-45AF-B288-9B2DDE9153E8}" type="presOf" srcId="{FC3B8648-6660-4D73-A88D-220B9908107D}" destId="{B84F751A-3C68-45DB-890E-5C652D4ABE9D}" srcOrd="1" destOrd="0" presId="urn:microsoft.com/office/officeart/2016/7/layout/RepeatingBendingProcessNew"/>
    <dgm:cxn modelId="{68122664-D08B-4739-85E1-314437415761}" type="presOf" srcId="{280CD223-BD1E-4013-8270-B1813A95EBA1}" destId="{2AC3744A-2A57-40EF-B053-E8B374493D86}" srcOrd="0" destOrd="0" presId="urn:microsoft.com/office/officeart/2016/7/layout/RepeatingBendingProcessNew"/>
    <dgm:cxn modelId="{6CE97453-8862-AD4C-A88F-D046002A23EE}" type="presOf" srcId="{FEF1E80E-8A9E-4B0A-817C-2A4CFDCF3FB2}" destId="{B4080084-7793-E342-92FE-F348EAFF157C}" srcOrd="1" destOrd="0" presId="urn:microsoft.com/office/officeart/2016/7/layout/RepeatingBendingProcessNew"/>
    <dgm:cxn modelId="{0DA23874-FFF6-4B5A-8C00-C5F52D390E42}" srcId="{D4503D04-C97E-4622-AE07-D0307CB3B4CA}" destId="{352EF433-554E-4C08-A0B1-EB5A31CE8C7E}" srcOrd="5" destOrd="0" parTransId="{8B472C2A-0946-49DC-AB12-2BF2947CE97F}" sibTransId="{280CD223-BD1E-4013-8270-B1813A95EBA1}"/>
    <dgm:cxn modelId="{2DE5BE77-D90C-41C9-BEB3-01F8D5224EE0}" type="presOf" srcId="{AC3FA4EE-8C3C-4FFD-AD57-1FAF5A132DC1}" destId="{27A57641-D444-461C-8653-948E50A3B8F5}" srcOrd="1" destOrd="0" presId="urn:microsoft.com/office/officeart/2016/7/layout/RepeatingBendingProcessNew"/>
    <dgm:cxn modelId="{DE0F4B7B-06A1-49C2-AD36-1C9DE38916CE}" type="presOf" srcId="{988E8143-C08E-46E2-A6CF-F6D9DE75178E}" destId="{D2C40720-1189-4F92-A2FA-9F7CFDD60F7D}" srcOrd="0" destOrd="0" presId="urn:microsoft.com/office/officeart/2016/7/layout/RepeatingBendingProcessNew"/>
    <dgm:cxn modelId="{C264047D-A714-4EF7-A1AF-CA6AFD8F9D97}" type="presOf" srcId="{4C0FF0D6-3902-4F36-98E1-53304E3A428E}" destId="{B86B050E-833B-455E-979B-F5579F2BDD2E}" srcOrd="0" destOrd="0" presId="urn:microsoft.com/office/officeart/2016/7/layout/RepeatingBendingProcessNew"/>
    <dgm:cxn modelId="{A186D37F-C15E-4817-B250-D237D0A23D26}" type="presOf" srcId="{AC3FA4EE-8C3C-4FFD-AD57-1FAF5A132DC1}" destId="{C5B9513C-0638-40A1-AAB4-DDB951F8A90D}" srcOrd="0" destOrd="0" presId="urn:microsoft.com/office/officeart/2016/7/layout/RepeatingBendingProcessNew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7016397-455F-EC49-8301-8A7FB8F85FB3}" type="presOf" srcId="{D4503D04-C97E-4622-AE07-D0307CB3B4CA}" destId="{C7117AA3-29D3-A641-A58D-533CC172901B}" srcOrd="0" destOrd="0" presId="urn:microsoft.com/office/officeart/2016/7/layout/RepeatingBendingProcessNew"/>
    <dgm:cxn modelId="{C2072AA2-5414-4349-9265-55FACAE8D3B3}" type="presOf" srcId="{EC8965A1-F755-4945-8AAC-DCF1F68F011E}" destId="{4087246C-74FF-4C18-AD08-2ABABEB18D0E}" srcOrd="1" destOrd="0" presId="urn:microsoft.com/office/officeart/2016/7/layout/RepeatingBendingProcessNew"/>
    <dgm:cxn modelId="{EE365DB8-BD38-4AC9-A6DD-463D4F5DB2E1}" type="presOf" srcId="{EC8965A1-F755-4945-8AAC-DCF1F68F011E}" destId="{3080AE77-A525-4BE9-BDE1-1D771AACD33E}" srcOrd="0" destOrd="0" presId="urn:microsoft.com/office/officeart/2016/7/layout/RepeatingBendingProcessNew"/>
    <dgm:cxn modelId="{2B2253B9-D1FB-4CA8-8D22-9B9DDEA9E1BA}" type="presOf" srcId="{037BD4FE-D576-4B14-AAC0-53696B636E77}" destId="{D91344D3-2913-456A-B5E3-976C18B071B6}" srcOrd="0" destOrd="0" presId="urn:microsoft.com/office/officeart/2016/7/layout/RepeatingBendingProcessNew"/>
    <dgm:cxn modelId="{9AC8BDBC-6730-B045-9CCF-76DAB6ABAAE6}" type="presOf" srcId="{BFE0749E-E343-4A6F-BD09-2810EE6B4BD7}" destId="{63AED5AC-6A4E-294A-8C0F-D72D7D241108}" srcOrd="0" destOrd="0" presId="urn:microsoft.com/office/officeart/2016/7/layout/RepeatingBendingProcessNew"/>
    <dgm:cxn modelId="{5EFD0DBF-DEB3-4E36-8F57-05D7178506A9}" type="presOf" srcId="{4FB64364-0BEE-4F14-B048-264A0A471671}" destId="{A3AC6C07-0786-4F8D-B897-77FA2AF79800}" srcOrd="0" destOrd="0" presId="urn:microsoft.com/office/officeart/2016/7/layout/RepeatingBendingProcessNew"/>
    <dgm:cxn modelId="{372E71C4-5975-4819-9E51-CDD37E9D28BF}" srcId="{D4503D04-C97E-4622-AE07-D0307CB3B4CA}" destId="{988E8143-C08E-46E2-A6CF-F6D9DE75178E}" srcOrd="8" destOrd="0" parTransId="{F4C04A17-A9A7-411B-9456-41E66FD10C14}" sibTransId="{9400D447-3384-4ACE-92A9-730076B1FA4C}"/>
    <dgm:cxn modelId="{26AD24C7-0C9D-4532-ABDD-7AFE2378ECAF}" type="presOf" srcId="{57C8B4BB-4AAB-4FFF-AB4F-F0DDB6122F0F}" destId="{1E55E8D3-5F88-4B69-9F3D-C219CE2BB8AB}" srcOrd="0" destOrd="0" presId="urn:microsoft.com/office/officeart/2016/7/layout/RepeatingBendingProcessNew"/>
    <dgm:cxn modelId="{FE75BCD7-BEFD-2B4A-857D-4205F1F546BF}" type="presOf" srcId="{AAC263CB-8256-4B03-92FE-1622698FB3E9}" destId="{591CA60E-213E-7B4B-B9DE-D89D137D3DA9}" srcOrd="0" destOrd="0" presId="urn:microsoft.com/office/officeart/2016/7/layout/RepeatingBendingProcessNew"/>
    <dgm:cxn modelId="{84E8A2D8-19F1-F847-BCDE-877F09D08EDA}" type="presOf" srcId="{93A6A030-ABAB-4EFA-B539-0FDB3E07C1EF}" destId="{F14BE627-E883-874F-A626-EC388DCE8D9B}" srcOrd="0" destOrd="0" presId="urn:microsoft.com/office/officeart/2016/7/layout/RepeatingBendingProcessNew"/>
    <dgm:cxn modelId="{4EB459D9-6E82-4760-8CDE-AE4FD3FD24D6}" srcId="{D4503D04-C97E-4622-AE07-D0307CB3B4CA}" destId="{57C8B4BB-4AAB-4FFF-AB4F-F0DDB6122F0F}" srcOrd="7" destOrd="0" parTransId="{5804A2D6-CA00-4DDE-9EB0-3EF6C023B483}" sibTransId="{037BD4FE-D576-4B14-AAC0-53696B636E77}"/>
    <dgm:cxn modelId="{AD0AE7DB-FA1A-4BF3-AE1D-2F4DF64530B6}" type="presOf" srcId="{037BD4FE-D576-4B14-AAC0-53696B636E77}" destId="{D6AE2A2C-04E0-486E-B509-2EDA01DD07CD}" srcOrd="1" destOrd="0" presId="urn:microsoft.com/office/officeart/2016/7/layout/RepeatingBendingProcessNew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FDEA38E9-34BD-4251-B7E3-F968AFA6D72E}" srcId="{D4503D04-C97E-4622-AE07-D0307CB3B4CA}" destId="{4C0FF0D6-3902-4F36-98E1-53304E3A428E}" srcOrd="6" destOrd="0" parTransId="{94C4C701-A424-4E7B-8773-23D37BB80A26}" sibTransId="{AC3FA4EE-8C3C-4FFD-AD57-1FAF5A132DC1}"/>
    <dgm:cxn modelId="{390D46F9-8D36-4CBD-B649-B427EF173962}" type="presOf" srcId="{280CD223-BD1E-4013-8270-B1813A95EBA1}" destId="{306B2862-832D-4890-A0C0-2A5B10865606}" srcOrd="1" destOrd="0" presId="urn:microsoft.com/office/officeart/2016/7/layout/RepeatingBendingProcessNew"/>
    <dgm:cxn modelId="{D037CFFE-B44F-4425-B78F-AB6E49BF96EB}" srcId="{D4503D04-C97E-4622-AE07-D0307CB3B4CA}" destId="{4FB64364-0BEE-4F14-B048-264A0A471671}" srcOrd="4" destOrd="0" parTransId="{886CAE64-D89E-4A8C-8A53-FE1C69696090}" sibTransId="{FC3B8648-6660-4D73-A88D-220B9908107D}"/>
    <dgm:cxn modelId="{670470FF-28F5-8747-80CB-D5309335BE4E}" type="presOf" srcId="{808B76D0-8EC7-469A-93AC-7A6017188A9D}" destId="{0B9714F2-E001-9048-99B0-C46EAB1CEAC1}" srcOrd="0" destOrd="0" presId="urn:microsoft.com/office/officeart/2016/7/layout/RepeatingBendingProcessNew"/>
    <dgm:cxn modelId="{54EC6AF8-8601-FB4F-A2D0-DB03BBC973B1}" type="presParOf" srcId="{C7117AA3-29D3-A641-A58D-533CC172901B}" destId="{591CA60E-213E-7B4B-B9DE-D89D137D3DA9}" srcOrd="0" destOrd="0" presId="urn:microsoft.com/office/officeart/2016/7/layout/RepeatingBendingProcessNew"/>
    <dgm:cxn modelId="{6386B277-0B98-3845-B375-656F6843D11A}" type="presParOf" srcId="{C7117AA3-29D3-A641-A58D-533CC172901B}" destId="{0B9714F2-E001-9048-99B0-C46EAB1CEAC1}" srcOrd="1" destOrd="0" presId="urn:microsoft.com/office/officeart/2016/7/layout/RepeatingBendingProcessNew"/>
    <dgm:cxn modelId="{76384253-4A53-B443-80FD-2EF068156A86}" type="presParOf" srcId="{0B9714F2-E001-9048-99B0-C46EAB1CEAC1}" destId="{DBF0B936-C069-4B45-92D0-BC84490381D7}" srcOrd="0" destOrd="0" presId="urn:microsoft.com/office/officeart/2016/7/layout/RepeatingBendingProcessNew"/>
    <dgm:cxn modelId="{E8588933-DC2A-1949-97A0-149E024060BF}" type="presParOf" srcId="{C7117AA3-29D3-A641-A58D-533CC172901B}" destId="{1FC37317-8B75-7A4E-B46A-6C6A45F69C67}" srcOrd="2" destOrd="0" presId="urn:microsoft.com/office/officeart/2016/7/layout/RepeatingBendingProcessNew"/>
    <dgm:cxn modelId="{AC78AD39-C148-BB4D-98EA-D6CD0C26FBA7}" type="presParOf" srcId="{C7117AA3-29D3-A641-A58D-533CC172901B}" destId="{DD741774-D280-DD46-9C9B-33FE253D22FC}" srcOrd="3" destOrd="0" presId="urn:microsoft.com/office/officeart/2016/7/layout/RepeatingBendingProcessNew"/>
    <dgm:cxn modelId="{9CE3DEE8-B926-6B48-99A6-61F253EB87DF}" type="presParOf" srcId="{DD741774-D280-DD46-9C9B-33FE253D22FC}" destId="{B4080084-7793-E342-92FE-F348EAFF157C}" srcOrd="0" destOrd="0" presId="urn:microsoft.com/office/officeart/2016/7/layout/RepeatingBendingProcessNew"/>
    <dgm:cxn modelId="{EC00BA5B-7C94-D14D-A573-503F23913101}" type="presParOf" srcId="{C7117AA3-29D3-A641-A58D-533CC172901B}" destId="{F14BE627-E883-874F-A626-EC388DCE8D9B}" srcOrd="4" destOrd="0" presId="urn:microsoft.com/office/officeart/2016/7/layout/RepeatingBendingProcessNew"/>
    <dgm:cxn modelId="{C959B72A-D800-9544-8676-DE829FFB4EA1}" type="presParOf" srcId="{C7117AA3-29D3-A641-A58D-533CC172901B}" destId="{63AED5AC-6A4E-294A-8C0F-D72D7D241108}" srcOrd="5" destOrd="0" presId="urn:microsoft.com/office/officeart/2016/7/layout/RepeatingBendingProcessNew"/>
    <dgm:cxn modelId="{DABC8E6C-99C5-3340-95B9-6CF8BC427CA3}" type="presParOf" srcId="{63AED5AC-6A4E-294A-8C0F-D72D7D241108}" destId="{A4A67B76-88B9-3B42-B3EF-AFCDA17E5E1C}" srcOrd="0" destOrd="0" presId="urn:microsoft.com/office/officeart/2016/7/layout/RepeatingBendingProcessNew"/>
    <dgm:cxn modelId="{AA62AE45-F47E-C040-8561-C054B92C617C}" type="presParOf" srcId="{C7117AA3-29D3-A641-A58D-533CC172901B}" destId="{D42A6699-F599-8045-897A-5A654DF673C0}" srcOrd="6" destOrd="0" presId="urn:microsoft.com/office/officeart/2016/7/layout/RepeatingBendingProcessNew"/>
    <dgm:cxn modelId="{72D9CAFE-81B0-4402-A656-4C43A8AFE837}" type="presParOf" srcId="{C7117AA3-29D3-A641-A58D-533CC172901B}" destId="{3080AE77-A525-4BE9-BDE1-1D771AACD33E}" srcOrd="7" destOrd="0" presId="urn:microsoft.com/office/officeart/2016/7/layout/RepeatingBendingProcessNew"/>
    <dgm:cxn modelId="{F9F292FA-66B9-4159-96F6-230E3D40397D}" type="presParOf" srcId="{3080AE77-A525-4BE9-BDE1-1D771AACD33E}" destId="{4087246C-74FF-4C18-AD08-2ABABEB18D0E}" srcOrd="0" destOrd="0" presId="urn:microsoft.com/office/officeart/2016/7/layout/RepeatingBendingProcessNew"/>
    <dgm:cxn modelId="{D7D5A83C-903E-4DB5-99BA-58DE0B3FB4F5}" type="presParOf" srcId="{C7117AA3-29D3-A641-A58D-533CC172901B}" destId="{A3AC6C07-0786-4F8D-B897-77FA2AF79800}" srcOrd="8" destOrd="0" presId="urn:microsoft.com/office/officeart/2016/7/layout/RepeatingBendingProcessNew"/>
    <dgm:cxn modelId="{64F8BFCB-E135-4F05-98EB-44903390B7FC}" type="presParOf" srcId="{C7117AA3-29D3-A641-A58D-533CC172901B}" destId="{5B866961-6222-4179-A39E-C5F479BCC15D}" srcOrd="9" destOrd="0" presId="urn:microsoft.com/office/officeart/2016/7/layout/RepeatingBendingProcessNew"/>
    <dgm:cxn modelId="{36CF8B19-E46F-455F-928B-3DE9215E4065}" type="presParOf" srcId="{5B866961-6222-4179-A39E-C5F479BCC15D}" destId="{B84F751A-3C68-45DB-890E-5C652D4ABE9D}" srcOrd="0" destOrd="0" presId="urn:microsoft.com/office/officeart/2016/7/layout/RepeatingBendingProcessNew"/>
    <dgm:cxn modelId="{C2893CF2-E0CA-403F-9D5A-F3F19AD493ED}" type="presParOf" srcId="{C7117AA3-29D3-A641-A58D-533CC172901B}" destId="{AD17B8F1-48E4-461A-AC74-1C4A2F3DA6B7}" srcOrd="10" destOrd="0" presId="urn:microsoft.com/office/officeart/2016/7/layout/RepeatingBendingProcessNew"/>
    <dgm:cxn modelId="{63843FCA-BB9F-4094-B816-4F42B90CFE5A}" type="presParOf" srcId="{C7117AA3-29D3-A641-A58D-533CC172901B}" destId="{2AC3744A-2A57-40EF-B053-E8B374493D86}" srcOrd="11" destOrd="0" presId="urn:microsoft.com/office/officeart/2016/7/layout/RepeatingBendingProcessNew"/>
    <dgm:cxn modelId="{C5A2B5C9-93BF-49D8-B99A-E6439F8A8819}" type="presParOf" srcId="{2AC3744A-2A57-40EF-B053-E8B374493D86}" destId="{306B2862-832D-4890-A0C0-2A5B10865606}" srcOrd="0" destOrd="0" presId="urn:microsoft.com/office/officeart/2016/7/layout/RepeatingBendingProcessNew"/>
    <dgm:cxn modelId="{36FD747C-B4B9-429D-9BDE-A70552FD9395}" type="presParOf" srcId="{C7117AA3-29D3-A641-A58D-533CC172901B}" destId="{B86B050E-833B-455E-979B-F5579F2BDD2E}" srcOrd="12" destOrd="0" presId="urn:microsoft.com/office/officeart/2016/7/layout/RepeatingBendingProcessNew"/>
    <dgm:cxn modelId="{787E03B5-D0AE-443B-925F-FFD5EA572870}" type="presParOf" srcId="{C7117AA3-29D3-A641-A58D-533CC172901B}" destId="{C5B9513C-0638-40A1-AAB4-DDB951F8A90D}" srcOrd="13" destOrd="0" presId="urn:microsoft.com/office/officeart/2016/7/layout/RepeatingBendingProcessNew"/>
    <dgm:cxn modelId="{2C464B43-D142-46E8-87F4-AAA6B2205B92}" type="presParOf" srcId="{C5B9513C-0638-40A1-AAB4-DDB951F8A90D}" destId="{27A57641-D444-461C-8653-948E50A3B8F5}" srcOrd="0" destOrd="0" presId="urn:microsoft.com/office/officeart/2016/7/layout/RepeatingBendingProcessNew"/>
    <dgm:cxn modelId="{4B69DE7B-DE96-432E-A434-E24FD69A428D}" type="presParOf" srcId="{C7117AA3-29D3-A641-A58D-533CC172901B}" destId="{1E55E8D3-5F88-4B69-9F3D-C219CE2BB8AB}" srcOrd="14" destOrd="0" presId="urn:microsoft.com/office/officeart/2016/7/layout/RepeatingBendingProcessNew"/>
    <dgm:cxn modelId="{60521E4F-CBDC-4A2A-B1D2-FD24BCF534B4}" type="presParOf" srcId="{C7117AA3-29D3-A641-A58D-533CC172901B}" destId="{D91344D3-2913-456A-B5E3-976C18B071B6}" srcOrd="15" destOrd="0" presId="urn:microsoft.com/office/officeart/2016/7/layout/RepeatingBendingProcessNew"/>
    <dgm:cxn modelId="{67298E3C-3CB6-4CD4-9330-6A51BBC7DC07}" type="presParOf" srcId="{D91344D3-2913-456A-B5E3-976C18B071B6}" destId="{D6AE2A2C-04E0-486E-B509-2EDA01DD07CD}" srcOrd="0" destOrd="0" presId="urn:microsoft.com/office/officeart/2016/7/layout/RepeatingBendingProcessNew"/>
    <dgm:cxn modelId="{D7EEC3ED-AF63-46D0-97DB-9993780B8E64}" type="presParOf" srcId="{C7117AA3-29D3-A641-A58D-533CC172901B}" destId="{D2C40720-1189-4F92-A2FA-9F7CFDD60F7D}" srcOrd="16" destOrd="0" presId="urn:microsoft.com/office/officeart/2016/7/layout/RepeatingBendingProcessNew"/>
  </dgm:cxnLst>
  <dgm:bg/>
  <dgm:whole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31B26-5083-4067-8193-347880D4BDD5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2350CC-3732-4F92-AC1C-AE20DEBEB866}">
      <dgm:prSet/>
      <dgm:spPr/>
      <dgm:t>
        <a:bodyPr/>
        <a:lstStyle/>
        <a:p>
          <a:r>
            <a:rPr lang="en-US" dirty="0"/>
            <a:t>School Rank Analyzer provides ranking for  middle schools in all 50 states</a:t>
          </a:r>
        </a:p>
      </dgm:t>
    </dgm:pt>
    <dgm:pt modelId="{07AC2353-FBDB-459E-93A2-808DD380E5C2}" type="parTrans" cxnId="{A45DA771-5F65-455E-95C0-C760103E19FF}">
      <dgm:prSet/>
      <dgm:spPr/>
      <dgm:t>
        <a:bodyPr/>
        <a:lstStyle/>
        <a:p>
          <a:endParaRPr lang="en-US"/>
        </a:p>
      </dgm:t>
    </dgm:pt>
    <dgm:pt modelId="{D4E19060-E953-4B1B-9ED9-F616C27A7F2F}" type="sibTrans" cxnId="{A45DA771-5F65-455E-95C0-C760103E19FF}">
      <dgm:prSet/>
      <dgm:spPr/>
      <dgm:t>
        <a:bodyPr/>
        <a:lstStyle/>
        <a:p>
          <a:endParaRPr lang="en-US"/>
        </a:p>
      </dgm:t>
    </dgm:pt>
    <dgm:pt modelId="{78785EDD-6779-4A11-B337-7194D35F3301}">
      <dgm:prSet/>
      <dgm:spPr/>
      <dgm:t>
        <a:bodyPr/>
        <a:lstStyle/>
        <a:p>
          <a:r>
            <a:rPr lang="en-US" dirty="0"/>
            <a:t>Objective of this study is to provide a predictive model to establish ranking based on available parameters </a:t>
          </a:r>
        </a:p>
      </dgm:t>
    </dgm:pt>
    <dgm:pt modelId="{5A49CC87-E7D7-4CB0-BCEE-755C56A8462D}" type="parTrans" cxnId="{5267672A-24F0-413B-93A0-D290EE8A7BC7}">
      <dgm:prSet/>
      <dgm:spPr/>
      <dgm:t>
        <a:bodyPr/>
        <a:lstStyle/>
        <a:p>
          <a:endParaRPr lang="en-US"/>
        </a:p>
      </dgm:t>
    </dgm:pt>
    <dgm:pt modelId="{DF6DC1D0-4AFA-4CC1-BEA5-5FE4460DAA46}" type="sibTrans" cxnId="{5267672A-24F0-413B-93A0-D290EE8A7BC7}">
      <dgm:prSet/>
      <dgm:spPr/>
      <dgm:t>
        <a:bodyPr/>
        <a:lstStyle/>
        <a:p>
          <a:endParaRPr lang="en-US"/>
        </a:p>
      </dgm:t>
    </dgm:pt>
    <dgm:pt modelId="{18699CB7-B2D0-4DFE-9896-457A4485A7CB}" type="pres">
      <dgm:prSet presAssocID="{E5131B26-5083-4067-8193-347880D4BDD5}" presName="Name0" presStyleCnt="0">
        <dgm:presLayoutVars>
          <dgm:dir/>
          <dgm:animLvl val="lvl"/>
          <dgm:resizeHandles val="exact"/>
        </dgm:presLayoutVars>
      </dgm:prSet>
      <dgm:spPr/>
    </dgm:pt>
    <dgm:pt modelId="{0F773F05-4915-44F2-A6A3-181AEF8DC5C5}" type="pres">
      <dgm:prSet presAssocID="{78785EDD-6779-4A11-B337-7194D35F3301}" presName="boxAndChildren" presStyleCnt="0"/>
      <dgm:spPr/>
    </dgm:pt>
    <dgm:pt modelId="{5D0377D6-936E-41F8-97E1-73FBC0ACCC92}" type="pres">
      <dgm:prSet presAssocID="{78785EDD-6779-4A11-B337-7194D35F3301}" presName="parentTextBox" presStyleLbl="node1" presStyleIdx="0" presStyleCnt="2"/>
      <dgm:spPr/>
    </dgm:pt>
    <dgm:pt modelId="{556746E9-2009-4D01-A08A-B8887A77A5A5}" type="pres">
      <dgm:prSet presAssocID="{D4E19060-E953-4B1B-9ED9-F616C27A7F2F}" presName="sp" presStyleCnt="0"/>
      <dgm:spPr/>
    </dgm:pt>
    <dgm:pt modelId="{65BEA200-C1FC-4D76-9A94-A7468140327D}" type="pres">
      <dgm:prSet presAssocID="{F12350CC-3732-4F92-AC1C-AE20DEBEB866}" presName="arrowAndChildren" presStyleCnt="0"/>
      <dgm:spPr/>
    </dgm:pt>
    <dgm:pt modelId="{218DBF2B-08A5-4D01-AFA1-FDFBA8C3E4BF}" type="pres">
      <dgm:prSet presAssocID="{F12350CC-3732-4F92-AC1C-AE20DEBEB866}" presName="parentTextArrow" presStyleLbl="node1" presStyleIdx="1" presStyleCnt="2"/>
      <dgm:spPr/>
    </dgm:pt>
  </dgm:ptLst>
  <dgm:cxnLst>
    <dgm:cxn modelId="{0B041504-E03A-4BC1-A010-7E571B180C6C}" type="presOf" srcId="{78785EDD-6779-4A11-B337-7194D35F3301}" destId="{5D0377D6-936E-41F8-97E1-73FBC0ACCC92}" srcOrd="0" destOrd="0" presId="urn:microsoft.com/office/officeart/2005/8/layout/process4"/>
    <dgm:cxn modelId="{5267672A-24F0-413B-93A0-D290EE8A7BC7}" srcId="{E5131B26-5083-4067-8193-347880D4BDD5}" destId="{78785EDD-6779-4A11-B337-7194D35F3301}" srcOrd="1" destOrd="0" parTransId="{5A49CC87-E7D7-4CB0-BCEE-755C56A8462D}" sibTransId="{DF6DC1D0-4AFA-4CC1-BEA5-5FE4460DAA46}"/>
    <dgm:cxn modelId="{9117934D-3A03-4639-8A95-231FFD50C69F}" type="presOf" srcId="{F12350CC-3732-4F92-AC1C-AE20DEBEB866}" destId="{218DBF2B-08A5-4D01-AFA1-FDFBA8C3E4BF}" srcOrd="0" destOrd="0" presId="urn:microsoft.com/office/officeart/2005/8/layout/process4"/>
    <dgm:cxn modelId="{A45DA771-5F65-455E-95C0-C760103E19FF}" srcId="{E5131B26-5083-4067-8193-347880D4BDD5}" destId="{F12350CC-3732-4F92-AC1C-AE20DEBEB866}" srcOrd="0" destOrd="0" parTransId="{07AC2353-FBDB-459E-93A2-808DD380E5C2}" sibTransId="{D4E19060-E953-4B1B-9ED9-F616C27A7F2F}"/>
    <dgm:cxn modelId="{F00A9C56-F00E-431A-9BA2-8A8F9101CDE2}" type="presOf" srcId="{E5131B26-5083-4067-8193-347880D4BDD5}" destId="{18699CB7-B2D0-4DFE-9896-457A4485A7CB}" srcOrd="0" destOrd="0" presId="urn:microsoft.com/office/officeart/2005/8/layout/process4"/>
    <dgm:cxn modelId="{D51B51C7-B6FF-496F-860F-94AB2ECE8D01}" type="presParOf" srcId="{18699CB7-B2D0-4DFE-9896-457A4485A7CB}" destId="{0F773F05-4915-44F2-A6A3-181AEF8DC5C5}" srcOrd="0" destOrd="0" presId="urn:microsoft.com/office/officeart/2005/8/layout/process4"/>
    <dgm:cxn modelId="{C35A2D49-DBA9-4BC0-BA50-FC156538D2CF}" type="presParOf" srcId="{0F773F05-4915-44F2-A6A3-181AEF8DC5C5}" destId="{5D0377D6-936E-41F8-97E1-73FBC0ACCC92}" srcOrd="0" destOrd="0" presId="urn:microsoft.com/office/officeart/2005/8/layout/process4"/>
    <dgm:cxn modelId="{79FC8C69-C5D1-4C72-B96F-C7F41D2A4746}" type="presParOf" srcId="{18699CB7-B2D0-4DFE-9896-457A4485A7CB}" destId="{556746E9-2009-4D01-A08A-B8887A77A5A5}" srcOrd="1" destOrd="0" presId="urn:microsoft.com/office/officeart/2005/8/layout/process4"/>
    <dgm:cxn modelId="{C053E251-D96A-4D65-80DF-9FECE1E40BB4}" type="presParOf" srcId="{18699CB7-B2D0-4DFE-9896-457A4485A7CB}" destId="{65BEA200-C1FC-4D76-9A94-A7468140327D}" srcOrd="2" destOrd="0" presId="urn:microsoft.com/office/officeart/2005/8/layout/process4"/>
    <dgm:cxn modelId="{0B1DA089-EB61-4AC0-8F08-7DB244489D77}" type="presParOf" srcId="{65BEA200-C1FC-4D76-9A94-A7468140327D}" destId="{218DBF2B-08A5-4D01-AFA1-FDFBA8C3E4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7F01A1-F327-41E2-8580-738FB87EFA98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E54A73-2FA3-4071-B53E-65ECFD904D09}">
      <dgm:prSet/>
      <dgm:spPr/>
      <dgm:t>
        <a:bodyPr/>
        <a:lstStyle/>
        <a:p>
          <a:r>
            <a:rPr lang="en-US"/>
            <a:t>Current dataset is for Middle School</a:t>
          </a:r>
        </a:p>
      </dgm:t>
    </dgm:pt>
    <dgm:pt modelId="{A257AE47-E850-44D9-A3AB-6E1CDA01A66E}" type="parTrans" cxnId="{38860C4A-B737-42CF-ABC1-E3DA1C4CDDA3}">
      <dgm:prSet/>
      <dgm:spPr/>
      <dgm:t>
        <a:bodyPr/>
        <a:lstStyle/>
        <a:p>
          <a:endParaRPr lang="en-US"/>
        </a:p>
      </dgm:t>
    </dgm:pt>
    <dgm:pt modelId="{D34F457F-E2BC-46A6-8D46-DA275F3308B4}" type="sibTrans" cxnId="{38860C4A-B737-42CF-ABC1-E3DA1C4CDDA3}">
      <dgm:prSet/>
      <dgm:spPr/>
      <dgm:t>
        <a:bodyPr/>
        <a:lstStyle/>
        <a:p>
          <a:endParaRPr lang="en-US"/>
        </a:p>
      </dgm:t>
    </dgm:pt>
    <dgm:pt modelId="{D128B284-DAAB-4EC6-A1B6-B61C4A70D9AA}">
      <dgm:prSet/>
      <dgm:spPr/>
      <dgm:t>
        <a:bodyPr/>
        <a:lstStyle/>
        <a:p>
          <a:r>
            <a:rPr lang="en-US"/>
            <a:t>Data was obtained from data server in csv format</a:t>
          </a:r>
        </a:p>
      </dgm:t>
    </dgm:pt>
    <dgm:pt modelId="{35FBAF42-B64F-48D2-AB19-D7CEDBB6BFBE}" type="parTrans" cxnId="{769953BE-048E-4C19-96B4-546BFAFCC31A}">
      <dgm:prSet/>
      <dgm:spPr/>
      <dgm:t>
        <a:bodyPr/>
        <a:lstStyle/>
        <a:p>
          <a:endParaRPr lang="en-US"/>
        </a:p>
      </dgm:t>
    </dgm:pt>
    <dgm:pt modelId="{97F26F09-2016-449D-B83A-3021BEF02BDF}" type="sibTrans" cxnId="{769953BE-048E-4C19-96B4-546BFAFCC31A}">
      <dgm:prSet/>
      <dgm:spPr/>
      <dgm:t>
        <a:bodyPr/>
        <a:lstStyle/>
        <a:p>
          <a:endParaRPr lang="en-US"/>
        </a:p>
      </dgm:t>
    </dgm:pt>
    <dgm:pt modelId="{A242B1FA-208C-4045-8251-A40C615711DC}" type="pres">
      <dgm:prSet presAssocID="{1D7F01A1-F327-41E2-8580-738FB87EFA98}" presName="root" presStyleCnt="0">
        <dgm:presLayoutVars>
          <dgm:dir/>
          <dgm:resizeHandles val="exact"/>
        </dgm:presLayoutVars>
      </dgm:prSet>
      <dgm:spPr/>
    </dgm:pt>
    <dgm:pt modelId="{B8AF8B86-42C6-4DD8-A3DD-EDEE41C5832C}" type="pres">
      <dgm:prSet presAssocID="{B5E54A73-2FA3-4071-B53E-65ECFD904D09}" presName="compNode" presStyleCnt="0"/>
      <dgm:spPr/>
    </dgm:pt>
    <dgm:pt modelId="{B611624E-578B-4DD4-80A6-BBB83F491244}" type="pres">
      <dgm:prSet presAssocID="{B5E54A73-2FA3-4071-B53E-65ECFD904D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2BF87D9-9E90-493A-B11D-8D5070DF7F16}" type="pres">
      <dgm:prSet presAssocID="{B5E54A73-2FA3-4071-B53E-65ECFD904D09}" presName="spaceRect" presStyleCnt="0"/>
      <dgm:spPr/>
    </dgm:pt>
    <dgm:pt modelId="{DFFC4A8E-DA07-45B5-B339-5322A292363C}" type="pres">
      <dgm:prSet presAssocID="{B5E54A73-2FA3-4071-B53E-65ECFD904D09}" presName="textRect" presStyleLbl="revTx" presStyleIdx="0" presStyleCnt="2">
        <dgm:presLayoutVars>
          <dgm:chMax val="1"/>
          <dgm:chPref val="1"/>
        </dgm:presLayoutVars>
      </dgm:prSet>
      <dgm:spPr/>
    </dgm:pt>
    <dgm:pt modelId="{DE0C78F3-8CEA-4F35-BC16-497DDC95462E}" type="pres">
      <dgm:prSet presAssocID="{D34F457F-E2BC-46A6-8D46-DA275F3308B4}" presName="sibTrans" presStyleCnt="0"/>
      <dgm:spPr/>
    </dgm:pt>
    <dgm:pt modelId="{A7DD6D10-6859-4FA3-8A60-4A9DBCD16F71}" type="pres">
      <dgm:prSet presAssocID="{D128B284-DAAB-4EC6-A1B6-B61C4A70D9AA}" presName="compNode" presStyleCnt="0"/>
      <dgm:spPr/>
    </dgm:pt>
    <dgm:pt modelId="{A34530A6-27E3-4AC1-987F-BA483179B150}" type="pres">
      <dgm:prSet presAssocID="{D128B284-DAAB-4EC6-A1B6-B61C4A70D9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A9F2CC-F4E2-4FD2-8EAE-8085930B5283}" type="pres">
      <dgm:prSet presAssocID="{D128B284-DAAB-4EC6-A1B6-B61C4A70D9AA}" presName="spaceRect" presStyleCnt="0"/>
      <dgm:spPr/>
    </dgm:pt>
    <dgm:pt modelId="{091965E6-C89C-4B78-8CA6-A5311B098CD3}" type="pres">
      <dgm:prSet presAssocID="{D128B284-DAAB-4EC6-A1B6-B61C4A70D9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E5FB30F-1CCB-4646-9941-AD4A0CDBFCEB}" type="presOf" srcId="{D128B284-DAAB-4EC6-A1B6-B61C4A70D9AA}" destId="{091965E6-C89C-4B78-8CA6-A5311B098CD3}" srcOrd="0" destOrd="0" presId="urn:microsoft.com/office/officeart/2018/2/layout/IconLabelList"/>
    <dgm:cxn modelId="{9BFEA13D-24FA-46B5-BF91-D83AAFA8F33B}" type="presOf" srcId="{B5E54A73-2FA3-4071-B53E-65ECFD904D09}" destId="{DFFC4A8E-DA07-45B5-B339-5322A292363C}" srcOrd="0" destOrd="0" presId="urn:microsoft.com/office/officeart/2018/2/layout/IconLabelList"/>
    <dgm:cxn modelId="{38860C4A-B737-42CF-ABC1-E3DA1C4CDDA3}" srcId="{1D7F01A1-F327-41E2-8580-738FB87EFA98}" destId="{B5E54A73-2FA3-4071-B53E-65ECFD904D09}" srcOrd="0" destOrd="0" parTransId="{A257AE47-E850-44D9-A3AB-6E1CDA01A66E}" sibTransId="{D34F457F-E2BC-46A6-8D46-DA275F3308B4}"/>
    <dgm:cxn modelId="{769953BE-048E-4C19-96B4-546BFAFCC31A}" srcId="{1D7F01A1-F327-41E2-8580-738FB87EFA98}" destId="{D128B284-DAAB-4EC6-A1B6-B61C4A70D9AA}" srcOrd="1" destOrd="0" parTransId="{35FBAF42-B64F-48D2-AB19-D7CEDBB6BFBE}" sibTransId="{97F26F09-2016-449D-B83A-3021BEF02BDF}"/>
    <dgm:cxn modelId="{4FFE3DCA-DE82-4E61-9984-FD378CA9B8E1}" type="presOf" srcId="{1D7F01A1-F327-41E2-8580-738FB87EFA98}" destId="{A242B1FA-208C-4045-8251-A40C615711DC}" srcOrd="0" destOrd="0" presId="urn:microsoft.com/office/officeart/2018/2/layout/IconLabelList"/>
    <dgm:cxn modelId="{503FF9B7-1D41-40D0-BBA7-8FFC7C4A1F29}" type="presParOf" srcId="{A242B1FA-208C-4045-8251-A40C615711DC}" destId="{B8AF8B86-42C6-4DD8-A3DD-EDEE41C5832C}" srcOrd="0" destOrd="0" presId="urn:microsoft.com/office/officeart/2018/2/layout/IconLabelList"/>
    <dgm:cxn modelId="{C70B90AB-43C7-4B8C-AC87-974B0242E6BF}" type="presParOf" srcId="{B8AF8B86-42C6-4DD8-A3DD-EDEE41C5832C}" destId="{B611624E-578B-4DD4-80A6-BBB83F491244}" srcOrd="0" destOrd="0" presId="urn:microsoft.com/office/officeart/2018/2/layout/IconLabelList"/>
    <dgm:cxn modelId="{C49AFC52-967D-4A6C-902C-BFD9A1E799B0}" type="presParOf" srcId="{B8AF8B86-42C6-4DD8-A3DD-EDEE41C5832C}" destId="{D2BF87D9-9E90-493A-B11D-8D5070DF7F16}" srcOrd="1" destOrd="0" presId="urn:microsoft.com/office/officeart/2018/2/layout/IconLabelList"/>
    <dgm:cxn modelId="{6DB64CF3-AF0F-4933-94DE-C532D6A59A70}" type="presParOf" srcId="{B8AF8B86-42C6-4DD8-A3DD-EDEE41C5832C}" destId="{DFFC4A8E-DA07-45B5-B339-5322A292363C}" srcOrd="2" destOrd="0" presId="urn:microsoft.com/office/officeart/2018/2/layout/IconLabelList"/>
    <dgm:cxn modelId="{1885D1B2-2716-4F74-9C1A-67D629084E5B}" type="presParOf" srcId="{A242B1FA-208C-4045-8251-A40C615711DC}" destId="{DE0C78F3-8CEA-4F35-BC16-497DDC95462E}" srcOrd="1" destOrd="0" presId="urn:microsoft.com/office/officeart/2018/2/layout/IconLabelList"/>
    <dgm:cxn modelId="{0557F2CE-61FD-4CF2-9AB8-E8F8237ECEB0}" type="presParOf" srcId="{A242B1FA-208C-4045-8251-A40C615711DC}" destId="{A7DD6D10-6859-4FA3-8A60-4A9DBCD16F71}" srcOrd="2" destOrd="0" presId="urn:microsoft.com/office/officeart/2018/2/layout/IconLabelList"/>
    <dgm:cxn modelId="{B178AA9D-9E60-49CF-8347-326E45438657}" type="presParOf" srcId="{A7DD6D10-6859-4FA3-8A60-4A9DBCD16F71}" destId="{A34530A6-27E3-4AC1-987F-BA483179B150}" srcOrd="0" destOrd="0" presId="urn:microsoft.com/office/officeart/2018/2/layout/IconLabelList"/>
    <dgm:cxn modelId="{41E56F59-50F1-4C82-86C2-68161460D7BF}" type="presParOf" srcId="{A7DD6D10-6859-4FA3-8A60-4A9DBCD16F71}" destId="{62A9F2CC-F4E2-4FD2-8EAE-8085930B5283}" srcOrd="1" destOrd="0" presId="urn:microsoft.com/office/officeart/2018/2/layout/IconLabelList"/>
    <dgm:cxn modelId="{28B4D774-66CE-4F9D-8819-90F16777FB87}" type="presParOf" srcId="{A7DD6D10-6859-4FA3-8A60-4A9DBCD16F71}" destId="{091965E6-C89C-4B78-8CA6-A5311B098C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3E8DE0-6052-413C-9C0B-A3D41905F09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03E0D7-AC89-463A-B035-7885CC9323D5}">
      <dgm:prSet/>
      <dgm:spPr/>
      <dgm:t>
        <a:bodyPr/>
        <a:lstStyle/>
        <a:p>
          <a:r>
            <a:rPr lang="en-US" dirty="0"/>
            <a:t>There are a total of 4308 records</a:t>
          </a:r>
        </a:p>
      </dgm:t>
    </dgm:pt>
    <dgm:pt modelId="{D29402A4-2FE1-4090-B3BE-A728B2889690}" type="parTrans" cxnId="{92C52010-97C2-4692-BF13-992FAD019166}">
      <dgm:prSet/>
      <dgm:spPr/>
      <dgm:t>
        <a:bodyPr/>
        <a:lstStyle/>
        <a:p>
          <a:endParaRPr lang="en-US"/>
        </a:p>
      </dgm:t>
    </dgm:pt>
    <dgm:pt modelId="{2A8E61FC-6E80-46F3-836A-A3C6D6A2E89F}" type="sibTrans" cxnId="{92C52010-97C2-4692-BF13-992FAD019166}">
      <dgm:prSet/>
      <dgm:spPr/>
      <dgm:t>
        <a:bodyPr/>
        <a:lstStyle/>
        <a:p>
          <a:endParaRPr lang="en-US"/>
        </a:p>
      </dgm:t>
    </dgm:pt>
    <dgm:pt modelId="{8EE0B8A4-A98C-40E8-9451-D772776E9A74}">
      <dgm:prSet/>
      <dgm:spPr/>
      <dgm:t>
        <a:bodyPr/>
        <a:lstStyle/>
        <a:p>
          <a:r>
            <a:rPr lang="en-US" dirty="0"/>
            <a:t>No Duplicate values found in the dataset.</a:t>
          </a:r>
        </a:p>
      </dgm:t>
    </dgm:pt>
    <dgm:pt modelId="{1FE4AF7D-889E-4DC5-A45B-21C05908F350}" type="parTrans" cxnId="{DB2F064D-D323-4369-8FD4-3BD96501273F}">
      <dgm:prSet/>
      <dgm:spPr/>
      <dgm:t>
        <a:bodyPr/>
        <a:lstStyle/>
        <a:p>
          <a:endParaRPr lang="en-US"/>
        </a:p>
      </dgm:t>
    </dgm:pt>
    <dgm:pt modelId="{331A8846-8D9D-46CA-8C3F-DB439D5703B6}" type="sibTrans" cxnId="{DB2F064D-D323-4369-8FD4-3BD96501273F}">
      <dgm:prSet/>
      <dgm:spPr/>
      <dgm:t>
        <a:bodyPr/>
        <a:lstStyle/>
        <a:p>
          <a:endParaRPr lang="en-US"/>
        </a:p>
      </dgm:t>
    </dgm:pt>
    <dgm:pt modelId="{DB067EFF-7DA3-42B6-B940-79946407A2EF}">
      <dgm:prSet/>
      <dgm:spPr/>
      <dgm:t>
        <a:bodyPr/>
        <a:lstStyle/>
        <a:p>
          <a:r>
            <a:rPr lang="en-US" dirty="0"/>
            <a:t>Number Fulltime Teachers &amp; teacher student ratio missing for 17 schools </a:t>
          </a:r>
        </a:p>
      </dgm:t>
    </dgm:pt>
    <dgm:pt modelId="{D6347D5A-211F-465C-B3F0-72B4DE5816CC}" type="parTrans" cxnId="{A81938E1-50BA-4166-BFBB-3CE070FD10B3}">
      <dgm:prSet/>
      <dgm:spPr/>
      <dgm:t>
        <a:bodyPr/>
        <a:lstStyle/>
        <a:p>
          <a:endParaRPr lang="en-US"/>
        </a:p>
      </dgm:t>
    </dgm:pt>
    <dgm:pt modelId="{D9D5D9E7-5B3F-4B19-973E-9BE45DE6EC9E}" type="sibTrans" cxnId="{A81938E1-50BA-4166-BFBB-3CE070FD10B3}">
      <dgm:prSet/>
      <dgm:spPr/>
      <dgm:t>
        <a:bodyPr/>
        <a:lstStyle/>
        <a:p>
          <a:endParaRPr lang="en-US"/>
        </a:p>
      </dgm:t>
    </dgm:pt>
    <dgm:pt modelId="{AFF92056-30B5-4371-9DFD-297CC2A8B2B3}">
      <dgm:prSet/>
      <dgm:spPr/>
      <dgm:t>
        <a:bodyPr/>
        <a:lstStyle/>
        <a:p>
          <a:r>
            <a:rPr lang="en-US" dirty="0"/>
            <a:t>Percent of Students by Race data is missing for 1 schools</a:t>
          </a:r>
        </a:p>
      </dgm:t>
    </dgm:pt>
    <dgm:pt modelId="{F8B98B66-6648-434E-9BCA-4DD91E3E13D9}" type="parTrans" cxnId="{8273D11F-F28B-4361-B273-946B5BE5834F}">
      <dgm:prSet/>
      <dgm:spPr/>
      <dgm:t>
        <a:bodyPr/>
        <a:lstStyle/>
        <a:p>
          <a:endParaRPr lang="en-US"/>
        </a:p>
      </dgm:t>
    </dgm:pt>
    <dgm:pt modelId="{05C468BB-41BF-44B7-8B6E-FFF11D66FF1F}" type="sibTrans" cxnId="{8273D11F-F28B-4361-B273-946B5BE5834F}">
      <dgm:prSet/>
      <dgm:spPr/>
      <dgm:t>
        <a:bodyPr/>
        <a:lstStyle/>
        <a:p>
          <a:endParaRPr lang="en-US"/>
        </a:p>
      </dgm:t>
    </dgm:pt>
    <dgm:pt modelId="{EBC77016-41C2-4595-A8E3-52819E127C27}">
      <dgm:prSet/>
      <dgm:spPr/>
      <dgm:t>
        <a:bodyPr/>
        <a:lstStyle/>
        <a:p>
          <a:r>
            <a:rPr lang="en-US" dirty="0"/>
            <a:t>Average Standard Score 2015-16 missing for 8 schools</a:t>
          </a:r>
        </a:p>
      </dgm:t>
    </dgm:pt>
    <dgm:pt modelId="{F9E4BA0B-C734-4DE2-9B39-AE8888C5D67C}" type="parTrans" cxnId="{17348F4D-A028-456B-8992-DD02DA01F4E8}">
      <dgm:prSet/>
      <dgm:spPr/>
      <dgm:t>
        <a:bodyPr/>
        <a:lstStyle/>
        <a:p>
          <a:endParaRPr lang="en-US"/>
        </a:p>
      </dgm:t>
    </dgm:pt>
    <dgm:pt modelId="{8F9658B5-0421-4603-AB81-74B0D406DF81}" type="sibTrans" cxnId="{17348F4D-A028-456B-8992-DD02DA01F4E8}">
      <dgm:prSet/>
      <dgm:spPr/>
      <dgm:t>
        <a:bodyPr/>
        <a:lstStyle/>
        <a:p>
          <a:endParaRPr lang="en-US"/>
        </a:p>
      </dgm:t>
    </dgm:pt>
    <dgm:pt modelId="{E04744DD-F2AE-4D52-AAF6-84E1DC49D2D7}">
      <dgm:prSet/>
      <dgm:spPr/>
      <dgm:t>
        <a:bodyPr/>
        <a:lstStyle/>
        <a:p>
          <a:r>
            <a:rPr lang="en-US" dirty="0"/>
            <a:t>In total, 312 (7%) records were ignored for this analysis.</a:t>
          </a:r>
        </a:p>
      </dgm:t>
    </dgm:pt>
    <dgm:pt modelId="{72A45ED9-5D63-4082-A2B7-79E7C71A9C14}" type="parTrans" cxnId="{5C29AF83-7D9A-4D75-B8F2-11C796A7EAF9}">
      <dgm:prSet/>
      <dgm:spPr/>
      <dgm:t>
        <a:bodyPr/>
        <a:lstStyle/>
        <a:p>
          <a:endParaRPr lang="en-US"/>
        </a:p>
      </dgm:t>
    </dgm:pt>
    <dgm:pt modelId="{5255A16C-D417-48F6-AAF8-BE137EDE3905}" type="sibTrans" cxnId="{5C29AF83-7D9A-4D75-B8F2-11C796A7EAF9}">
      <dgm:prSet/>
      <dgm:spPr/>
      <dgm:t>
        <a:bodyPr/>
        <a:lstStyle/>
        <a:p>
          <a:endParaRPr lang="en-US"/>
        </a:p>
      </dgm:t>
    </dgm:pt>
    <dgm:pt modelId="{0D4790B7-0B36-433D-97BF-687D0FEFAFAB}">
      <dgm:prSet/>
      <dgm:spPr/>
      <dgm:t>
        <a:bodyPr/>
        <a:lstStyle/>
        <a:p>
          <a:r>
            <a:rPr lang="en-US" dirty="0"/>
            <a:t>After cleaning the records, 96.4% of original data is retained for data analysis.</a:t>
          </a:r>
        </a:p>
      </dgm:t>
    </dgm:pt>
    <dgm:pt modelId="{F6EDC592-581F-45FB-82F0-246E288EA20D}" type="parTrans" cxnId="{E2A4E74B-40A5-4AF9-A545-757DC3A0EF5A}">
      <dgm:prSet/>
      <dgm:spPr/>
      <dgm:t>
        <a:bodyPr/>
        <a:lstStyle/>
        <a:p>
          <a:endParaRPr lang="en-US"/>
        </a:p>
      </dgm:t>
    </dgm:pt>
    <dgm:pt modelId="{F5BE8272-5D1B-41B6-B92C-18727B4ECDAD}" type="sibTrans" cxnId="{E2A4E74B-40A5-4AF9-A545-757DC3A0EF5A}">
      <dgm:prSet/>
      <dgm:spPr/>
      <dgm:t>
        <a:bodyPr/>
        <a:lstStyle/>
        <a:p>
          <a:endParaRPr lang="en-US"/>
        </a:p>
      </dgm:t>
    </dgm:pt>
    <dgm:pt modelId="{CE9D867D-A041-4ED1-8827-51C3DF3CF4D6}" type="pres">
      <dgm:prSet presAssocID="{4B3E8DE0-6052-413C-9C0B-A3D41905F09A}" presName="root" presStyleCnt="0">
        <dgm:presLayoutVars>
          <dgm:dir/>
          <dgm:resizeHandles val="exact"/>
        </dgm:presLayoutVars>
      </dgm:prSet>
      <dgm:spPr/>
    </dgm:pt>
    <dgm:pt modelId="{7E6C5244-C3AA-4076-8715-7731EA286256}" type="pres">
      <dgm:prSet presAssocID="{BA03E0D7-AC89-463A-B035-7885CC9323D5}" presName="compNode" presStyleCnt="0"/>
      <dgm:spPr/>
    </dgm:pt>
    <dgm:pt modelId="{A507D9BC-DA4B-43E5-8475-36F1A3BC1660}" type="pres">
      <dgm:prSet presAssocID="{BA03E0D7-AC89-463A-B035-7885CC9323D5}" presName="iconRect" presStyleLbl="node1" presStyleIdx="0" presStyleCnt="7" custLinFactNeighborX="-1060" custLinFactNeighborY="49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CCC169E-52E2-4406-B83A-FEB171AB6AEA}" type="pres">
      <dgm:prSet presAssocID="{BA03E0D7-AC89-463A-B035-7885CC9323D5}" presName="spaceRect" presStyleCnt="0"/>
      <dgm:spPr/>
    </dgm:pt>
    <dgm:pt modelId="{B715DADA-8F8C-4118-B9B9-701307E0D528}" type="pres">
      <dgm:prSet presAssocID="{BA03E0D7-AC89-463A-B035-7885CC9323D5}" presName="textRect" presStyleLbl="revTx" presStyleIdx="0" presStyleCnt="7">
        <dgm:presLayoutVars>
          <dgm:chMax val="1"/>
          <dgm:chPref val="1"/>
        </dgm:presLayoutVars>
      </dgm:prSet>
      <dgm:spPr/>
    </dgm:pt>
    <dgm:pt modelId="{DF24802E-FCAE-4C14-BF30-B8C079EE309E}" type="pres">
      <dgm:prSet presAssocID="{2A8E61FC-6E80-46F3-836A-A3C6D6A2E89F}" presName="sibTrans" presStyleCnt="0"/>
      <dgm:spPr/>
    </dgm:pt>
    <dgm:pt modelId="{11D502C0-9316-41CC-8DB6-8B2D83AD067B}" type="pres">
      <dgm:prSet presAssocID="{8EE0B8A4-A98C-40E8-9451-D772776E9A74}" presName="compNode" presStyleCnt="0"/>
      <dgm:spPr/>
    </dgm:pt>
    <dgm:pt modelId="{841F4630-037E-4F28-A24A-5A8352156A76}" type="pres">
      <dgm:prSet presAssocID="{8EE0B8A4-A98C-40E8-9451-D772776E9A7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5639057-229D-4837-9942-688CC8A66A3D}" type="pres">
      <dgm:prSet presAssocID="{8EE0B8A4-A98C-40E8-9451-D772776E9A74}" presName="spaceRect" presStyleCnt="0"/>
      <dgm:spPr/>
    </dgm:pt>
    <dgm:pt modelId="{27513AE8-5385-4081-922C-2C044CFC4D4B}" type="pres">
      <dgm:prSet presAssocID="{8EE0B8A4-A98C-40E8-9451-D772776E9A74}" presName="textRect" presStyleLbl="revTx" presStyleIdx="1" presStyleCnt="7">
        <dgm:presLayoutVars>
          <dgm:chMax val="1"/>
          <dgm:chPref val="1"/>
        </dgm:presLayoutVars>
      </dgm:prSet>
      <dgm:spPr/>
    </dgm:pt>
    <dgm:pt modelId="{1C6E96F1-8146-4B6D-8D21-990C6B90BB4F}" type="pres">
      <dgm:prSet presAssocID="{331A8846-8D9D-46CA-8C3F-DB439D5703B6}" presName="sibTrans" presStyleCnt="0"/>
      <dgm:spPr/>
    </dgm:pt>
    <dgm:pt modelId="{CF84478E-1FB3-4E3D-BA00-52E8458FD3CF}" type="pres">
      <dgm:prSet presAssocID="{DB067EFF-7DA3-42B6-B940-79946407A2EF}" presName="compNode" presStyleCnt="0"/>
      <dgm:spPr/>
    </dgm:pt>
    <dgm:pt modelId="{DDB6844D-A58D-41EB-98DF-D555DD3160D5}" type="pres">
      <dgm:prSet presAssocID="{DB067EFF-7DA3-42B6-B940-79946407A2E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7CDA609-0DCC-4027-B38A-82645659AF5E}" type="pres">
      <dgm:prSet presAssocID="{DB067EFF-7DA3-42B6-B940-79946407A2EF}" presName="spaceRect" presStyleCnt="0"/>
      <dgm:spPr/>
    </dgm:pt>
    <dgm:pt modelId="{2272964C-A9A8-44F4-B46B-5032EA5B6AF5}" type="pres">
      <dgm:prSet presAssocID="{DB067EFF-7DA3-42B6-B940-79946407A2EF}" presName="textRect" presStyleLbl="revTx" presStyleIdx="2" presStyleCnt="7">
        <dgm:presLayoutVars>
          <dgm:chMax val="1"/>
          <dgm:chPref val="1"/>
        </dgm:presLayoutVars>
      </dgm:prSet>
      <dgm:spPr/>
    </dgm:pt>
    <dgm:pt modelId="{EA529CEA-6A22-4A48-B56D-20BFD9705B1E}" type="pres">
      <dgm:prSet presAssocID="{D9D5D9E7-5B3F-4B19-973E-9BE45DE6EC9E}" presName="sibTrans" presStyleCnt="0"/>
      <dgm:spPr/>
    </dgm:pt>
    <dgm:pt modelId="{0EAE4E57-7761-49D9-9C0B-12EF90AFD41C}" type="pres">
      <dgm:prSet presAssocID="{AFF92056-30B5-4371-9DFD-297CC2A8B2B3}" presName="compNode" presStyleCnt="0"/>
      <dgm:spPr/>
    </dgm:pt>
    <dgm:pt modelId="{C29FFB00-A986-485C-8E35-6F690EFF25B5}" type="pres">
      <dgm:prSet presAssocID="{AFF92056-30B5-4371-9DFD-297CC2A8B2B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24B80CB-5941-43B6-9F52-2D7A6AF54BB0}" type="pres">
      <dgm:prSet presAssocID="{AFF92056-30B5-4371-9DFD-297CC2A8B2B3}" presName="spaceRect" presStyleCnt="0"/>
      <dgm:spPr/>
    </dgm:pt>
    <dgm:pt modelId="{F62DC639-4D54-4F6B-95C0-28BFB10FD728}" type="pres">
      <dgm:prSet presAssocID="{AFF92056-30B5-4371-9DFD-297CC2A8B2B3}" presName="textRect" presStyleLbl="revTx" presStyleIdx="3" presStyleCnt="7">
        <dgm:presLayoutVars>
          <dgm:chMax val="1"/>
          <dgm:chPref val="1"/>
        </dgm:presLayoutVars>
      </dgm:prSet>
      <dgm:spPr/>
    </dgm:pt>
    <dgm:pt modelId="{98D33320-30A3-422F-B9D3-29A035CB0362}" type="pres">
      <dgm:prSet presAssocID="{05C468BB-41BF-44B7-8B6E-FFF11D66FF1F}" presName="sibTrans" presStyleCnt="0"/>
      <dgm:spPr/>
    </dgm:pt>
    <dgm:pt modelId="{E73B1758-F375-4B87-9925-98E02B232007}" type="pres">
      <dgm:prSet presAssocID="{EBC77016-41C2-4595-A8E3-52819E127C27}" presName="compNode" presStyleCnt="0"/>
      <dgm:spPr/>
    </dgm:pt>
    <dgm:pt modelId="{A07C22AF-383B-40E5-8408-6841F88756C9}" type="pres">
      <dgm:prSet presAssocID="{EBC77016-41C2-4595-A8E3-52819E127C2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901C321-5956-48B9-895F-FCA7815754B5}" type="pres">
      <dgm:prSet presAssocID="{EBC77016-41C2-4595-A8E3-52819E127C27}" presName="spaceRect" presStyleCnt="0"/>
      <dgm:spPr/>
    </dgm:pt>
    <dgm:pt modelId="{F1E7201F-2D42-44C2-8F57-8E0370BE1030}" type="pres">
      <dgm:prSet presAssocID="{EBC77016-41C2-4595-A8E3-52819E127C27}" presName="textRect" presStyleLbl="revTx" presStyleIdx="4" presStyleCnt="7">
        <dgm:presLayoutVars>
          <dgm:chMax val="1"/>
          <dgm:chPref val="1"/>
        </dgm:presLayoutVars>
      </dgm:prSet>
      <dgm:spPr/>
    </dgm:pt>
    <dgm:pt modelId="{5984FEC7-0849-4BB5-ACF8-B64AB04B3119}" type="pres">
      <dgm:prSet presAssocID="{8F9658B5-0421-4603-AB81-74B0D406DF81}" presName="sibTrans" presStyleCnt="0"/>
      <dgm:spPr/>
    </dgm:pt>
    <dgm:pt modelId="{FF92EB90-0DCF-4151-9A73-079E55E14F8A}" type="pres">
      <dgm:prSet presAssocID="{E04744DD-F2AE-4D52-AAF6-84E1DC49D2D7}" presName="compNode" presStyleCnt="0"/>
      <dgm:spPr/>
    </dgm:pt>
    <dgm:pt modelId="{B8E22C52-58BE-4011-8072-3EAA5C7B26E5}" type="pres">
      <dgm:prSet presAssocID="{E04744DD-F2AE-4D52-AAF6-84E1DC49D2D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A62800E-11E9-4404-BB27-FDF6EF0E468A}" type="pres">
      <dgm:prSet presAssocID="{E04744DD-F2AE-4D52-AAF6-84E1DC49D2D7}" presName="spaceRect" presStyleCnt="0"/>
      <dgm:spPr/>
    </dgm:pt>
    <dgm:pt modelId="{63543ECD-0006-428C-8F0B-4C9B5FF66DB5}" type="pres">
      <dgm:prSet presAssocID="{E04744DD-F2AE-4D52-AAF6-84E1DC49D2D7}" presName="textRect" presStyleLbl="revTx" presStyleIdx="5" presStyleCnt="7">
        <dgm:presLayoutVars>
          <dgm:chMax val="1"/>
          <dgm:chPref val="1"/>
        </dgm:presLayoutVars>
      </dgm:prSet>
      <dgm:spPr/>
    </dgm:pt>
    <dgm:pt modelId="{9B2E96A4-5DA1-4572-9B98-5B6F7EB60074}" type="pres">
      <dgm:prSet presAssocID="{5255A16C-D417-48F6-AAF8-BE137EDE3905}" presName="sibTrans" presStyleCnt="0"/>
      <dgm:spPr/>
    </dgm:pt>
    <dgm:pt modelId="{C3CB448C-D647-4379-A8F5-46E723958F0E}" type="pres">
      <dgm:prSet presAssocID="{0D4790B7-0B36-433D-97BF-687D0FEFAFAB}" presName="compNode" presStyleCnt="0"/>
      <dgm:spPr/>
    </dgm:pt>
    <dgm:pt modelId="{B31E7DF2-0880-4377-9E3F-79E2E918F939}" type="pres">
      <dgm:prSet presAssocID="{0D4790B7-0B36-433D-97BF-687D0FEFAFA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6212723-52A0-4C0D-97FF-E3E9F2FDB98C}" type="pres">
      <dgm:prSet presAssocID="{0D4790B7-0B36-433D-97BF-687D0FEFAFAB}" presName="spaceRect" presStyleCnt="0"/>
      <dgm:spPr/>
    </dgm:pt>
    <dgm:pt modelId="{620AE2F7-E549-4CAD-BCCD-1ACD965F12D0}" type="pres">
      <dgm:prSet presAssocID="{0D4790B7-0B36-433D-97BF-687D0FEFAFA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209B404-19A9-4A48-BDF1-BB27B5AF4505}" type="presOf" srcId="{EBC77016-41C2-4595-A8E3-52819E127C27}" destId="{F1E7201F-2D42-44C2-8F57-8E0370BE1030}" srcOrd="0" destOrd="0" presId="urn:microsoft.com/office/officeart/2018/2/layout/IconLabelList"/>
    <dgm:cxn modelId="{92C52010-97C2-4692-BF13-992FAD019166}" srcId="{4B3E8DE0-6052-413C-9C0B-A3D41905F09A}" destId="{BA03E0D7-AC89-463A-B035-7885CC9323D5}" srcOrd="0" destOrd="0" parTransId="{D29402A4-2FE1-4090-B3BE-A728B2889690}" sibTransId="{2A8E61FC-6E80-46F3-836A-A3C6D6A2E89F}"/>
    <dgm:cxn modelId="{B03C621B-EA2A-4D19-8D30-316B5BA23625}" type="presOf" srcId="{BA03E0D7-AC89-463A-B035-7885CC9323D5}" destId="{B715DADA-8F8C-4118-B9B9-701307E0D528}" srcOrd="0" destOrd="0" presId="urn:microsoft.com/office/officeart/2018/2/layout/IconLabelList"/>
    <dgm:cxn modelId="{8273D11F-F28B-4361-B273-946B5BE5834F}" srcId="{4B3E8DE0-6052-413C-9C0B-A3D41905F09A}" destId="{AFF92056-30B5-4371-9DFD-297CC2A8B2B3}" srcOrd="3" destOrd="0" parTransId="{F8B98B66-6648-434E-9BCA-4DD91E3E13D9}" sibTransId="{05C468BB-41BF-44B7-8B6E-FFF11D66FF1F}"/>
    <dgm:cxn modelId="{C813BB49-39D3-4925-B781-0BEE1F5D460A}" type="presOf" srcId="{DB067EFF-7DA3-42B6-B940-79946407A2EF}" destId="{2272964C-A9A8-44F4-B46B-5032EA5B6AF5}" srcOrd="0" destOrd="0" presId="urn:microsoft.com/office/officeart/2018/2/layout/IconLabelList"/>
    <dgm:cxn modelId="{E2A4E74B-40A5-4AF9-A545-757DC3A0EF5A}" srcId="{4B3E8DE0-6052-413C-9C0B-A3D41905F09A}" destId="{0D4790B7-0B36-433D-97BF-687D0FEFAFAB}" srcOrd="6" destOrd="0" parTransId="{F6EDC592-581F-45FB-82F0-246E288EA20D}" sibTransId="{F5BE8272-5D1B-41B6-B92C-18727B4ECDAD}"/>
    <dgm:cxn modelId="{DB2F064D-D323-4369-8FD4-3BD96501273F}" srcId="{4B3E8DE0-6052-413C-9C0B-A3D41905F09A}" destId="{8EE0B8A4-A98C-40E8-9451-D772776E9A74}" srcOrd="1" destOrd="0" parTransId="{1FE4AF7D-889E-4DC5-A45B-21C05908F350}" sibTransId="{331A8846-8D9D-46CA-8C3F-DB439D5703B6}"/>
    <dgm:cxn modelId="{17348F4D-A028-456B-8992-DD02DA01F4E8}" srcId="{4B3E8DE0-6052-413C-9C0B-A3D41905F09A}" destId="{EBC77016-41C2-4595-A8E3-52819E127C27}" srcOrd="4" destOrd="0" parTransId="{F9E4BA0B-C734-4DE2-9B39-AE8888C5D67C}" sibTransId="{8F9658B5-0421-4603-AB81-74B0D406DF81}"/>
    <dgm:cxn modelId="{5C29AF83-7D9A-4D75-B8F2-11C796A7EAF9}" srcId="{4B3E8DE0-6052-413C-9C0B-A3D41905F09A}" destId="{E04744DD-F2AE-4D52-AAF6-84E1DC49D2D7}" srcOrd="5" destOrd="0" parTransId="{72A45ED9-5D63-4082-A2B7-79E7C71A9C14}" sibTransId="{5255A16C-D417-48F6-AAF8-BE137EDE3905}"/>
    <dgm:cxn modelId="{0B0A25BF-B48E-4AD5-9D14-4897B8AF2B2E}" type="presOf" srcId="{4B3E8DE0-6052-413C-9C0B-A3D41905F09A}" destId="{CE9D867D-A041-4ED1-8827-51C3DF3CF4D6}" srcOrd="0" destOrd="0" presId="urn:microsoft.com/office/officeart/2018/2/layout/IconLabelList"/>
    <dgm:cxn modelId="{938D54D0-A0DD-40F1-807C-321CFEF6E8FA}" type="presOf" srcId="{0D4790B7-0B36-433D-97BF-687D0FEFAFAB}" destId="{620AE2F7-E549-4CAD-BCCD-1ACD965F12D0}" srcOrd="0" destOrd="0" presId="urn:microsoft.com/office/officeart/2018/2/layout/IconLabelList"/>
    <dgm:cxn modelId="{C50262DA-E9C5-46C1-BF7E-5CCD34093845}" type="presOf" srcId="{AFF92056-30B5-4371-9DFD-297CC2A8B2B3}" destId="{F62DC639-4D54-4F6B-95C0-28BFB10FD728}" srcOrd="0" destOrd="0" presId="urn:microsoft.com/office/officeart/2018/2/layout/IconLabelList"/>
    <dgm:cxn modelId="{602BDEDB-5F5E-4AE4-AF64-79809956DAF7}" type="presOf" srcId="{8EE0B8A4-A98C-40E8-9451-D772776E9A74}" destId="{27513AE8-5385-4081-922C-2C044CFC4D4B}" srcOrd="0" destOrd="0" presId="urn:microsoft.com/office/officeart/2018/2/layout/IconLabelList"/>
    <dgm:cxn modelId="{A81938E1-50BA-4166-BFBB-3CE070FD10B3}" srcId="{4B3E8DE0-6052-413C-9C0B-A3D41905F09A}" destId="{DB067EFF-7DA3-42B6-B940-79946407A2EF}" srcOrd="2" destOrd="0" parTransId="{D6347D5A-211F-465C-B3F0-72B4DE5816CC}" sibTransId="{D9D5D9E7-5B3F-4B19-973E-9BE45DE6EC9E}"/>
    <dgm:cxn modelId="{BBAD5EFA-1835-4943-88AD-C395534B9E2E}" type="presOf" srcId="{E04744DD-F2AE-4D52-AAF6-84E1DC49D2D7}" destId="{63543ECD-0006-428C-8F0B-4C9B5FF66DB5}" srcOrd="0" destOrd="0" presId="urn:microsoft.com/office/officeart/2018/2/layout/IconLabelList"/>
    <dgm:cxn modelId="{3141EAB0-7DF1-4065-9717-17B964753937}" type="presParOf" srcId="{CE9D867D-A041-4ED1-8827-51C3DF3CF4D6}" destId="{7E6C5244-C3AA-4076-8715-7731EA286256}" srcOrd="0" destOrd="0" presId="urn:microsoft.com/office/officeart/2018/2/layout/IconLabelList"/>
    <dgm:cxn modelId="{EA84D0D2-38F8-4386-8A91-D499784849D9}" type="presParOf" srcId="{7E6C5244-C3AA-4076-8715-7731EA286256}" destId="{A507D9BC-DA4B-43E5-8475-36F1A3BC1660}" srcOrd="0" destOrd="0" presId="urn:microsoft.com/office/officeart/2018/2/layout/IconLabelList"/>
    <dgm:cxn modelId="{E27B6F91-CBD6-4009-A78D-2DB7E54D8B37}" type="presParOf" srcId="{7E6C5244-C3AA-4076-8715-7731EA286256}" destId="{1CCC169E-52E2-4406-B83A-FEB171AB6AEA}" srcOrd="1" destOrd="0" presId="urn:microsoft.com/office/officeart/2018/2/layout/IconLabelList"/>
    <dgm:cxn modelId="{C5B67F0A-D346-4F20-8243-6D738AAFD675}" type="presParOf" srcId="{7E6C5244-C3AA-4076-8715-7731EA286256}" destId="{B715DADA-8F8C-4118-B9B9-701307E0D528}" srcOrd="2" destOrd="0" presId="urn:microsoft.com/office/officeart/2018/2/layout/IconLabelList"/>
    <dgm:cxn modelId="{618AB500-2A80-4992-B864-29EFC5A0F1ED}" type="presParOf" srcId="{CE9D867D-A041-4ED1-8827-51C3DF3CF4D6}" destId="{DF24802E-FCAE-4C14-BF30-B8C079EE309E}" srcOrd="1" destOrd="0" presId="urn:microsoft.com/office/officeart/2018/2/layout/IconLabelList"/>
    <dgm:cxn modelId="{8BAFBF55-6C41-4B9A-8139-5337BB639ECF}" type="presParOf" srcId="{CE9D867D-A041-4ED1-8827-51C3DF3CF4D6}" destId="{11D502C0-9316-41CC-8DB6-8B2D83AD067B}" srcOrd="2" destOrd="0" presId="urn:microsoft.com/office/officeart/2018/2/layout/IconLabelList"/>
    <dgm:cxn modelId="{850984C6-F144-4A7F-9340-3F1DA6B1E7BC}" type="presParOf" srcId="{11D502C0-9316-41CC-8DB6-8B2D83AD067B}" destId="{841F4630-037E-4F28-A24A-5A8352156A76}" srcOrd="0" destOrd="0" presId="urn:microsoft.com/office/officeart/2018/2/layout/IconLabelList"/>
    <dgm:cxn modelId="{96678D5F-F94E-4B13-96A4-3CC496EF60F8}" type="presParOf" srcId="{11D502C0-9316-41CC-8DB6-8B2D83AD067B}" destId="{F5639057-229D-4837-9942-688CC8A66A3D}" srcOrd="1" destOrd="0" presId="urn:microsoft.com/office/officeart/2018/2/layout/IconLabelList"/>
    <dgm:cxn modelId="{9AE93198-7814-47A0-93A6-A355371FB611}" type="presParOf" srcId="{11D502C0-9316-41CC-8DB6-8B2D83AD067B}" destId="{27513AE8-5385-4081-922C-2C044CFC4D4B}" srcOrd="2" destOrd="0" presId="urn:microsoft.com/office/officeart/2018/2/layout/IconLabelList"/>
    <dgm:cxn modelId="{43CCAA5D-A6A9-49A6-AE1C-BEE7D11CBCA4}" type="presParOf" srcId="{CE9D867D-A041-4ED1-8827-51C3DF3CF4D6}" destId="{1C6E96F1-8146-4B6D-8D21-990C6B90BB4F}" srcOrd="3" destOrd="0" presId="urn:microsoft.com/office/officeart/2018/2/layout/IconLabelList"/>
    <dgm:cxn modelId="{2F4C7AD6-AE44-43E5-9E15-71A5A898A65E}" type="presParOf" srcId="{CE9D867D-A041-4ED1-8827-51C3DF3CF4D6}" destId="{CF84478E-1FB3-4E3D-BA00-52E8458FD3CF}" srcOrd="4" destOrd="0" presId="urn:microsoft.com/office/officeart/2018/2/layout/IconLabelList"/>
    <dgm:cxn modelId="{23BCDB9D-E5F8-4180-8F26-F141CABD65F7}" type="presParOf" srcId="{CF84478E-1FB3-4E3D-BA00-52E8458FD3CF}" destId="{DDB6844D-A58D-41EB-98DF-D555DD3160D5}" srcOrd="0" destOrd="0" presId="urn:microsoft.com/office/officeart/2018/2/layout/IconLabelList"/>
    <dgm:cxn modelId="{51D70986-B126-42E3-9100-B7A2F2CDDB21}" type="presParOf" srcId="{CF84478E-1FB3-4E3D-BA00-52E8458FD3CF}" destId="{D7CDA609-0DCC-4027-B38A-82645659AF5E}" srcOrd="1" destOrd="0" presId="urn:microsoft.com/office/officeart/2018/2/layout/IconLabelList"/>
    <dgm:cxn modelId="{17D62663-689A-4C41-9573-CFC94DD48856}" type="presParOf" srcId="{CF84478E-1FB3-4E3D-BA00-52E8458FD3CF}" destId="{2272964C-A9A8-44F4-B46B-5032EA5B6AF5}" srcOrd="2" destOrd="0" presId="urn:microsoft.com/office/officeart/2018/2/layout/IconLabelList"/>
    <dgm:cxn modelId="{442B7B56-88A2-4FBD-AF2B-875C2D24F445}" type="presParOf" srcId="{CE9D867D-A041-4ED1-8827-51C3DF3CF4D6}" destId="{EA529CEA-6A22-4A48-B56D-20BFD9705B1E}" srcOrd="5" destOrd="0" presId="urn:microsoft.com/office/officeart/2018/2/layout/IconLabelList"/>
    <dgm:cxn modelId="{ACF51243-9CDC-4EE0-AF17-D03936B773E0}" type="presParOf" srcId="{CE9D867D-A041-4ED1-8827-51C3DF3CF4D6}" destId="{0EAE4E57-7761-49D9-9C0B-12EF90AFD41C}" srcOrd="6" destOrd="0" presId="urn:microsoft.com/office/officeart/2018/2/layout/IconLabelList"/>
    <dgm:cxn modelId="{C21211C4-2C35-42F3-9302-DDB92E73D227}" type="presParOf" srcId="{0EAE4E57-7761-49D9-9C0B-12EF90AFD41C}" destId="{C29FFB00-A986-485C-8E35-6F690EFF25B5}" srcOrd="0" destOrd="0" presId="urn:microsoft.com/office/officeart/2018/2/layout/IconLabelList"/>
    <dgm:cxn modelId="{D941043F-DC45-44FB-AD80-4DE8063E66C4}" type="presParOf" srcId="{0EAE4E57-7761-49D9-9C0B-12EF90AFD41C}" destId="{824B80CB-5941-43B6-9F52-2D7A6AF54BB0}" srcOrd="1" destOrd="0" presId="urn:microsoft.com/office/officeart/2018/2/layout/IconLabelList"/>
    <dgm:cxn modelId="{6A0B89A6-83BA-4D09-BDB7-52BA1F6CE0CE}" type="presParOf" srcId="{0EAE4E57-7761-49D9-9C0B-12EF90AFD41C}" destId="{F62DC639-4D54-4F6B-95C0-28BFB10FD728}" srcOrd="2" destOrd="0" presId="urn:microsoft.com/office/officeart/2018/2/layout/IconLabelList"/>
    <dgm:cxn modelId="{CB04917E-F587-47CB-A1E1-498072B98E58}" type="presParOf" srcId="{CE9D867D-A041-4ED1-8827-51C3DF3CF4D6}" destId="{98D33320-30A3-422F-B9D3-29A035CB0362}" srcOrd="7" destOrd="0" presId="urn:microsoft.com/office/officeart/2018/2/layout/IconLabelList"/>
    <dgm:cxn modelId="{007FF7B1-70B1-4F05-A300-7820AC1C8953}" type="presParOf" srcId="{CE9D867D-A041-4ED1-8827-51C3DF3CF4D6}" destId="{E73B1758-F375-4B87-9925-98E02B232007}" srcOrd="8" destOrd="0" presId="urn:microsoft.com/office/officeart/2018/2/layout/IconLabelList"/>
    <dgm:cxn modelId="{1E588D72-B52D-49E5-8D68-1AA4535376D6}" type="presParOf" srcId="{E73B1758-F375-4B87-9925-98E02B232007}" destId="{A07C22AF-383B-40E5-8408-6841F88756C9}" srcOrd="0" destOrd="0" presId="urn:microsoft.com/office/officeart/2018/2/layout/IconLabelList"/>
    <dgm:cxn modelId="{90C85C54-F772-4A3F-98DE-FCE471044EC2}" type="presParOf" srcId="{E73B1758-F375-4B87-9925-98E02B232007}" destId="{A901C321-5956-48B9-895F-FCA7815754B5}" srcOrd="1" destOrd="0" presId="urn:microsoft.com/office/officeart/2018/2/layout/IconLabelList"/>
    <dgm:cxn modelId="{3BB49EC9-4DAA-4656-8DBE-951FA3309486}" type="presParOf" srcId="{E73B1758-F375-4B87-9925-98E02B232007}" destId="{F1E7201F-2D42-44C2-8F57-8E0370BE1030}" srcOrd="2" destOrd="0" presId="urn:microsoft.com/office/officeart/2018/2/layout/IconLabelList"/>
    <dgm:cxn modelId="{A0695D17-0DCA-4670-90A1-A4A4CE35AD30}" type="presParOf" srcId="{CE9D867D-A041-4ED1-8827-51C3DF3CF4D6}" destId="{5984FEC7-0849-4BB5-ACF8-B64AB04B3119}" srcOrd="9" destOrd="0" presId="urn:microsoft.com/office/officeart/2018/2/layout/IconLabelList"/>
    <dgm:cxn modelId="{AFE8526A-6063-41A5-AE7A-17181A59336E}" type="presParOf" srcId="{CE9D867D-A041-4ED1-8827-51C3DF3CF4D6}" destId="{FF92EB90-0DCF-4151-9A73-079E55E14F8A}" srcOrd="10" destOrd="0" presId="urn:microsoft.com/office/officeart/2018/2/layout/IconLabelList"/>
    <dgm:cxn modelId="{0F3D091C-C045-4203-B8CD-037C50A393F3}" type="presParOf" srcId="{FF92EB90-0DCF-4151-9A73-079E55E14F8A}" destId="{B8E22C52-58BE-4011-8072-3EAA5C7B26E5}" srcOrd="0" destOrd="0" presId="urn:microsoft.com/office/officeart/2018/2/layout/IconLabelList"/>
    <dgm:cxn modelId="{FB08653E-C695-421A-BF7A-339632571E58}" type="presParOf" srcId="{FF92EB90-0DCF-4151-9A73-079E55E14F8A}" destId="{5A62800E-11E9-4404-BB27-FDF6EF0E468A}" srcOrd="1" destOrd="0" presId="urn:microsoft.com/office/officeart/2018/2/layout/IconLabelList"/>
    <dgm:cxn modelId="{6C54687C-DD18-4523-B371-BA354E97C482}" type="presParOf" srcId="{FF92EB90-0DCF-4151-9A73-079E55E14F8A}" destId="{63543ECD-0006-428C-8F0B-4C9B5FF66DB5}" srcOrd="2" destOrd="0" presId="urn:microsoft.com/office/officeart/2018/2/layout/IconLabelList"/>
    <dgm:cxn modelId="{0740FC04-5855-4543-BF1F-A29EBEB32E34}" type="presParOf" srcId="{CE9D867D-A041-4ED1-8827-51C3DF3CF4D6}" destId="{9B2E96A4-5DA1-4572-9B98-5B6F7EB60074}" srcOrd="11" destOrd="0" presId="urn:microsoft.com/office/officeart/2018/2/layout/IconLabelList"/>
    <dgm:cxn modelId="{4677321C-96E6-431E-BBDF-F45B18EF2D18}" type="presParOf" srcId="{CE9D867D-A041-4ED1-8827-51C3DF3CF4D6}" destId="{C3CB448C-D647-4379-A8F5-46E723958F0E}" srcOrd="12" destOrd="0" presId="urn:microsoft.com/office/officeart/2018/2/layout/IconLabelList"/>
    <dgm:cxn modelId="{8ECC1AAE-AB3B-46D0-9EAA-6E913BF78E8D}" type="presParOf" srcId="{C3CB448C-D647-4379-A8F5-46E723958F0E}" destId="{B31E7DF2-0880-4377-9E3F-79E2E918F939}" srcOrd="0" destOrd="0" presId="urn:microsoft.com/office/officeart/2018/2/layout/IconLabelList"/>
    <dgm:cxn modelId="{C15CA76D-F4DD-4189-8B84-5C466C9F7A9D}" type="presParOf" srcId="{C3CB448C-D647-4379-A8F5-46E723958F0E}" destId="{06212723-52A0-4C0D-97FF-E3E9F2FDB98C}" srcOrd="1" destOrd="0" presId="urn:microsoft.com/office/officeart/2018/2/layout/IconLabelList"/>
    <dgm:cxn modelId="{F38CCA17-9623-48A6-8306-A4DC0550D486}" type="presParOf" srcId="{C3CB448C-D647-4379-A8F5-46E723958F0E}" destId="{620AE2F7-E549-4CAD-BCCD-1ACD965F12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714F2-E001-9048-99B0-C46EAB1CEAC1}">
      <dsp:nvSpPr>
        <dsp:cNvPr id="0" name=""/>
        <dsp:cNvSpPr/>
      </dsp:nvSpPr>
      <dsp:spPr>
        <a:xfrm>
          <a:off x="1997575" y="634146"/>
          <a:ext cx="4272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264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199761" y="677575"/>
        <a:ext cx="22893" cy="4583"/>
      </dsp:txXfrm>
    </dsp:sp>
    <dsp:sp modelId="{591CA60E-213E-7B4B-B9DE-D89D137D3DA9}">
      <dsp:nvSpPr>
        <dsp:cNvPr id="0" name=""/>
        <dsp:cNvSpPr/>
      </dsp:nvSpPr>
      <dsp:spPr>
        <a:xfrm>
          <a:off x="8660" y="82652"/>
          <a:ext cx="1990715" cy="1194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BUSINESS CASE</a:t>
          </a:r>
        </a:p>
      </dsp:txBody>
      <dsp:txXfrm>
        <a:off x="8660" y="82652"/>
        <a:ext cx="1990715" cy="1194429"/>
      </dsp:txXfrm>
    </dsp:sp>
    <dsp:sp modelId="{DD741774-D280-DD46-9C9B-33FE253D22FC}">
      <dsp:nvSpPr>
        <dsp:cNvPr id="0" name=""/>
        <dsp:cNvSpPr/>
      </dsp:nvSpPr>
      <dsp:spPr>
        <a:xfrm>
          <a:off x="4446156" y="634146"/>
          <a:ext cx="4272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264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48342" y="677575"/>
        <a:ext cx="22893" cy="4583"/>
      </dsp:txXfrm>
    </dsp:sp>
    <dsp:sp modelId="{1FC37317-8B75-7A4E-B46A-6C6A45F69C67}">
      <dsp:nvSpPr>
        <dsp:cNvPr id="0" name=""/>
        <dsp:cNvSpPr/>
      </dsp:nvSpPr>
      <dsp:spPr>
        <a:xfrm>
          <a:off x="2457240" y="82652"/>
          <a:ext cx="1990715" cy="11944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DATA ACQUISITION</a:t>
          </a:r>
        </a:p>
      </dsp:txBody>
      <dsp:txXfrm>
        <a:off x="2457240" y="82652"/>
        <a:ext cx="1990715" cy="1194429"/>
      </dsp:txXfrm>
    </dsp:sp>
    <dsp:sp modelId="{63AED5AC-6A4E-294A-8C0F-D72D7D241108}">
      <dsp:nvSpPr>
        <dsp:cNvPr id="0" name=""/>
        <dsp:cNvSpPr/>
      </dsp:nvSpPr>
      <dsp:spPr>
        <a:xfrm>
          <a:off x="995358" y="1275281"/>
          <a:ext cx="4905820" cy="435446"/>
        </a:xfrm>
        <a:custGeom>
          <a:avLst/>
          <a:gdLst/>
          <a:ahLst/>
          <a:cxnLst/>
          <a:rect l="0" t="0" r="0" b="0"/>
          <a:pathLst>
            <a:path>
              <a:moveTo>
                <a:pt x="4905820" y="0"/>
              </a:moveTo>
              <a:lnTo>
                <a:pt x="4905820" y="234823"/>
              </a:lnTo>
              <a:lnTo>
                <a:pt x="0" y="234823"/>
              </a:lnTo>
              <a:lnTo>
                <a:pt x="0" y="435446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325070" y="1490713"/>
        <a:ext cx="246395" cy="4583"/>
      </dsp:txXfrm>
    </dsp:sp>
    <dsp:sp modelId="{F14BE627-E883-874F-A626-EC388DCE8D9B}">
      <dsp:nvSpPr>
        <dsp:cNvPr id="0" name=""/>
        <dsp:cNvSpPr/>
      </dsp:nvSpPr>
      <dsp:spPr>
        <a:xfrm>
          <a:off x="4905821" y="82652"/>
          <a:ext cx="1990715" cy="11944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DATA PREPERATION</a:t>
          </a:r>
        </a:p>
      </dsp:txBody>
      <dsp:txXfrm>
        <a:off x="4905821" y="82652"/>
        <a:ext cx="1990715" cy="1194429"/>
      </dsp:txXfrm>
    </dsp:sp>
    <dsp:sp modelId="{3080AE77-A525-4BE9-BDE1-1D771AACD33E}">
      <dsp:nvSpPr>
        <dsp:cNvPr id="0" name=""/>
        <dsp:cNvSpPr/>
      </dsp:nvSpPr>
      <dsp:spPr>
        <a:xfrm>
          <a:off x="1988916" y="2316146"/>
          <a:ext cx="444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4236"/>
              </a:moveTo>
              <a:lnTo>
                <a:pt x="239232" y="54236"/>
              </a:lnTo>
              <a:lnTo>
                <a:pt x="239232" y="45720"/>
              </a:lnTo>
              <a:lnTo>
                <a:pt x="444265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9175" y="2359574"/>
        <a:ext cx="23747" cy="4583"/>
      </dsp:txXfrm>
    </dsp:sp>
    <dsp:sp modelId="{D42A6699-F599-8045-897A-5A654DF673C0}">
      <dsp:nvSpPr>
        <dsp:cNvPr id="0" name=""/>
        <dsp:cNvSpPr/>
      </dsp:nvSpPr>
      <dsp:spPr>
        <a:xfrm>
          <a:off x="0" y="1743128"/>
          <a:ext cx="1990715" cy="125450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DATA</a:t>
          </a:r>
          <a:r>
            <a:rPr lang="en-US" sz="2000" kern="1200" baseline="0" dirty="0">
              <a:solidFill>
                <a:schemeClr val="bg1"/>
              </a:solidFill>
            </a:rPr>
            <a:t> VISUALIZATION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0" y="1743128"/>
        <a:ext cx="1990715" cy="1254509"/>
      </dsp:txXfrm>
    </dsp:sp>
    <dsp:sp modelId="{5B866961-6222-4179-A39E-C5F479BCC15D}">
      <dsp:nvSpPr>
        <dsp:cNvPr id="0" name=""/>
        <dsp:cNvSpPr/>
      </dsp:nvSpPr>
      <dsp:spPr>
        <a:xfrm>
          <a:off x="4454497" y="2316146"/>
          <a:ext cx="4189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6561" y="45720"/>
              </a:lnTo>
              <a:lnTo>
                <a:pt x="226561" y="46054"/>
              </a:lnTo>
              <a:lnTo>
                <a:pt x="418923" y="46054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2721" y="2359574"/>
        <a:ext cx="22476" cy="4583"/>
      </dsp:txXfrm>
    </dsp:sp>
    <dsp:sp modelId="{A3AC6C07-0786-4F8D-B897-77FA2AF79800}">
      <dsp:nvSpPr>
        <dsp:cNvPr id="0" name=""/>
        <dsp:cNvSpPr/>
      </dsp:nvSpPr>
      <dsp:spPr>
        <a:xfrm>
          <a:off x="2465581" y="1764651"/>
          <a:ext cx="1990715" cy="1194429"/>
        </a:xfrm>
        <a:prstGeom prst="rect">
          <a:avLst/>
        </a:prstGeom>
        <a:solidFill>
          <a:schemeClr val="tx2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EXPLORATORY DATA ANALYSIS</a:t>
          </a:r>
        </a:p>
      </dsp:txBody>
      <dsp:txXfrm>
        <a:off x="2465581" y="1764651"/>
        <a:ext cx="1990715" cy="1194429"/>
      </dsp:txXfrm>
    </dsp:sp>
    <dsp:sp modelId="{2AC3744A-2A57-40EF-B053-E8B374493D86}">
      <dsp:nvSpPr>
        <dsp:cNvPr id="0" name=""/>
        <dsp:cNvSpPr/>
      </dsp:nvSpPr>
      <dsp:spPr>
        <a:xfrm>
          <a:off x="1004017" y="2957615"/>
          <a:ext cx="4897161" cy="457304"/>
        </a:xfrm>
        <a:custGeom>
          <a:avLst/>
          <a:gdLst/>
          <a:ahLst/>
          <a:cxnLst/>
          <a:rect l="0" t="0" r="0" b="0"/>
          <a:pathLst>
            <a:path>
              <a:moveTo>
                <a:pt x="4897161" y="0"/>
              </a:moveTo>
              <a:lnTo>
                <a:pt x="4897161" y="245752"/>
              </a:lnTo>
              <a:lnTo>
                <a:pt x="0" y="245752"/>
              </a:lnTo>
              <a:lnTo>
                <a:pt x="0" y="457304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29563" y="3183976"/>
        <a:ext cx="246070" cy="4583"/>
      </dsp:txXfrm>
    </dsp:sp>
    <dsp:sp modelId="{AD17B8F1-48E4-461A-AC74-1C4A2F3DA6B7}">
      <dsp:nvSpPr>
        <dsp:cNvPr id="0" name=""/>
        <dsp:cNvSpPr/>
      </dsp:nvSpPr>
      <dsp:spPr>
        <a:xfrm>
          <a:off x="4905821" y="1764986"/>
          <a:ext cx="1990715" cy="1194429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HYPOTHESIS MODELING</a:t>
          </a:r>
        </a:p>
      </dsp:txBody>
      <dsp:txXfrm>
        <a:off x="4905821" y="1764986"/>
        <a:ext cx="1990715" cy="1194429"/>
      </dsp:txXfrm>
    </dsp:sp>
    <dsp:sp modelId="{C5B9513C-0638-40A1-AAB4-DDB951F8A90D}">
      <dsp:nvSpPr>
        <dsp:cNvPr id="0" name=""/>
        <dsp:cNvSpPr/>
      </dsp:nvSpPr>
      <dsp:spPr>
        <a:xfrm>
          <a:off x="1997575" y="3998815"/>
          <a:ext cx="4272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264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9761" y="4042243"/>
        <a:ext cx="22893" cy="4583"/>
      </dsp:txXfrm>
    </dsp:sp>
    <dsp:sp modelId="{B86B050E-833B-455E-979B-F5579F2BDD2E}">
      <dsp:nvSpPr>
        <dsp:cNvPr id="0" name=""/>
        <dsp:cNvSpPr/>
      </dsp:nvSpPr>
      <dsp:spPr>
        <a:xfrm>
          <a:off x="8660" y="3447320"/>
          <a:ext cx="1990715" cy="1194429"/>
        </a:xfrm>
        <a:prstGeom prst="rect">
          <a:avLst/>
        </a:prstGeom>
        <a:solidFill>
          <a:srgbClr val="FFC000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EVALUATION</a:t>
          </a:r>
        </a:p>
      </dsp:txBody>
      <dsp:txXfrm>
        <a:off x="8660" y="3447320"/>
        <a:ext cx="1990715" cy="1194429"/>
      </dsp:txXfrm>
    </dsp:sp>
    <dsp:sp modelId="{D91344D3-2913-456A-B5E3-976C18B071B6}">
      <dsp:nvSpPr>
        <dsp:cNvPr id="0" name=""/>
        <dsp:cNvSpPr/>
      </dsp:nvSpPr>
      <dsp:spPr>
        <a:xfrm>
          <a:off x="4446156" y="3998815"/>
          <a:ext cx="4272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7264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8342" y="4042243"/>
        <a:ext cx="22893" cy="4583"/>
      </dsp:txXfrm>
    </dsp:sp>
    <dsp:sp modelId="{1E55E8D3-5F88-4B69-9F3D-C219CE2BB8AB}">
      <dsp:nvSpPr>
        <dsp:cNvPr id="0" name=""/>
        <dsp:cNvSpPr/>
      </dsp:nvSpPr>
      <dsp:spPr>
        <a:xfrm>
          <a:off x="2457240" y="3447320"/>
          <a:ext cx="1990715" cy="1194429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CONCLUSION</a:t>
          </a:r>
        </a:p>
      </dsp:txBody>
      <dsp:txXfrm>
        <a:off x="2457240" y="3447320"/>
        <a:ext cx="1990715" cy="1194429"/>
      </dsp:txXfrm>
    </dsp:sp>
    <dsp:sp modelId="{D2C40720-1189-4F92-A2FA-9F7CFDD60F7D}">
      <dsp:nvSpPr>
        <dsp:cNvPr id="0" name=""/>
        <dsp:cNvSpPr/>
      </dsp:nvSpPr>
      <dsp:spPr>
        <a:xfrm>
          <a:off x="4905821" y="3447320"/>
          <a:ext cx="1990715" cy="1194429"/>
        </a:xfrm>
        <a:prstGeom prst="rect">
          <a:avLst/>
        </a:prstGeom>
        <a:solidFill>
          <a:schemeClr val="accent2">
            <a:lumMod val="75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7547" tIns="102392" rIns="97547" bIns="102392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OPERATIONALIZATION</a:t>
          </a:r>
        </a:p>
      </dsp:txBody>
      <dsp:txXfrm>
        <a:off x="4905821" y="3447320"/>
        <a:ext cx="1990715" cy="11944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377D6-936E-41F8-97E1-73FBC0ACCC92}">
      <dsp:nvSpPr>
        <dsp:cNvPr id="0" name=""/>
        <dsp:cNvSpPr/>
      </dsp:nvSpPr>
      <dsp:spPr>
        <a:xfrm>
          <a:off x="0" y="2779884"/>
          <a:ext cx="6046132" cy="1823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Objective of this study is to provide a predictive model to establish ranking based on available parameters </a:t>
          </a:r>
        </a:p>
      </dsp:txBody>
      <dsp:txXfrm>
        <a:off x="0" y="2779884"/>
        <a:ext cx="6046132" cy="1823904"/>
      </dsp:txXfrm>
    </dsp:sp>
    <dsp:sp modelId="{218DBF2B-08A5-4D01-AFA1-FDFBA8C3E4BF}">
      <dsp:nvSpPr>
        <dsp:cNvPr id="0" name=""/>
        <dsp:cNvSpPr/>
      </dsp:nvSpPr>
      <dsp:spPr>
        <a:xfrm rot="10800000">
          <a:off x="0" y="2076"/>
          <a:ext cx="6046132" cy="2805165"/>
        </a:xfrm>
        <a:prstGeom prst="upArrowCallou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School Rank Analyzer provides ranking for  middle schools in all 50 states</a:t>
          </a:r>
        </a:p>
      </dsp:txBody>
      <dsp:txXfrm rot="10800000">
        <a:off x="0" y="2076"/>
        <a:ext cx="6046132" cy="18227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1624E-578B-4DD4-80A6-BBB83F491244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FC4A8E-DA07-45B5-B339-5322A292363C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Current dataset is for Middle School</a:t>
          </a:r>
        </a:p>
      </dsp:txBody>
      <dsp:txXfrm>
        <a:off x="255000" y="2540919"/>
        <a:ext cx="4320000" cy="720000"/>
      </dsp:txXfrm>
    </dsp:sp>
    <dsp:sp modelId="{A34530A6-27E3-4AC1-987F-BA483179B150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965E6-C89C-4B78-8CA6-A5311B098CD3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was obtained from data server in csv format</a:t>
          </a:r>
        </a:p>
      </dsp:txBody>
      <dsp:txXfrm>
        <a:off x="5331000" y="2540919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7D9BC-DA4B-43E5-8475-36F1A3BC1660}">
      <dsp:nvSpPr>
        <dsp:cNvPr id="0" name=""/>
        <dsp:cNvSpPr/>
      </dsp:nvSpPr>
      <dsp:spPr>
        <a:xfrm>
          <a:off x="348934" y="1277274"/>
          <a:ext cx="572695" cy="572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15DADA-8F8C-4118-B9B9-701307E0D528}">
      <dsp:nvSpPr>
        <dsp:cNvPr id="0" name=""/>
        <dsp:cNvSpPr/>
      </dsp:nvSpPr>
      <dsp:spPr>
        <a:xfrm>
          <a:off x="5025" y="2050088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There are a total of 4308 records</a:t>
          </a:r>
        </a:p>
      </dsp:txBody>
      <dsp:txXfrm>
        <a:off x="5025" y="2050088"/>
        <a:ext cx="1272656" cy="509062"/>
      </dsp:txXfrm>
    </dsp:sp>
    <dsp:sp modelId="{841F4630-037E-4F28-A24A-5A8352156A76}">
      <dsp:nvSpPr>
        <dsp:cNvPr id="0" name=""/>
        <dsp:cNvSpPr/>
      </dsp:nvSpPr>
      <dsp:spPr>
        <a:xfrm>
          <a:off x="1850376" y="1248909"/>
          <a:ext cx="572695" cy="572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513AE8-5385-4081-922C-2C044CFC4D4B}">
      <dsp:nvSpPr>
        <dsp:cNvPr id="0" name=""/>
        <dsp:cNvSpPr/>
      </dsp:nvSpPr>
      <dsp:spPr>
        <a:xfrm>
          <a:off x="1500396" y="2050088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 Duplicate values found in the dataset.</a:t>
          </a:r>
        </a:p>
      </dsp:txBody>
      <dsp:txXfrm>
        <a:off x="1500396" y="2050088"/>
        <a:ext cx="1272656" cy="509062"/>
      </dsp:txXfrm>
    </dsp:sp>
    <dsp:sp modelId="{DDB6844D-A58D-41EB-98DF-D555DD3160D5}">
      <dsp:nvSpPr>
        <dsp:cNvPr id="0" name=""/>
        <dsp:cNvSpPr/>
      </dsp:nvSpPr>
      <dsp:spPr>
        <a:xfrm>
          <a:off x="3345747" y="1248909"/>
          <a:ext cx="572695" cy="572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72964C-A9A8-44F4-B46B-5032EA5B6AF5}">
      <dsp:nvSpPr>
        <dsp:cNvPr id="0" name=""/>
        <dsp:cNvSpPr/>
      </dsp:nvSpPr>
      <dsp:spPr>
        <a:xfrm>
          <a:off x="2995767" y="2050088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Number Fulltime Teachers &amp; teacher student ratio missing for 17 schools </a:t>
          </a:r>
        </a:p>
      </dsp:txBody>
      <dsp:txXfrm>
        <a:off x="2995767" y="2050088"/>
        <a:ext cx="1272656" cy="509062"/>
      </dsp:txXfrm>
    </dsp:sp>
    <dsp:sp modelId="{C29FFB00-A986-485C-8E35-6F690EFF25B5}">
      <dsp:nvSpPr>
        <dsp:cNvPr id="0" name=""/>
        <dsp:cNvSpPr/>
      </dsp:nvSpPr>
      <dsp:spPr>
        <a:xfrm>
          <a:off x="4841118" y="1248909"/>
          <a:ext cx="572695" cy="5726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2DC639-4D54-4F6B-95C0-28BFB10FD728}">
      <dsp:nvSpPr>
        <dsp:cNvPr id="0" name=""/>
        <dsp:cNvSpPr/>
      </dsp:nvSpPr>
      <dsp:spPr>
        <a:xfrm>
          <a:off x="4491138" y="2050088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Percent of Students by Race data is missing for 1 schools</a:t>
          </a:r>
        </a:p>
      </dsp:txBody>
      <dsp:txXfrm>
        <a:off x="4491138" y="2050088"/>
        <a:ext cx="1272656" cy="509062"/>
      </dsp:txXfrm>
    </dsp:sp>
    <dsp:sp modelId="{A07C22AF-383B-40E5-8408-6841F88756C9}">
      <dsp:nvSpPr>
        <dsp:cNvPr id="0" name=""/>
        <dsp:cNvSpPr/>
      </dsp:nvSpPr>
      <dsp:spPr>
        <a:xfrm>
          <a:off x="6336489" y="1248909"/>
          <a:ext cx="572695" cy="5726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E7201F-2D42-44C2-8F57-8E0370BE1030}">
      <dsp:nvSpPr>
        <dsp:cNvPr id="0" name=""/>
        <dsp:cNvSpPr/>
      </dsp:nvSpPr>
      <dsp:spPr>
        <a:xfrm>
          <a:off x="5986509" y="2050088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Average Standard Score 2015-16 missing for 8 schools</a:t>
          </a:r>
        </a:p>
      </dsp:txBody>
      <dsp:txXfrm>
        <a:off x="5986509" y="2050088"/>
        <a:ext cx="1272656" cy="509062"/>
      </dsp:txXfrm>
    </dsp:sp>
    <dsp:sp modelId="{B8E22C52-58BE-4011-8072-3EAA5C7B26E5}">
      <dsp:nvSpPr>
        <dsp:cNvPr id="0" name=""/>
        <dsp:cNvSpPr/>
      </dsp:nvSpPr>
      <dsp:spPr>
        <a:xfrm>
          <a:off x="7831861" y="1248909"/>
          <a:ext cx="572695" cy="5726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543ECD-0006-428C-8F0B-4C9B5FF66DB5}">
      <dsp:nvSpPr>
        <dsp:cNvPr id="0" name=""/>
        <dsp:cNvSpPr/>
      </dsp:nvSpPr>
      <dsp:spPr>
        <a:xfrm>
          <a:off x="7481880" y="2050088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total, 312 (7%) records were ignored for this analysis.</a:t>
          </a:r>
        </a:p>
      </dsp:txBody>
      <dsp:txXfrm>
        <a:off x="7481880" y="2050088"/>
        <a:ext cx="1272656" cy="509062"/>
      </dsp:txXfrm>
    </dsp:sp>
    <dsp:sp modelId="{B31E7DF2-0880-4377-9E3F-79E2E918F939}">
      <dsp:nvSpPr>
        <dsp:cNvPr id="0" name=""/>
        <dsp:cNvSpPr/>
      </dsp:nvSpPr>
      <dsp:spPr>
        <a:xfrm>
          <a:off x="9327232" y="1248909"/>
          <a:ext cx="572695" cy="5726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0AE2F7-E549-4CAD-BCCD-1ACD965F12D0}">
      <dsp:nvSpPr>
        <dsp:cNvPr id="0" name=""/>
        <dsp:cNvSpPr/>
      </dsp:nvSpPr>
      <dsp:spPr>
        <a:xfrm>
          <a:off x="8977251" y="2050088"/>
          <a:ext cx="1272656" cy="50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After cleaning the records, 96.4% of original data is retained for data analysis.</a:t>
          </a:r>
        </a:p>
      </dsp:txBody>
      <dsp:txXfrm>
        <a:off x="8977251" y="2050088"/>
        <a:ext cx="1272656" cy="50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98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3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557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3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9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1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C798-EEEA-4179-B495-727E33CE753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DDCE1A-D423-4099-8FB4-ED2A49752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9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ELEMENTARY School RANKING PREDICTIVE ANALYSIS</a:t>
            </a:r>
            <a:br>
              <a:rPr lang="en-US" sz="5400" b="1" dirty="0"/>
            </a:br>
            <a:r>
              <a:rPr lang="en-US" sz="4400" b="1" dirty="0">
                <a:solidFill>
                  <a:schemeClr val="tx1"/>
                </a:solidFill>
              </a:rPr>
              <a:t>DATA SCIENCE </a:t>
            </a:r>
            <a:r>
              <a:rPr lang="en-US" sz="4400" b="1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1390-F456-44FD-869A-6C4BFF41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DE73-4FB2-4AE0-8978-05C12B1D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908288"/>
          </a:xfrm>
        </p:spPr>
        <p:txBody>
          <a:bodyPr/>
          <a:lstStyle/>
          <a:p>
            <a:r>
              <a:rPr lang="en-US" dirty="0"/>
              <a:t>Values of rank and after testing the score model display the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A4CCA-C26A-47BD-AAE8-E08B70609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40" t="36666" r="35376" b="16904"/>
          <a:stretch/>
        </p:blipFill>
        <p:spPr>
          <a:xfrm>
            <a:off x="4919302" y="2026584"/>
            <a:ext cx="1390388" cy="2901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F7CC7-83E5-444F-81E7-FB117975A0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9" t="32097" r="81486" b="18506"/>
          <a:stretch/>
        </p:blipFill>
        <p:spPr>
          <a:xfrm>
            <a:off x="2843409" y="1678489"/>
            <a:ext cx="1390387" cy="320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8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8"/>
            <a:ext cx="8655605" cy="91325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99311" y="1200148"/>
          <a:ext cx="6905197" cy="4724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201167"/>
            <a:ext cx="3353515" cy="2738556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3100591"/>
            <a:ext cx="3353515" cy="3556242"/>
          </a:xfrm>
          <a:prstGeom prst="rect">
            <a:avLst/>
          </a:pr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25F-C52F-4549-B732-61C6C16D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BUSINESS CASE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B5C56E-CE94-4EC0-9E09-2BCC6CFCBC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38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33B1-B1F6-48D2-921D-0F484FD4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DATA ACQUISITION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D6A55-24CF-4A5B-9A7C-AC1D05322C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2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665D-4EA2-46D6-B4A6-4B0A5119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425BAE-C34A-496B-93B9-048F0949A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655857"/>
              </p:ext>
            </p:extLst>
          </p:nvPr>
        </p:nvGraphicFramePr>
        <p:xfrm>
          <a:off x="792480" y="1865376"/>
          <a:ext cx="10254933" cy="3808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8116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5850-BF8A-4ABE-B276-6EA43CBE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09600"/>
            <a:ext cx="3555346" cy="1621536"/>
          </a:xfrm>
        </p:spPr>
        <p:txBody>
          <a:bodyPr>
            <a:normAutofit/>
          </a:bodyPr>
          <a:lstStyle/>
          <a:p>
            <a:r>
              <a:rPr lang="en-US" dirty="0"/>
              <a:t>DATA VISUALIZATION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ACF6655-5079-4D9C-AD79-20D73561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876301"/>
          </a:xfrm>
        </p:spPr>
        <p:txBody>
          <a:bodyPr>
            <a:normAutofit/>
          </a:bodyPr>
          <a:lstStyle/>
          <a:p>
            <a:r>
              <a:rPr lang="en-US" sz="1800" dirty="0"/>
              <a:t>Average rank in 3 popular counties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3346851-DB61-4D7C-AFD7-F9EF6DFB81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t="18284" r="-821" b="12464"/>
          <a:stretch/>
        </p:blipFill>
        <p:spPr>
          <a:xfrm>
            <a:off x="4311250" y="1402080"/>
            <a:ext cx="7478414" cy="4315968"/>
          </a:xfrm>
          <a:prstGeom prst="roundRect">
            <a:avLst>
              <a:gd name="adj" fmla="val 4118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376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Exploratory data analysis 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200" b="1" dirty="0"/>
              <a:t>correlation </a:t>
            </a:r>
            <a:br>
              <a:rPr lang="en-US" sz="2200" b="1" dirty="0"/>
            </a:br>
            <a:r>
              <a:rPr lang="en-US" sz="2200" b="1" dirty="0"/>
              <a:t>matrix</a:t>
            </a:r>
            <a:br>
              <a:rPr lang="en-US" sz="2200" b="1" dirty="0"/>
            </a:b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837D0-7431-43DD-8364-A190CB4ED1DF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endParaRPr lang="en-US" sz="1400" cap="small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5E686-1C88-4F2D-AD22-EC7214257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5" b="21890"/>
          <a:stretch/>
        </p:blipFill>
        <p:spPr>
          <a:xfrm>
            <a:off x="5367464" y="382189"/>
            <a:ext cx="6181344" cy="3389376"/>
          </a:xfrm>
          <a:prstGeom prst="roundRect">
            <a:avLst>
              <a:gd name="adj" fmla="val 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7982A1-1EEB-417A-AD06-5E8B207B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2406" y="2777070"/>
            <a:ext cx="3854528" cy="3745650"/>
          </a:xfrm>
        </p:spPr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US" sz="1200" dirty="0"/>
              <a:t>Rank seems to be </a:t>
            </a:r>
            <a:r>
              <a:rPr lang="en-US" sz="1200" dirty="0" err="1"/>
              <a:t>geting</a:t>
            </a:r>
            <a:r>
              <a:rPr lang="en-US" sz="1200" dirty="0"/>
              <a:t> worse in schools when they offer more free lunch "p value is 1.75e-010&gt;0.05 so rank(xi) is not impacting percent of free lunch (y)".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IsTitleI</a:t>
            </a:r>
            <a:r>
              <a:rPr lang="en-US" sz="1200" dirty="0"/>
              <a:t> is moderately influencing factor for rank201617, and it is negatively impacting rank. p value of </a:t>
            </a:r>
            <a:r>
              <a:rPr lang="en-US" sz="1200" dirty="0" err="1"/>
              <a:t>Istitle</a:t>
            </a:r>
            <a:r>
              <a:rPr lang="en-US" sz="1200" dirty="0"/>
              <a:t> is 1.64e-09&gt;0.05 so rank (xi) is not impacting </a:t>
            </a:r>
            <a:r>
              <a:rPr lang="en-US" sz="1200" dirty="0" err="1"/>
              <a:t>Istitle</a:t>
            </a:r>
            <a:r>
              <a:rPr lang="en-US" sz="1200" dirty="0"/>
              <a:t> (y) and due to r=.53 so </a:t>
            </a:r>
            <a:r>
              <a:rPr lang="en-US" sz="1200" dirty="0" err="1"/>
              <a:t>Istitle</a:t>
            </a:r>
            <a:r>
              <a:rPr lang="en-US" sz="1200" dirty="0"/>
              <a:t> is most likely impacting rank.</a:t>
            </a:r>
          </a:p>
          <a:p>
            <a:pPr marL="342900" indent="-342900">
              <a:buAutoNum type="arabicPeriod"/>
            </a:pPr>
            <a:r>
              <a:rPr lang="en-US" sz="1200" dirty="0"/>
              <a:t> District is most likely impacting on Ranking and it is negatively influencing due to p value of District is 0.1140&gt;0.05 so rank is not impacting on district.</a:t>
            </a:r>
          </a:p>
          <a:p>
            <a:pPr marL="342900" indent="-342900">
              <a:buAutoNum type="arabicPeriod"/>
            </a:pPr>
            <a:r>
              <a:rPr lang="en-US" sz="1200" dirty="0"/>
              <a:t>Percent African is having weak likelihood that the ranking might be negatively impacting with more people African population in school. Due to p=6.37e-033&gt;0.05 so rank is not influencing percent </a:t>
            </a:r>
            <a:r>
              <a:rPr lang="en-US" sz="1200" dirty="0" err="1"/>
              <a:t>african</a:t>
            </a:r>
            <a:r>
              <a:rPr lang="en-US" sz="1200" dirty="0"/>
              <a:t>. </a:t>
            </a:r>
          </a:p>
          <a:p>
            <a:pPr marL="342900" indent="-342900">
              <a:buAutoNum type="arabicPeriod"/>
            </a:pPr>
            <a:r>
              <a:rPr lang="en-US" sz="1200" dirty="0"/>
              <a:t>City is having weak negatively impacting on rankings. Due to p=6.37e-033&gt;0.05 rank is not influencing city but rank is weakly correlated to city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493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201"/>
            <a:ext cx="6256867" cy="89149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Exploratory data analysis</a:t>
            </a:r>
          </a:p>
        </p:txBody>
      </p:sp>
      <p:pic>
        <p:nvPicPr>
          <p:cNvPr id="10" name="Picture 9" descr="student looking into microscope">
            <a:extLst>
              <a:ext uri="{FF2B5EF4-FFF2-40B4-BE49-F238E27FC236}">
                <a16:creationId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16" name="Picture 15" descr="student looking at test tube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14" name="Picture 13" descr="students observing teacher do science experiment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10185061" y="160868"/>
            <a:ext cx="1846073" cy="2778854"/>
          </a:xfrm>
          <a:prstGeom prst="rect">
            <a:avLst/>
          </a:prstGeom>
        </p:spPr>
      </p:pic>
      <p:pic>
        <p:nvPicPr>
          <p:cNvPr id="18" name="Picture 17" descr="students raising hands">
            <a:extLst>
              <a:ext uri="{FF2B5EF4-FFF2-40B4-BE49-F238E27FC236}">
                <a16:creationId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"/>
          <a:stretch/>
        </p:blipFill>
        <p:spPr>
          <a:xfrm>
            <a:off x="6256867" y="4071410"/>
            <a:ext cx="1898121" cy="26445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7FDDD3-0499-4554-B455-C50E06540D65}"/>
              </a:ext>
            </a:extLst>
          </p:cNvPr>
          <p:cNvSpPr/>
          <p:nvPr/>
        </p:nvSpPr>
        <p:spPr>
          <a:xfrm>
            <a:off x="287044" y="9968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TOP 5 INFLUENCERS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556CD-49D2-4CBB-928D-6BE98A70ADBF}"/>
              </a:ext>
            </a:extLst>
          </p:cNvPr>
          <p:cNvSpPr/>
          <p:nvPr/>
        </p:nvSpPr>
        <p:spPr>
          <a:xfrm>
            <a:off x="160865" y="2003209"/>
            <a:ext cx="6096000" cy="24314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PERCENT FREE DISCOUNT LUNCH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IS TITLE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DISTRICT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PERCENT</a:t>
            </a:r>
            <a:r>
              <a:rPr lang="en-US" sz="1600" b="1" cap="smal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OF AFRICAN AMERICAN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CITY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03D5-9589-4A14-ABDD-CEAE5B4D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904"/>
          </a:xfrm>
        </p:spPr>
        <p:txBody>
          <a:bodyPr/>
          <a:lstStyle/>
          <a:p>
            <a:r>
              <a:rPr lang="en-US" dirty="0"/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4366-18F4-4907-8B3A-6D216775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53" y="4314872"/>
            <a:ext cx="8596668" cy="11436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Linear Regression model Predicted most of the Rank201516.</a:t>
            </a:r>
          </a:p>
          <a:p>
            <a:r>
              <a:rPr lang="en-US" dirty="0"/>
              <a:t>District , Average standard score2015-16, Percent Free/Disc Lunch identified as top 3 features in a dataset with the greatest predicting power.</a:t>
            </a:r>
          </a:p>
          <a:p>
            <a:r>
              <a:rPr lang="en-US" dirty="0"/>
              <a:t>Metrics are quite good , and the model is satisfactory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56130-EFAD-483D-9AC4-EC74B8AF1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t="23532" r="69165" b="45096"/>
          <a:stretch/>
        </p:blipFill>
        <p:spPr>
          <a:xfrm>
            <a:off x="1024931" y="1954061"/>
            <a:ext cx="2169206" cy="1824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F0D8D-C18D-4F36-91C7-A1AAC1516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88" t="35672" r="63424" b="17509"/>
          <a:stretch/>
        </p:blipFill>
        <p:spPr>
          <a:xfrm>
            <a:off x="4405292" y="1399443"/>
            <a:ext cx="2884856" cy="270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85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1772</TotalTime>
  <Words>410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ELEMENTARY School RANKING PREDICTIVE ANALYSIS DATA SCIENCE PROJECT</vt:lpstr>
      <vt:lpstr>CONTENTS</vt:lpstr>
      <vt:lpstr>BUSINESS CASE</vt:lpstr>
      <vt:lpstr>DATA ACQUISITION</vt:lpstr>
      <vt:lpstr>DATA PREPARATION</vt:lpstr>
      <vt:lpstr>DATA VISUALIZATION</vt:lpstr>
      <vt:lpstr>Exploratory data analysis   correlation  matrix </vt:lpstr>
      <vt:lpstr>Exploratory data analysis</vt:lpstr>
      <vt:lpstr>Predictive Analysis</vt:lpstr>
      <vt:lpstr>Score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School RANKING PREDICTIVE ANALYSIS DATA SCIENCE PROJECT</dc:title>
  <dc:creator>abhinay sura</dc:creator>
  <cp:lastModifiedBy>abhinay sura</cp:lastModifiedBy>
  <cp:revision>30</cp:revision>
  <dcterms:created xsi:type="dcterms:W3CDTF">2019-04-22T07:05:36Z</dcterms:created>
  <dcterms:modified xsi:type="dcterms:W3CDTF">2019-08-08T14:46:17Z</dcterms:modified>
</cp:coreProperties>
</file>