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78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2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ADABC3-2856-48BA-B361-57825982AEB1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4980-B51E-4DC0-BC62-F083EA7C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D0E4-8919-45F2-AFE5-50B6FFD0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870" y="449425"/>
            <a:ext cx="8825658" cy="3329581"/>
          </a:xfrm>
        </p:spPr>
        <p:txBody>
          <a:bodyPr/>
          <a:lstStyle/>
          <a:p>
            <a:r>
              <a:rPr lang="en-US" sz="4800" dirty="0"/>
              <a:t>CMPE 281</a:t>
            </a:r>
            <a:br>
              <a:rPr lang="en-US" sz="4800" dirty="0"/>
            </a:br>
            <a:r>
              <a:rPr lang="en-US" sz="4800" dirty="0"/>
              <a:t>BURGER ORDERING SYSTEM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4CD97-A00F-40A9-8DF1-CCA46584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870" y="4115898"/>
            <a:ext cx="8825658" cy="200279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By,</a:t>
            </a:r>
          </a:p>
          <a:p>
            <a:pPr algn="r"/>
            <a:r>
              <a:rPr lang="en-US" dirty="0"/>
              <a:t>Indira </a:t>
            </a:r>
            <a:r>
              <a:rPr lang="en-US" dirty="0" err="1"/>
              <a:t>bOBburi</a:t>
            </a:r>
            <a:endParaRPr lang="en-US" dirty="0"/>
          </a:p>
          <a:p>
            <a:pPr algn="r"/>
            <a:r>
              <a:rPr lang="en-US" dirty="0" err="1"/>
              <a:t>Manasa</a:t>
            </a:r>
            <a:r>
              <a:rPr lang="en-US" dirty="0"/>
              <a:t> </a:t>
            </a:r>
            <a:r>
              <a:rPr lang="en-US" dirty="0" err="1"/>
              <a:t>Yedire</a:t>
            </a:r>
            <a:endParaRPr lang="en-US" dirty="0"/>
          </a:p>
          <a:p>
            <a:pPr algn="r"/>
            <a:r>
              <a:rPr lang="en-US" dirty="0"/>
              <a:t>Aman Ojha</a:t>
            </a:r>
          </a:p>
          <a:p>
            <a:pPr algn="r"/>
            <a:r>
              <a:rPr lang="en-US" dirty="0" err="1"/>
              <a:t>Kalikalyan</a:t>
            </a:r>
            <a:r>
              <a:rPr lang="en-US" dirty="0"/>
              <a:t> dash</a:t>
            </a:r>
          </a:p>
          <a:p>
            <a:pPr algn="r"/>
            <a:r>
              <a:rPr lang="en-US" dirty="0" err="1"/>
              <a:t>VIRaj</a:t>
            </a:r>
            <a:r>
              <a:rPr lang="en-US" dirty="0"/>
              <a:t> </a:t>
            </a:r>
            <a:r>
              <a:rPr lang="en-US" dirty="0" err="1"/>
              <a:t>nilakh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2DA2-E528-4DA5-895C-0B1F7DCC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68A3-59E0-467D-9227-A29D61D0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X Scaling</a:t>
            </a:r>
          </a:p>
          <a:p>
            <a:pPr marL="0" indent="0">
              <a:buNone/>
            </a:pPr>
            <a:endParaRPr lang="en-US" sz="3200" b="1" dirty="0"/>
          </a:p>
          <a:p>
            <a:pPr algn="just"/>
            <a:r>
              <a:rPr lang="en-US" dirty="0"/>
              <a:t>X-axis scaling consists of running multiple copies of an application behind a load balancer. If there are N copies then each copy handles 1/N of the load.</a:t>
            </a:r>
          </a:p>
          <a:p>
            <a:pPr algn="just"/>
            <a:r>
              <a:rPr lang="en-US" dirty="0"/>
              <a:t>In our application, we have multiple GO back end servers behind the load balancer to distribute data load.</a:t>
            </a:r>
          </a:p>
          <a:p>
            <a:pPr algn="just"/>
            <a:r>
              <a:rPr lang="en-US" dirty="0"/>
              <a:t>Also, we have deployed our front end in Heroku which handles X scaling.</a:t>
            </a:r>
          </a:p>
        </p:txBody>
      </p:sp>
    </p:spTree>
    <p:extLst>
      <p:ext uri="{BB962C8B-B14F-4D97-AF65-F5344CB8AC3E}">
        <p14:creationId xmlns:p14="http://schemas.microsoft.com/office/powerpoint/2010/main" val="152387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E15E-FC50-4ADF-880B-C9EC473F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88E-FF76-4DEF-833C-81E575F5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Y Scaling</a:t>
            </a:r>
          </a:p>
          <a:p>
            <a:pPr marL="0" indent="0">
              <a:buNone/>
            </a:pPr>
            <a:endParaRPr lang="en-US" sz="3200" b="1" dirty="0"/>
          </a:p>
          <a:p>
            <a:pPr algn="just"/>
            <a:r>
              <a:rPr lang="en-US" dirty="0"/>
              <a:t>Y-axis axis scaling splits the application into multiple, different services. Each service is responsible for one or more closely related functions.</a:t>
            </a:r>
          </a:p>
          <a:p>
            <a:pPr algn="just"/>
            <a:r>
              <a:rPr lang="en-US" dirty="0"/>
              <a:t>In our application, we have multiple micro-services independent of each other. There are different services for handling orders, menu, restaurant or user data.</a:t>
            </a:r>
          </a:p>
          <a:p>
            <a:pPr algn="just"/>
            <a:r>
              <a:rPr lang="en-US" dirty="0"/>
              <a:t>Amazon API gateway will route to different micro services (APIs) based on the URL.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D7B0-4C90-4AD6-863B-391527E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3A80-1D78-4394-8CCE-68AC2239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Z Scaling (</a:t>
            </a:r>
            <a:r>
              <a:rPr lang="en-US" sz="3200" b="1" dirty="0" err="1"/>
              <a:t>Sharding</a:t>
            </a:r>
            <a:r>
              <a:rPr lang="en-US" sz="3200" b="1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algn="just"/>
            <a:r>
              <a:rPr lang="en-US" b="1" dirty="0" err="1"/>
              <a:t>Sharding</a:t>
            </a:r>
            <a:r>
              <a:rPr lang="en-US" dirty="0"/>
              <a:t> is a type of database partitioning that separates very large databases the into smaller, faster, more easily managed parts called data shards.</a:t>
            </a:r>
          </a:p>
          <a:p>
            <a:pPr algn="just"/>
            <a:r>
              <a:rPr lang="en-US" dirty="0"/>
              <a:t>In our application, we have created two shards (RIAK clusters).</a:t>
            </a:r>
          </a:p>
          <a:p>
            <a:pPr algn="just"/>
            <a:r>
              <a:rPr lang="en-US" dirty="0"/>
              <a:t>If the username has odd number of characters, it will be stored in the first shard.</a:t>
            </a:r>
          </a:p>
          <a:p>
            <a:pPr algn="just"/>
            <a:r>
              <a:rPr lang="en-US" dirty="0"/>
              <a:t>If the username has even number of characters, it will be stored in the second shard.</a:t>
            </a:r>
          </a:p>
        </p:txBody>
      </p:sp>
    </p:spTree>
    <p:extLst>
      <p:ext uri="{BB962C8B-B14F-4D97-AF65-F5344CB8AC3E}">
        <p14:creationId xmlns:p14="http://schemas.microsoft.com/office/powerpoint/2010/main" val="40642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05AB-402F-4A59-8FC8-DDB127B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1" y="177107"/>
            <a:ext cx="9404723" cy="5925113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5D622-F934-4903-AE7B-87B54F4BF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791" y="57803"/>
            <a:ext cx="5215813" cy="67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B1FF-9E2D-4C7C-A8E4-5FD93115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TOLERANCE IN RIAK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42F2-4135-4FAF-A824-6E5670ED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is fully capable of serving any client request. There is no “master”. </a:t>
            </a:r>
          </a:p>
          <a:p>
            <a:r>
              <a:rPr lang="en-US" dirty="0"/>
              <a:t>This uniformity provides the basis for </a:t>
            </a:r>
            <a:r>
              <a:rPr lang="en-US" dirty="0" err="1"/>
              <a:t>Riak’s</a:t>
            </a:r>
            <a:r>
              <a:rPr lang="en-US" dirty="0"/>
              <a:t> fault-tolerance and scalability.</a:t>
            </a:r>
          </a:p>
          <a:p>
            <a:r>
              <a:rPr lang="en-US" dirty="0"/>
              <a:t>http://dataconomy.com/2014/08/distributed-nosql-riak/</a:t>
            </a:r>
          </a:p>
        </p:txBody>
      </p:sp>
    </p:spTree>
    <p:extLst>
      <p:ext uri="{BB962C8B-B14F-4D97-AF65-F5344CB8AC3E}">
        <p14:creationId xmlns:p14="http://schemas.microsoft.com/office/powerpoint/2010/main" val="187722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181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CMPE 281 BURGER ORDERING SYSTEM  </vt:lpstr>
      <vt:lpstr>AKF SCALING</vt:lpstr>
      <vt:lpstr>AKF SCALING</vt:lpstr>
      <vt:lpstr>AKF SCALING</vt:lpstr>
      <vt:lpstr>ARCHITECTURE </vt:lpstr>
      <vt:lpstr>PARTITION TOLERANCE IN RIAK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281  </dc:title>
  <dc:creator>Aman Ojha</dc:creator>
  <cp:lastModifiedBy>Aman Ojha</cp:lastModifiedBy>
  <cp:revision>35</cp:revision>
  <dcterms:created xsi:type="dcterms:W3CDTF">2018-05-05T07:58:16Z</dcterms:created>
  <dcterms:modified xsi:type="dcterms:W3CDTF">2018-05-05T10:40:10Z</dcterms:modified>
</cp:coreProperties>
</file>