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E37C75-C55D-4592-A892-D6C259A7265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0FAAE2-4DF9-4FAA-9D3E-5999CA2C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3B2090-4E16-420E-858F-F0578982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398074"/>
            <a:ext cx="8825658" cy="861420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</a:t>
            </a:r>
            <a:r>
              <a:rPr lang="en-US" sz="7100" b="1" dirty="0">
                <a:solidFill>
                  <a:schemeClr val="bg1"/>
                </a:solidFill>
              </a:rPr>
              <a:t>ADO.NET PROJECT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91144-BE50-45F3-95BD-BB2FCA6F0C38}"/>
              </a:ext>
            </a:extLst>
          </p:cNvPr>
          <p:cNvSpPr txBox="1"/>
          <p:nvPr/>
        </p:nvSpPr>
        <p:spPr>
          <a:xfrm>
            <a:off x="8444204" y="4506686"/>
            <a:ext cx="317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RANJAN .P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PRANATHI.K.S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INDIRA</a:t>
            </a:r>
          </a:p>
        </p:txBody>
      </p:sp>
    </p:spTree>
    <p:extLst>
      <p:ext uri="{BB962C8B-B14F-4D97-AF65-F5344CB8AC3E}">
        <p14:creationId xmlns:p14="http://schemas.microsoft.com/office/powerpoint/2010/main" val="113650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8C14-02F3-4C3F-B9D7-BD1CEBB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FORM 7 ( MANAGER DETAILS 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A6A5E-4186-48F5-A770-EA901780E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78" y="2603500"/>
            <a:ext cx="7667689" cy="361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FE225-F470-4D1E-A3CF-52873FE3C41B}"/>
              </a:ext>
            </a:extLst>
          </p:cNvPr>
          <p:cNvSpPr txBox="1"/>
          <p:nvPr/>
        </p:nvSpPr>
        <p:spPr>
          <a:xfrm>
            <a:off x="4861248" y="1557290"/>
            <a:ext cx="226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854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B70E4DC-E589-429B-A9E9-099C756E9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951" y="2567580"/>
            <a:ext cx="8825658" cy="8614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686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2EF6-953B-487D-B311-DF8F0BC4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E9C5-F370-40B3-B7B3-84D22242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TABLES</a:t>
            </a:r>
          </a:p>
          <a:p>
            <a:r>
              <a:rPr lang="en-US" dirty="0"/>
              <a:t>FORM 1 ( INSERTION OF EMPLOYEE TABLE )</a:t>
            </a:r>
          </a:p>
          <a:p>
            <a:r>
              <a:rPr lang="en-US" dirty="0"/>
              <a:t>FORM 2 ( INSERTION OF DEPARTMENT TABLE )</a:t>
            </a:r>
          </a:p>
          <a:p>
            <a:r>
              <a:rPr lang="en-US" dirty="0"/>
              <a:t>FORM 3 ( UPDATE )</a:t>
            </a:r>
          </a:p>
          <a:p>
            <a:r>
              <a:rPr lang="en-US" dirty="0"/>
              <a:t>FORM 4 ( DELETE )</a:t>
            </a:r>
          </a:p>
          <a:p>
            <a:r>
              <a:rPr lang="en-US" dirty="0"/>
              <a:t>FORM 5 ( SEARCH WRT EMPLOYEE SALARY )</a:t>
            </a:r>
          </a:p>
          <a:p>
            <a:r>
              <a:rPr lang="en-US" dirty="0"/>
              <a:t>FORM 6 ( SEARCH WRT EMPLOYEE NAME )</a:t>
            </a:r>
          </a:p>
          <a:p>
            <a:r>
              <a:rPr lang="en-US" dirty="0"/>
              <a:t>FORM 7 ( MANAGER DETAILS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9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FE3-23CA-499E-8491-41845BDF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CREATION OF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2FE36A-7859-4E2F-BB35-2BC2664C2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25" y="2655369"/>
            <a:ext cx="501967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92773-C48B-4845-9AED-8BED9517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94" y="4493694"/>
            <a:ext cx="5019675" cy="18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6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F8BB-58AF-43F1-AD25-C8CAE15D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FORM 1 ( INSERTION OF EMP TABLE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383BC-40FC-43B7-A9B6-123BFB401E09}"/>
              </a:ext>
            </a:extLst>
          </p:cNvPr>
          <p:cNvSpPr txBox="1"/>
          <p:nvPr/>
        </p:nvSpPr>
        <p:spPr>
          <a:xfrm>
            <a:off x="4926563" y="1614196"/>
            <a:ext cx="257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B511D78F-0037-4EFB-A49F-2F356003A2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EB2F91-1AB7-430B-9C74-28F10E43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55" y="2444620"/>
            <a:ext cx="7620000" cy="40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EC29-01BC-4AC0-93B2-6182E4D8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FORM 2 ( INSERTION OF DEPT TABLE 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C779F-CF73-4F99-A6D7-392B07C9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06" y="2603499"/>
            <a:ext cx="7203233" cy="381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6E4E8-4693-408D-AB05-32AB96D4D1E7}"/>
              </a:ext>
            </a:extLst>
          </p:cNvPr>
          <p:cNvSpPr txBox="1"/>
          <p:nvPr/>
        </p:nvSpPr>
        <p:spPr>
          <a:xfrm>
            <a:off x="5138835" y="168063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520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1D64-F515-4E91-A613-49124447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FORM 3 ( UPDATE 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A7880-7ED3-4E14-B077-0F01D88CF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91" y="2612831"/>
            <a:ext cx="7602375" cy="379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5DFE4-F0A6-40BD-B34A-0710333A8DDC}"/>
              </a:ext>
            </a:extLst>
          </p:cNvPr>
          <p:cNvSpPr txBox="1"/>
          <p:nvPr/>
        </p:nvSpPr>
        <p:spPr>
          <a:xfrm>
            <a:off x="4578738" y="1557290"/>
            <a:ext cx="197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7113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35E6-D309-48DE-9EAE-ABACF3B1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FORM 4 ( DELETE 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14064-245B-43C9-AA94-553E7FB2E2A1}"/>
              </a:ext>
            </a:extLst>
          </p:cNvPr>
          <p:cNvSpPr txBox="1"/>
          <p:nvPr/>
        </p:nvSpPr>
        <p:spPr>
          <a:xfrm>
            <a:off x="4590661" y="1579265"/>
            <a:ext cx="2453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1D7F4B-F714-45D4-B51F-7FA974D13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597" y="2603499"/>
            <a:ext cx="7165910" cy="3722655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27324C82-A9ED-41F3-843B-217771D7A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1CEF-B10C-446D-8DEC-C593F3C2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FORM 5 ( SEARCH WRT EMP SALARY 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22701-5099-4459-BEEC-ECAA20C9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78" y="2603500"/>
            <a:ext cx="7212563" cy="3526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AC3E5-ACD0-46EF-9C67-FADC9B6B723D}"/>
              </a:ext>
            </a:extLst>
          </p:cNvPr>
          <p:cNvSpPr txBox="1"/>
          <p:nvPr/>
        </p:nvSpPr>
        <p:spPr>
          <a:xfrm>
            <a:off x="4767943" y="1557291"/>
            <a:ext cx="224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27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B1C7-6965-492C-98E8-6195B4FE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FORM 6 ( SEARCH WRT EMP NAME 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63B92-CD43-4DA2-B726-946424EF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290" y="2603499"/>
            <a:ext cx="7481077" cy="369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0C032-86FC-41DF-BEA1-3FC0D9B5710E}"/>
              </a:ext>
            </a:extLst>
          </p:cNvPr>
          <p:cNvSpPr txBox="1"/>
          <p:nvPr/>
        </p:nvSpPr>
        <p:spPr>
          <a:xfrm>
            <a:off x="4581331" y="1557290"/>
            <a:ext cx="234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4BC0868-0B5B-4C4A-A5F6-1548B2EB3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8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138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               DISCUSSION POINTS</vt:lpstr>
      <vt:lpstr>              CREATION OF TABLES</vt:lpstr>
      <vt:lpstr>   FORM 1 ( INSERTION OF EMP TABLE )</vt:lpstr>
      <vt:lpstr>   FORM 2 ( INSERTION OF DEPT TABLE )</vt:lpstr>
      <vt:lpstr>                  FORM 3 ( UPDATE )</vt:lpstr>
      <vt:lpstr>                  FORM 4 ( DELETE )</vt:lpstr>
      <vt:lpstr>   FORM 5 ( SEARCH WRT EMP SALARY )</vt:lpstr>
      <vt:lpstr>    FORM 6 ( SEARCH WRT EMP NAME )</vt:lpstr>
      <vt:lpstr>         FORM 7 ( MANAGER DETAILS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Pranathi K S</dc:creator>
  <cp:lastModifiedBy>Pranathi K S</cp:lastModifiedBy>
  <cp:revision>5</cp:revision>
  <dcterms:created xsi:type="dcterms:W3CDTF">2021-06-21T10:27:04Z</dcterms:created>
  <dcterms:modified xsi:type="dcterms:W3CDTF">2021-06-21T11:29:12Z</dcterms:modified>
</cp:coreProperties>
</file>