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B963C5-4341-4304-8F96-3181343ED5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Nation and Hospital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3E9E71-AF3F-4008-BC03-C7EC8BB4BF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12/10/2023 9:39:13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p/knee vs timeliness" id="10" name="slide10">
            <a:extLst>
              <a:ext uri="{FF2B5EF4-FFF2-40B4-BE49-F238E27FC236}">
                <a16:creationId xmlns:a16="http://schemas.microsoft.com/office/drawing/2014/main" id="{D1B204E7-042A-418B-8F9B-6FE1F6AA81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25" y="0"/>
            <a:ext cx="465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n vs patient experience" id="11" name="slide11">
            <a:extLst>
              <a:ext uri="{FF2B5EF4-FFF2-40B4-BE49-F238E27FC236}">
                <a16:creationId xmlns:a16="http://schemas.microsoft.com/office/drawing/2014/main" id="{DAA55681-9DB8-45FC-BD1B-C7DB618C82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2" y="0"/>
            <a:ext cx="3631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 vs safety" id="12" name="slide12">
            <a:extLst>
              <a:ext uri="{FF2B5EF4-FFF2-40B4-BE49-F238E27FC236}">
                <a16:creationId xmlns:a16="http://schemas.microsoft.com/office/drawing/2014/main" id="{ABB49712-1B13-4F53-8C6F-0A48827FFF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0" y="0"/>
            <a:ext cx="359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E9DB5DB6-FF32-4077-AFAF-1180AED0F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ERR" id="2" name="slide2">
            <a:extLst>
              <a:ext uri="{FF2B5EF4-FFF2-40B4-BE49-F238E27FC236}">
                <a16:creationId xmlns:a16="http://schemas.microsoft.com/office/drawing/2014/main" id="{4EE2219E-2E0E-4806-8DE9-2A8A11D48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1" y="0"/>
            <a:ext cx="6323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ERR" id="3" name="slide3">
            <a:extLst>
              <a:ext uri="{FF2B5EF4-FFF2-40B4-BE49-F238E27FC236}">
                <a16:creationId xmlns:a16="http://schemas.microsoft.com/office/drawing/2014/main" id="{871A1367-8816-46E0-BE52-D81E1A2BD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61" y="0"/>
            <a:ext cx="6323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ami valley ERR" id="4" name="slide4">
            <a:extLst>
              <a:ext uri="{FF2B5EF4-FFF2-40B4-BE49-F238E27FC236}">
                <a16:creationId xmlns:a16="http://schemas.microsoft.com/office/drawing/2014/main" id="{AB9993F8-45E0-42F1-B330-6B1A6A9959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88" y="0"/>
            <a:ext cx="619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p/knee err by state" id="5" name="slide5">
            <a:extLst>
              <a:ext uri="{FF2B5EF4-FFF2-40B4-BE49-F238E27FC236}">
                <a16:creationId xmlns:a16="http://schemas.microsoft.com/office/drawing/2014/main" id="{916AF538-F300-4A80-8001-65AEEA24F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N ERR by state" id="6" name="slide6">
            <a:extLst>
              <a:ext uri="{FF2B5EF4-FFF2-40B4-BE49-F238E27FC236}">
                <a16:creationId xmlns:a16="http://schemas.microsoft.com/office/drawing/2014/main" id="{FA040B80-F203-4CEF-A37E-E4F49F672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P/knee err vs discharges" id="7" name="slide7">
            <a:extLst>
              <a:ext uri="{FF2B5EF4-FFF2-40B4-BE49-F238E27FC236}">
                <a16:creationId xmlns:a16="http://schemas.microsoft.com/office/drawing/2014/main" id="{E98441D6-1F71-409B-B307-BF1F59720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66" y="0"/>
            <a:ext cx="7289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N err vs discharges by  hospital" id="8" name="slide8">
            <a:extLst>
              <a:ext uri="{FF2B5EF4-FFF2-40B4-BE49-F238E27FC236}">
                <a16:creationId xmlns:a16="http://schemas.microsoft.com/office/drawing/2014/main" id="{107C66CE-4D58-4F40-AF99-C2F9B5BDC0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08" y="0"/>
            <a:ext cx="7278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rtality vs hipknee" id="9" name="slide9">
            <a:extLst>
              <a:ext uri="{FF2B5EF4-FFF2-40B4-BE49-F238E27FC236}">
                <a16:creationId xmlns:a16="http://schemas.microsoft.com/office/drawing/2014/main" id="{90AFEAA9-5F22-4BA3-806D-331F29FBB3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33" y="0"/>
            <a:ext cx="4988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2023-12-11T02:39:15Z</dcterms:created>
  <dcterms:modified xsi:type="dcterms:W3CDTF">2023-12-11T02:39:15Z</dcterms:modified>
</cp:coreProperties>
</file>