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6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47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610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09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5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7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FA8F-99AB-4679-A81A-A79D3F76CF7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1B58E10-EA74-4EFD-B60B-E1767E88D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B9D08A-ACF2-4266-A30E-A79D2D93CDE4}"/>
              </a:ext>
            </a:extLst>
          </p:cNvPr>
          <p:cNvSpPr txBox="1"/>
          <p:nvPr/>
        </p:nvSpPr>
        <p:spPr>
          <a:xfrm>
            <a:off x="1803632" y="1652630"/>
            <a:ext cx="7007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DATA ANALYST INTERNSHIP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7D3AA5-23C3-4502-A4F6-7DBF48836372}"/>
              </a:ext>
            </a:extLst>
          </p:cNvPr>
          <p:cNvSpPr txBox="1"/>
          <p:nvPr/>
        </p:nvSpPr>
        <p:spPr>
          <a:xfrm>
            <a:off x="402672" y="3263318"/>
            <a:ext cx="456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Name: </a:t>
            </a:r>
            <a:r>
              <a:rPr lang="en-US" sz="3600" dirty="0" err="1">
                <a:latin typeface="Arial Black" panose="020B0A04020102020204" pitchFamily="34" charset="0"/>
              </a:rPr>
              <a:t>I.Varshith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9111-7029-48A7-8074-8F8FBBA683A3}"/>
              </a:ext>
            </a:extLst>
          </p:cNvPr>
          <p:cNvSpPr txBox="1"/>
          <p:nvPr/>
        </p:nvSpPr>
        <p:spPr>
          <a:xfrm>
            <a:off x="402672" y="3940750"/>
            <a:ext cx="5396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Task 4: Dashboard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D3B28-9546-4472-BAA4-86BB4716A3E4}"/>
              </a:ext>
            </a:extLst>
          </p:cNvPr>
          <p:cNvSpPr txBox="1"/>
          <p:nvPr/>
        </p:nvSpPr>
        <p:spPr>
          <a:xfrm>
            <a:off x="2343470" y="4634918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PPT summary</a:t>
            </a:r>
          </a:p>
        </p:txBody>
      </p:sp>
    </p:spTree>
    <p:extLst>
      <p:ext uri="{BB962C8B-B14F-4D97-AF65-F5344CB8AC3E}">
        <p14:creationId xmlns:p14="http://schemas.microsoft.com/office/powerpoint/2010/main" val="348395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535C0-5C71-43BA-B449-44E7BDE70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20" y="1627464"/>
            <a:ext cx="7628466" cy="453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95579-EA75-43C5-9898-B71B33A2C74E}"/>
              </a:ext>
            </a:extLst>
          </p:cNvPr>
          <p:cNvSpPr txBox="1"/>
          <p:nvPr/>
        </p:nvSpPr>
        <p:spPr>
          <a:xfrm>
            <a:off x="973123" y="419449"/>
            <a:ext cx="3367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</a:t>
            </a:r>
            <a:r>
              <a:rPr lang="en-US" dirty="0"/>
              <a:t>: Sales Analysis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4B8E-B18E-4A3E-8678-44102D4CD0C2}"/>
              </a:ext>
            </a:extLst>
          </p:cNvPr>
          <p:cNvSpPr txBox="1"/>
          <p:nvPr/>
        </p:nvSpPr>
        <p:spPr>
          <a:xfrm>
            <a:off x="427838" y="909989"/>
            <a:ext cx="4842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Interactive Business Insights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139155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9850DC-6B20-4F9C-906D-88BE0B3E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423119"/>
            <a:ext cx="5343788" cy="3005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2B810-3D78-4DEF-AA14-DA5EE2EF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07" y="3333052"/>
            <a:ext cx="5514363" cy="3101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44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50422-1BDB-4820-BF28-55C513F9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06" y="1596528"/>
            <a:ext cx="8727347" cy="49091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BDC706-8B4B-4793-AE87-82D8342D946A}"/>
              </a:ext>
            </a:extLst>
          </p:cNvPr>
          <p:cNvSpPr txBox="1"/>
          <p:nvPr/>
        </p:nvSpPr>
        <p:spPr>
          <a:xfrm>
            <a:off x="444616" y="251670"/>
            <a:ext cx="59157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an </a:t>
            </a:r>
            <a:r>
              <a:rPr lang="en-US" b="1" dirty="0"/>
              <a:t>interactive dashboard</a:t>
            </a:r>
            <a:r>
              <a:rPr lang="en-US" dirty="0"/>
              <a:t> using </a:t>
            </a:r>
            <a:r>
              <a:rPr lang="en-US" b="1" dirty="0"/>
              <a:t>Tableau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quick insights</a:t>
            </a:r>
            <a:r>
              <a:rPr lang="en-US" dirty="0"/>
              <a:t> into </a:t>
            </a:r>
            <a:r>
              <a:rPr lang="en-US" b="1" dirty="0"/>
              <a:t>Sales, Profit, and Growth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data-driven decisions</a:t>
            </a:r>
            <a:r>
              <a:rPr lang="en-US" dirty="0"/>
              <a:t> through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8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9F53D-7718-451D-ACEA-53976344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8" y="1694575"/>
            <a:ext cx="7376719" cy="4149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62F39518-2680-4B12-A098-D95E263AE47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7505" y="217247"/>
            <a:ext cx="23321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Growth (%)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61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C3CBB7-9B1F-4286-9AFC-DAD7385D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13" y="302004"/>
            <a:ext cx="5825688" cy="3276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D231B-4127-4277-AF89-094672A2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93" y="3258073"/>
            <a:ext cx="5661638" cy="31846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01C10E-1351-4C03-94F6-B3D0BD6E6733}"/>
              </a:ext>
            </a:extLst>
          </p:cNvPr>
          <p:cNvSpPr txBox="1"/>
          <p:nvPr/>
        </p:nvSpPr>
        <p:spPr>
          <a:xfrm>
            <a:off x="30274" y="3973246"/>
            <a:ext cx="60108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Interactive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 Filters</a:t>
            </a:r>
            <a:r>
              <a:rPr lang="en-US" dirty="0"/>
              <a:t> (to choose specific periods).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Region/Segment Filters</a:t>
            </a:r>
            <a:r>
              <a:rPr lang="en-US" dirty="0"/>
              <a:t> (for detailed view).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Filtering</a:t>
            </a:r>
            <a:r>
              <a:rPr lang="en-US" dirty="0"/>
              <a:t> (click on bar/map to filter others).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Navigation Buttons</a:t>
            </a:r>
            <a:r>
              <a:rPr lang="en-US" dirty="0"/>
              <a:t> (if added for smooth dashboard).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99E5A5-1170-4671-92C1-612366F718A9}"/>
              </a:ext>
            </a:extLst>
          </p:cNvPr>
          <p:cNvSpPr txBox="1"/>
          <p:nvPr/>
        </p:nvSpPr>
        <p:spPr>
          <a:xfrm>
            <a:off x="398002" y="1123096"/>
            <a:ext cx="93165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"Through this project, we successfully designed an interactive and dynamic sales dashboard using Tableau.</a:t>
            </a:r>
            <a:br>
              <a:rPr lang="en-US" dirty="0"/>
            </a:br>
            <a:r>
              <a:rPr lang="en-US" dirty="0"/>
              <a:t>By focusing on key performance indicators such as Sales, Profit, and Growth, we provided stakeholders with clear, actionable insights.</a:t>
            </a:r>
          </a:p>
          <a:p>
            <a:r>
              <a:rPr lang="en-US" dirty="0"/>
              <a:t>The dashboard not only highlights important business trends but also allows users to explore the data through intuitive filters and visualizations.</a:t>
            </a:r>
          </a:p>
          <a:p>
            <a:r>
              <a:rPr lang="en-US" dirty="0"/>
              <a:t>This approach empowers faster, data-driven decision-making, improves operational visibility, and sets a strong foundation for continuous business analysis and strategy planning."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7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193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Black</vt:lpstr>
      <vt:lpstr>Artifakt Element Heavy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INDIRALA' S</dc:creator>
  <cp:lastModifiedBy>INDIRALA' S</cp:lastModifiedBy>
  <cp:revision>1</cp:revision>
  <dcterms:created xsi:type="dcterms:W3CDTF">2025-04-25T15:46:08Z</dcterms:created>
  <dcterms:modified xsi:type="dcterms:W3CDTF">2025-04-25T16:11:11Z</dcterms:modified>
</cp:coreProperties>
</file>