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1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71" r:id="rId14"/>
    <p:sldId id="268" r:id="rId15"/>
    <p:sldId id="272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3" autoAdjust="0"/>
    <p:restoredTop sz="94660"/>
  </p:normalViewPr>
  <p:slideViewPr>
    <p:cSldViewPr>
      <p:cViewPr>
        <p:scale>
          <a:sx n="91" d="100"/>
          <a:sy n="91" d="100"/>
        </p:scale>
        <p:origin x="48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image" Target="../media/image23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[indira priya excel sheet project.xlsx]Sheet3!PivotTable1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4084864391951004E-2"/>
          <c:y val="0.37485673665791774"/>
          <c:w val="0.6008733595800525"/>
          <c:h val="0.31787328667249926"/>
        </c:manualLayout>
      </c:layout>
      <c:areaChart>
        <c:grouping val="stack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Fixed Term</c:v>
                </c:pt>
              </c:strCache>
            </c:strRef>
          </c:tx>
          <c:cat>
            <c:strRef>
              <c:f>Sheet3!$A$5:$A$18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Sheet3!$B$5:$B$18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Permanent</c:v>
                </c:pt>
              </c:strCache>
            </c:strRef>
          </c:tx>
          <c:cat>
            <c:strRef>
              <c:f>Sheet3!$A$5:$A$18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Sheet3!$C$5:$C$18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Temporary</c:v>
                </c:pt>
              </c:strCache>
            </c:strRef>
          </c:tx>
          <c:cat>
            <c:strRef>
              <c:f>Sheet3!$A$5:$A$18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Sheet3!$D$5:$D$18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97344"/>
        <c:axId val="32298880"/>
      </c:areaChart>
      <c:catAx>
        <c:axId val="32297344"/>
        <c:scaling>
          <c:orientation val="minMax"/>
        </c:scaling>
        <c:delete val="0"/>
        <c:axPos val="b"/>
        <c:majorTickMark val="out"/>
        <c:minorTickMark val="none"/>
        <c:tickLblPos val="nextTo"/>
        <c:crossAx val="32298880"/>
        <c:crosses val="autoZero"/>
        <c:auto val="1"/>
        <c:lblAlgn val="ctr"/>
        <c:lblOffset val="100"/>
        <c:noMultiLvlLbl val="0"/>
      </c:catAx>
      <c:valAx>
        <c:axId val="32298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2973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0267169728783905"/>
          <c:y val="0.33778871391076115"/>
          <c:w val="0.18066163604549432"/>
          <c:h val="0.25960739282589679"/>
        </c:manualLayout>
      </c:layout>
      <c:overlay val="0"/>
    </c:legend>
    <c:plotVisOnly val="1"/>
    <c:dispBlanksAs val="zero"/>
    <c:showDLblsOverMax val="0"/>
  </c:chart>
  <c:spPr>
    <a:blipFill>
      <a:blip xmlns:r="http://schemas.openxmlformats.org/officeDocument/2006/relationships" r:embed="rId1"/>
      <a:tile tx="0" ty="0" sx="100000" sy="100000" flip="none" algn="tl"/>
    </a:blipFill>
    <a:ln>
      <a:gradFill>
        <a:gsLst>
          <a:gs pos="0">
            <a:schemeClr val="accent1">
              <a:tint val="66000"/>
              <a:satMod val="160000"/>
            </a:schemeClr>
          </a:gs>
          <a:gs pos="50000">
            <a:schemeClr val="accent1">
              <a:tint val="44500"/>
              <a:satMod val="160000"/>
            </a:schemeClr>
          </a:gs>
          <a:gs pos="100000">
            <a:schemeClr val="accent1">
              <a:tint val="23500"/>
              <a:satMod val="160000"/>
            </a:schemeClr>
          </a:gs>
        </a:gsLst>
        <a:lin ang="5400000" scaled="0"/>
      </a:gradFill>
    </a:ln>
    <a:effectLst>
      <a:outerShdw blurRad="50800" dist="50800" dir="5400000" algn="ctr" rotWithShape="0">
        <a:schemeClr val="bg2"/>
      </a:outerShdw>
    </a:effectLst>
  </c:spPr>
  <c:txPr>
    <a:bodyPr/>
    <a:lstStyle/>
    <a:p>
      <a:pPr>
        <a:defRPr sz="1050"/>
      </a:pPr>
      <a:endParaRPr lang="en-US"/>
    </a:p>
  </c:txPr>
  <c:externalData r:id="rId2">
    <c:autoUpdate val="0"/>
  </c:externalData>
  <c:userShapes r:id="rId3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0.24583</cdr:x>
      <cdr:y>0.09201</cdr:y>
    </cdr:from>
    <cdr:to>
      <cdr:x>0.7875</cdr:x>
      <cdr:y>0.24479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23950" y="252413"/>
          <a:ext cx="2476500" cy="4191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600"/>
        </a:p>
      </cdr:txBody>
    </cdr:sp>
  </cdr:relSizeAnchor>
  <cdr:relSizeAnchor xmlns:cdr="http://schemas.openxmlformats.org/drawingml/2006/chartDrawing">
    <cdr:from>
      <cdr:x>0.26875</cdr:x>
      <cdr:y>0.0816</cdr:y>
    </cdr:from>
    <cdr:to>
      <cdr:x>0.8125</cdr:x>
      <cdr:y>0.28299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228724" y="223838"/>
          <a:ext cx="2486025" cy="5524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/>
            <a:t>Employee</a:t>
          </a:r>
          <a:r>
            <a:rPr lang="en-US" sz="1800" b="1" i="1" baseline="0" dirty="0"/>
            <a:t>  Type Analysis</a:t>
          </a:r>
          <a:endParaRPr lang="en-US" sz="1800" b="1" i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57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8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7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19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3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71752" y="1295400"/>
            <a:ext cx="9982200" cy="250966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Employee 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Excel</a:t>
            </a:r>
            <a:r>
              <a:rPr lang="en-US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1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u="sng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143000" y="3657600"/>
            <a:ext cx="98298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STUDENT </a:t>
            </a:r>
            <a:r>
              <a:rPr lang="en-US" b="1" i="1" dirty="0" smtClean="0"/>
              <a:t>NAME           </a:t>
            </a:r>
            <a:r>
              <a:rPr lang="en-US" b="1" dirty="0" smtClean="0"/>
              <a:t>:</a:t>
            </a:r>
            <a:r>
              <a:rPr lang="en-US" b="1" i="1" dirty="0" smtClean="0"/>
              <a:t>  M.INDIRA PRIYA</a:t>
            </a:r>
            <a:endParaRPr lang="en-US" b="1" i="1" dirty="0"/>
          </a:p>
          <a:p>
            <a:r>
              <a:rPr lang="en-US" b="1" i="1" dirty="0"/>
              <a:t>REGISTER </a:t>
            </a:r>
            <a:r>
              <a:rPr lang="en-US" b="1" i="1" dirty="0" smtClean="0"/>
              <a:t>NO               </a:t>
            </a:r>
            <a:r>
              <a:rPr lang="en-US" b="1" dirty="0" smtClean="0"/>
              <a:t>: </a:t>
            </a:r>
            <a:r>
              <a:rPr lang="en-US" b="1" i="1" dirty="0" smtClean="0"/>
              <a:t>312204799</a:t>
            </a:r>
            <a:endParaRPr lang="en-US" b="1" i="1" dirty="0"/>
          </a:p>
          <a:p>
            <a:r>
              <a:rPr lang="en-US" b="1" i="1" dirty="0" smtClean="0"/>
              <a:t>DEPARTMENT               </a:t>
            </a:r>
            <a:r>
              <a:rPr lang="en-US" b="1" dirty="0" smtClean="0"/>
              <a:t>:</a:t>
            </a:r>
            <a:r>
              <a:rPr lang="en-US" b="1" i="1" dirty="0" smtClean="0"/>
              <a:t> B.COM[General</a:t>
            </a:r>
            <a:r>
              <a:rPr lang="en-US" b="1" i="1" dirty="0"/>
              <a:t>]</a:t>
            </a:r>
          </a:p>
          <a:p>
            <a:r>
              <a:rPr lang="en-US" b="1" i="1" dirty="0" smtClean="0"/>
              <a:t>COLLEGE                      </a:t>
            </a:r>
            <a:r>
              <a:rPr lang="en-US" b="1" dirty="0" smtClean="0"/>
              <a:t>:</a:t>
            </a:r>
            <a:r>
              <a:rPr lang="en-US" b="1" i="1" dirty="0" smtClean="0"/>
              <a:t> THIRUMURUGAN ARTS AND SCIENCE COLLEGE, THIRUVALLUR               NAAN MUDHALVAN        </a:t>
            </a:r>
            <a:r>
              <a:rPr lang="en-US" b="1" dirty="0" smtClean="0"/>
              <a:t>: asunm217312204799</a:t>
            </a:r>
            <a:endParaRPr lang="en-US" b="1" i="1" dirty="0" smtClean="0"/>
          </a:p>
          <a:p>
            <a:r>
              <a:rPr lang="en-US" b="1" i="1" dirty="0" smtClean="0"/>
              <a:t> ID/USERNAME</a:t>
            </a:r>
            <a:endParaRPr lang="en-US" b="1" i="1" dirty="0"/>
          </a:p>
          <a:p>
            <a:r>
              <a:rPr lang="en-US" dirty="0"/>
              <a:t>           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2050" name="Picture 2" descr="C:\Users\admin\Downloads\document 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295400"/>
            <a:ext cx="3352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Trebuchet MS"/>
                <a:cs typeface="Trebuchet MS"/>
              </a:rPr>
              <a:t>M</a:t>
            </a:r>
            <a:r>
              <a:rPr sz="4800" b="1" dirty="0" smtClean="0">
                <a:latin typeface="Trebuchet MS"/>
                <a:cs typeface="Trebuchet MS"/>
              </a:rPr>
              <a:t>O</a:t>
            </a:r>
            <a:r>
              <a:rPr sz="4800" b="1" spc="-15" dirty="0" smtClean="0">
                <a:latin typeface="Trebuchet MS"/>
                <a:cs typeface="Trebuchet MS"/>
              </a:rPr>
              <a:t>D</a:t>
            </a:r>
            <a:r>
              <a:rPr sz="4800" b="1" spc="-35" dirty="0" smtClean="0">
                <a:latin typeface="Trebuchet MS"/>
                <a:cs typeface="Trebuchet MS"/>
              </a:rPr>
              <a:t>E</a:t>
            </a:r>
            <a:r>
              <a:rPr sz="4800" b="1" spc="-30" dirty="0" smtClean="0">
                <a:latin typeface="Trebuchet MS"/>
                <a:cs typeface="Trebuchet MS"/>
              </a:rPr>
              <a:t>LL</a:t>
            </a:r>
            <a:r>
              <a:rPr sz="4800" b="1" spc="-5" dirty="0" smtClean="0">
                <a:latin typeface="Trebuchet MS"/>
                <a:cs typeface="Trebuchet MS"/>
              </a:rPr>
              <a:t>I</a:t>
            </a:r>
            <a:r>
              <a:rPr sz="4800" b="1" spc="30" dirty="0" smtClean="0">
                <a:latin typeface="Trebuchet MS"/>
                <a:cs typeface="Trebuchet MS"/>
              </a:rPr>
              <a:t>N</a:t>
            </a:r>
            <a:r>
              <a:rPr sz="4800" b="1" spc="5" dirty="0" smtClean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2999" y="1447800"/>
            <a:ext cx="83915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</a:t>
            </a:r>
            <a:r>
              <a:rPr lang="en-US" dirty="0" err="1" smtClean="0"/>
              <a:t>modelling</a:t>
            </a:r>
            <a:r>
              <a:rPr lang="en-US" dirty="0" smtClean="0"/>
              <a:t> </a:t>
            </a:r>
            <a:r>
              <a:rPr lang="en-US" dirty="0"/>
              <a:t>employee types in data analysis, you generally aim to categorize employees based on various attributes or to predict outcomes based on their type. Here’s a step-by-step guide to help you through the process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Define Objectives</a:t>
            </a:r>
          </a:p>
          <a:p>
            <a:r>
              <a:rPr lang="en-US" dirty="0" smtClean="0"/>
              <a:t>                            Data </a:t>
            </a:r>
            <a:r>
              <a:rPr lang="en-US" dirty="0"/>
              <a:t>preparation. </a:t>
            </a:r>
          </a:p>
          <a:p>
            <a:r>
              <a:rPr lang="en-US" dirty="0" smtClean="0"/>
              <a:t>                            Exploratory </a:t>
            </a:r>
            <a:r>
              <a:rPr lang="en-US" dirty="0"/>
              <a:t>Data Analysis (EDA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            Model Selection</a:t>
            </a:r>
          </a:p>
          <a:p>
            <a:r>
              <a:rPr lang="en-US" dirty="0" smtClean="0"/>
              <a:t>                            Model Training</a:t>
            </a:r>
          </a:p>
          <a:p>
            <a:r>
              <a:rPr lang="en-US" dirty="0" smtClean="0"/>
              <a:t>                            Model Evaluation</a:t>
            </a:r>
          </a:p>
          <a:p>
            <a:r>
              <a:rPr lang="en-US" dirty="0" smtClean="0"/>
              <a:t>                            Interpretation </a:t>
            </a:r>
            <a:r>
              <a:rPr lang="en-US" dirty="0"/>
              <a:t>and </a:t>
            </a:r>
            <a:r>
              <a:rPr lang="en-US" dirty="0" smtClean="0"/>
              <a:t>Insights</a:t>
            </a:r>
          </a:p>
          <a:p>
            <a:r>
              <a:rPr lang="en-US" dirty="0" smtClean="0"/>
              <a:t>                            Deployment </a:t>
            </a:r>
            <a:r>
              <a:rPr lang="en-US" dirty="0"/>
              <a:t>and </a:t>
            </a:r>
            <a:r>
              <a:rPr lang="en-US" dirty="0" smtClean="0"/>
              <a:t>Monitoring</a:t>
            </a:r>
          </a:p>
          <a:p>
            <a:r>
              <a:rPr lang="en-US" dirty="0" smtClean="0"/>
              <a:t>                            Reporting</a:t>
            </a:r>
          </a:p>
          <a:p>
            <a:endParaRPr lang="en-US" dirty="0"/>
          </a:p>
        </p:txBody>
      </p:sp>
      <p:pic>
        <p:nvPicPr>
          <p:cNvPr id="7170" name="Picture 2" descr="C:\Users\admin\Downloads\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850" y="2538247"/>
            <a:ext cx="3770506" cy="256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391727" y="2667000"/>
            <a:ext cx="199073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95181" y="2956034"/>
            <a:ext cx="199073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05658" y="3996559"/>
            <a:ext cx="199073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390828" y="3467153"/>
            <a:ext cx="199073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77517" y="3205656"/>
            <a:ext cx="199073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94216" y="3733800"/>
            <a:ext cx="199073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94216" y="4301360"/>
            <a:ext cx="199073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377517" y="4572000"/>
            <a:ext cx="199073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74129" y="4826876"/>
            <a:ext cx="199073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sz="3600" u="sng" spc="-40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sz="3600" u="sng" spc="15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sz="3600" u="sng" spc="-30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sz="3600" u="sng" spc="-405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sz="3600" u="sng" dirty="0" smtClean="0">
                <a:solidFill>
                  <a:schemeClr val="accent6">
                    <a:lumMod val="75000"/>
                  </a:schemeClr>
                </a:solidFill>
              </a:rPr>
              <a:t>TS</a:t>
            </a:r>
            <a:endParaRPr sz="3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305342"/>
            <a:ext cx="10210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In </a:t>
            </a:r>
            <a:r>
              <a:rPr lang="en-US" dirty="0"/>
              <a:t>Excel, analyzing data by employee type typically involves summarizing and interpreting information based on different categories of employees. Here's how you can approach this analysis and what results you might </a:t>
            </a:r>
            <a:r>
              <a:rPr lang="en-US" dirty="0" smtClean="0"/>
              <a:t>obtain.</a:t>
            </a:r>
          </a:p>
          <a:p>
            <a:r>
              <a:rPr lang="en-US" dirty="0" smtClean="0"/>
              <a:t>Common </a:t>
            </a:r>
            <a:r>
              <a:rPr lang="en-US" dirty="0"/>
              <a:t>Analysis </a:t>
            </a:r>
            <a:r>
              <a:rPr lang="en-US" dirty="0" smtClean="0"/>
              <a:t>Methods.</a:t>
            </a:r>
          </a:p>
          <a:p>
            <a:endParaRPr lang="en-US" dirty="0" smtClean="0"/>
          </a:p>
          <a:p>
            <a:r>
              <a:rPr lang="en-US" i="1" u="sng" dirty="0" smtClean="0">
                <a:solidFill>
                  <a:schemeClr val="accent6">
                    <a:lumMod val="75000"/>
                  </a:schemeClr>
                </a:solidFill>
              </a:rPr>
              <a:t>Pivot </a:t>
            </a:r>
            <a:r>
              <a:rPr lang="en-US" i="1" u="sng" dirty="0">
                <a:solidFill>
                  <a:schemeClr val="accent6">
                    <a:lumMod val="75000"/>
                  </a:schemeClr>
                </a:solidFill>
              </a:rPr>
              <a:t>Tables</a:t>
            </a:r>
            <a:r>
              <a:rPr lang="en-US" i="1" u="sng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dirty="0" smtClean="0"/>
              <a:t>          Purpose</a:t>
            </a:r>
            <a:r>
              <a:rPr lang="en-US" dirty="0"/>
              <a:t>: Summarize and aggregate data by employee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  How </a:t>
            </a:r>
            <a:r>
              <a:rPr lang="en-US" dirty="0"/>
              <a:t>to Use: Create a pivot table by selecting your data, then drag the "Employee Type" </a:t>
            </a:r>
            <a:endParaRPr lang="en-US" dirty="0" smtClean="0"/>
          </a:p>
          <a:p>
            <a:r>
              <a:rPr lang="en-US" dirty="0" smtClean="0"/>
              <a:t> fields into Rows </a:t>
            </a:r>
            <a:r>
              <a:rPr lang="en-US" dirty="0"/>
              <a:t>area and other relevant fields (such as salary, hours worked, etc.) into the Values area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  Results</a:t>
            </a:r>
            <a:r>
              <a:rPr lang="en-US" dirty="0"/>
              <a:t>: You can see totals, averages, counts, or other aggregations by employee type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i="1" u="sng" dirty="0" smtClean="0">
                <a:solidFill>
                  <a:schemeClr val="accent6">
                    <a:lumMod val="50000"/>
                  </a:schemeClr>
                </a:solidFill>
              </a:rPr>
              <a:t>Descriptive </a:t>
            </a:r>
            <a:r>
              <a:rPr lang="en-US" i="1" u="sng" dirty="0">
                <a:solidFill>
                  <a:schemeClr val="accent6">
                    <a:lumMod val="50000"/>
                  </a:schemeClr>
                </a:solidFill>
              </a:rPr>
              <a:t>Statistics</a:t>
            </a:r>
            <a:r>
              <a:rPr lang="en-US" i="1" u="sng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n-US" dirty="0" smtClean="0"/>
              <a:t>          Purpose</a:t>
            </a:r>
            <a:r>
              <a:rPr lang="en-US" dirty="0"/>
              <a:t>: Calculate basic statistics for different employee types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  How </a:t>
            </a:r>
            <a:r>
              <a:rPr lang="en-US" dirty="0"/>
              <a:t>to Use: Use functions like AVERAGEIF, SUMIF, COUNTIF, or MEDIANIF to compute statistics </a:t>
            </a: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employee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  Results</a:t>
            </a:r>
            <a:r>
              <a:rPr lang="en-US" dirty="0"/>
              <a:t>: Average salary, total hours worked, or other metrics segmented by employee type.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83476" y="30480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51945" y="3368562"/>
            <a:ext cx="304800" cy="13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67712" y="49530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67712" y="5257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51945" y="4177862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67712" y="60960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7650" y="152400"/>
            <a:ext cx="9525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</a:t>
            </a:r>
          </a:p>
          <a:p>
            <a:endParaRPr lang="en-US" dirty="0"/>
          </a:p>
          <a:p>
            <a:r>
              <a:rPr lang="en-US" dirty="0" smtClean="0"/>
              <a:t>        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Charts</a:t>
            </a:r>
          </a:p>
          <a:p>
            <a:r>
              <a:rPr lang="en-US" dirty="0" smtClean="0"/>
              <a:t>:                 Purpose</a:t>
            </a:r>
            <a:r>
              <a:rPr lang="en-US" dirty="0"/>
              <a:t>: </a:t>
            </a:r>
            <a:r>
              <a:rPr lang="en-US" dirty="0" smtClean="0"/>
              <a:t>Visualize </a:t>
            </a:r>
            <a:r>
              <a:rPr lang="en-US" dirty="0"/>
              <a:t>data to identify trends or patterns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          How </a:t>
            </a:r>
            <a:r>
              <a:rPr lang="en-US" dirty="0"/>
              <a:t>to Use: Create bar charts, pie charts, or column charts to display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 </a:t>
            </a:r>
            <a:r>
              <a:rPr lang="en-US" dirty="0"/>
              <a:t>distribution of various metrics by employee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          Results</a:t>
            </a:r>
            <a:r>
              <a:rPr lang="en-US" dirty="0"/>
              <a:t>: Visual representations of how different employee types compare or </a:t>
            </a:r>
            <a:endParaRPr lang="en-US" dirty="0" smtClean="0"/>
          </a:p>
          <a:p>
            <a:r>
              <a:rPr lang="en-US" dirty="0" smtClean="0"/>
              <a:t>contribute </a:t>
            </a:r>
            <a:r>
              <a:rPr lang="en-US" dirty="0"/>
              <a:t>to totals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Filtering 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Purpose</a:t>
            </a:r>
            <a:r>
              <a:rPr lang="en-US" dirty="0"/>
              <a:t>: Examine specific subsets of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           How </a:t>
            </a:r>
            <a:r>
              <a:rPr lang="en-US" dirty="0"/>
              <a:t>to Use: Apply filters to your data to focus on specific employee types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sort data to see highest/lowest values within categories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           Results</a:t>
            </a:r>
            <a:r>
              <a:rPr lang="en-US" dirty="0"/>
              <a:t>: Insights into how different employee types perform or how data </a:t>
            </a:r>
            <a:r>
              <a:rPr lang="en-US" dirty="0" smtClean="0"/>
              <a:t>is</a:t>
            </a:r>
          </a:p>
          <a:p>
            <a:r>
              <a:rPr lang="en-US" dirty="0" smtClean="0"/>
              <a:t> </a:t>
            </a:r>
            <a:r>
              <a:rPr lang="en-US" dirty="0"/>
              <a:t>distributed across categories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 descr="C:\Users\admin\Downloads\download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76713"/>
            <a:ext cx="3486938" cy="195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018190" y="1066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1001768" y="1389993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030671" y="3032235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048408" y="3297621"/>
            <a:ext cx="36392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016220" y="3873062"/>
            <a:ext cx="36392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009650" y="1941786"/>
            <a:ext cx="32188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 title="Employee performance type Analysi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84100"/>
              </p:ext>
            </p:extLst>
          </p:nvPr>
        </p:nvGraphicFramePr>
        <p:xfrm>
          <a:off x="2438400" y="2743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228600" y="304800"/>
            <a:ext cx="9448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final result of employee type analysis by using excel</a:t>
            </a:r>
            <a:endParaRPr lang="en-US" sz="5400" b="1" i="1" u="sng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67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41" y="304800"/>
            <a:ext cx="5939659" cy="1295400"/>
          </a:xfrm>
        </p:spPr>
        <p:txBody>
          <a:bodyPr/>
          <a:lstStyle/>
          <a:p>
            <a:pPr marL="0" indent="0" algn="l">
              <a:buNone/>
            </a:pPr>
            <a:r>
              <a:rPr lang="en-IN" u="sng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u="sng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1733996"/>
            <a:ext cx="9067801" cy="38472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 Light" pitchFamily="34" charset="0"/>
              </a:rPr>
              <a:t>The final result involves in the employee who are worked under the type of company. It includes such as…</a:t>
            </a:r>
          </a:p>
          <a:p>
            <a:pPr algn="ctr"/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 Light" pitchFamily="34" charset="0"/>
              </a:rPr>
              <a:t> 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 Light" pitchFamily="34" charset="0"/>
              </a:rPr>
              <a:t>FIXED TERM   TYPE</a:t>
            </a:r>
          </a:p>
          <a:p>
            <a:pPr algn="ctr"/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 Light" pitchFamily="34" charset="0"/>
              </a:rPr>
              <a:t>  PERMANENT  TYPE</a:t>
            </a:r>
          </a:p>
          <a:p>
            <a:pPr algn="ctr"/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 Light" pitchFamily="34" charset="0"/>
              </a:rPr>
              <a:t>   TEMPORARY   TYPE</a:t>
            </a:r>
          </a:p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 Light" pitchFamily="34" charset="0"/>
              </a:rPr>
              <a:t>             It also denotes the gender and work location of the employee in the company.</a:t>
            </a:r>
          </a:p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 Light" pitchFamily="34" charset="0"/>
              </a:rPr>
              <a:t>            It is the final conclusion for employee type data analysis by using excel under  PPT  presentation.  </a:t>
            </a:r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 Light" pitchFamily="34" charset="0"/>
            </a:endParaRPr>
          </a:p>
          <a:p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 Light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343400" y="26761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43400" y="3400200"/>
            <a:ext cx="228600" cy="24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3030921"/>
            <a:ext cx="2286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600200" y="1943100"/>
            <a:ext cx="557048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608083" y="3798176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600200" y="450631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03890"/>
            <a:ext cx="7810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5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76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31141" y="194945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u="sng" spc="5" dirty="0" smtClean="0">
                <a:solidFill>
                  <a:schemeClr val="accent6">
                    <a:lumMod val="75000"/>
                  </a:schemeClr>
                </a:solidFill>
              </a:rPr>
              <a:t>PROJECT</a:t>
            </a:r>
            <a:r>
              <a:rPr lang="en-US" sz="3600" u="sng" spc="5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u="sng" spc="-85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u="sng" spc="25" dirty="0" smtClean="0">
                <a:solidFill>
                  <a:schemeClr val="accent6">
                    <a:lumMod val="75000"/>
                  </a:schemeClr>
                </a:solidFill>
              </a:rPr>
              <a:t>TITLE</a:t>
            </a:r>
            <a:r>
              <a:rPr lang="en-US" sz="3600" u="sng" spc="25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sz="3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784198" y="2248346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4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</a:t>
            </a:r>
            <a:r>
              <a:rPr lang="en-US" sz="4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Excel</a:t>
            </a:r>
            <a:endParaRPr lang="en-IN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Employee Classification: A Practical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Employee Classification: A Practical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Employee Classification: A Practical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8" descr="Employee Classification: A Practical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10" descr="Employee Classification: A Practical ...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12" descr="Employee Classification: A Practical ...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14" descr="Employee Classification: A Practical ...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16" descr="Employee Classification: A Practical ...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18" descr="Employee Classification: A Practical ...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3" name="Picture 19" descr="C:\Users\admin\Downloads\download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10025"/>
            <a:ext cx="4797424" cy="236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83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990600" y="2505075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66800" y="826376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i="1" u="sng" dirty="0" smtClean="0">
                <a:solidFill>
                  <a:srgbClr val="FF0000"/>
                </a:solidFill>
              </a:rPr>
              <a:t>AGENDA:</a:t>
            </a:r>
            <a:endParaRPr sz="3600" i="1" u="sng" dirty="0">
              <a:solidFill>
                <a:srgbClr val="FF000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3581400" y="124088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roblem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142351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3670" y="685800"/>
            <a:ext cx="56368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200" u="sng" spc="-2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sz="3200" u="sng" spc="15" dirty="0" smtClean="0">
                <a:solidFill>
                  <a:schemeClr val="accent6">
                    <a:lumMod val="75000"/>
                  </a:schemeClr>
                </a:solidFill>
              </a:rPr>
              <a:t>ROB</a:t>
            </a:r>
            <a:r>
              <a:rPr sz="3200" u="sng" spc="55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sz="3200" u="sng" spc="-20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sz="3200" u="sng" spc="20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3200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u="sn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u="sng" spc="1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sz="3200" u="sng" spc="-37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sz="3200" u="sng" spc="-375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sz="3200" u="sng" spc="15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sz="3200" u="sng" spc="-10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sz="3200" u="sng" spc="-20" dirty="0" smtClean="0">
                <a:solidFill>
                  <a:schemeClr val="accent6">
                    <a:lumMod val="75000"/>
                  </a:schemeClr>
                </a:solidFill>
              </a:rPr>
              <a:t>ME</a:t>
            </a:r>
            <a:r>
              <a:rPr sz="3200" u="sng" spc="10" dirty="0" smtClean="0">
                <a:solidFill>
                  <a:schemeClr val="accent6">
                    <a:lumMod val="75000"/>
                  </a:schemeClr>
                </a:solidFill>
              </a:rPr>
              <a:t>NT</a:t>
            </a:r>
            <a:r>
              <a:rPr lang="en-US" sz="3200" u="sng" spc="1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sz="32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293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"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3567" y="990599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An organization </a:t>
            </a:r>
            <a:r>
              <a:rPr lang="en-US" dirty="0"/>
              <a:t>lacks a comprehensive understanding of the different types of employees and their specific characteristics, roles, and performance metrics. </a:t>
            </a:r>
            <a:endParaRPr lang="en-US" dirty="0" smtClean="0"/>
          </a:p>
          <a:p>
            <a:r>
              <a:rPr lang="en-US" dirty="0" smtClean="0"/>
              <a:t>         They </a:t>
            </a:r>
            <a:r>
              <a:rPr lang="en-US" dirty="0"/>
              <a:t>are struggling to categorize employees effectively, identify key performance drivers, and align training and development initiatives with employee needs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     The important problem in employee type refers to the identification of categories of employee in the company, which refers to the process of temporary, permanent are a fixed term of employee in the company.</a:t>
            </a:r>
          </a:p>
          <a:p>
            <a:r>
              <a:rPr lang="en-US" dirty="0"/>
              <a:t> </a:t>
            </a:r>
            <a:r>
              <a:rPr lang="en-US" dirty="0" smtClean="0"/>
              <a:t>       The Major problem in employee type salary, period of </a:t>
            </a:r>
            <a:r>
              <a:rPr lang="en-US" dirty="0" err="1" smtClean="0"/>
              <a:t>time,shift,work</a:t>
            </a:r>
            <a:r>
              <a:rPr lang="en-US" dirty="0" smtClean="0"/>
              <a:t> </a:t>
            </a:r>
            <a:r>
              <a:rPr lang="en-US" dirty="0" err="1" smtClean="0"/>
              <a:t>badon</a:t>
            </a:r>
            <a:r>
              <a:rPr lang="en-US" dirty="0" smtClean="0"/>
              <a:t> etc..</a:t>
            </a:r>
            <a:endParaRPr lang="en-US" dirty="0"/>
          </a:p>
        </p:txBody>
      </p:sp>
      <p:pic>
        <p:nvPicPr>
          <p:cNvPr id="3082" name="Picture 10" descr="C:\Users\admin\Downloads\images 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00600"/>
            <a:ext cx="29813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1224456" y="190237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29712" y="2743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16572" y="3581400"/>
            <a:ext cx="152401" cy="135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16573" y="439368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12924" y="12192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609600"/>
            <a:ext cx="526351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i="1" u="sng" spc="5" dirty="0" smtClean="0">
                <a:solidFill>
                  <a:schemeClr val="accent6">
                    <a:lumMod val="75000"/>
                  </a:schemeClr>
                </a:solidFill>
              </a:rPr>
              <a:t>PROJEC</a:t>
            </a:r>
            <a:r>
              <a:rPr lang="en-US" sz="4000" i="1" u="sng" spc="5" dirty="0" smtClean="0">
                <a:solidFill>
                  <a:schemeClr val="accent6">
                    <a:lumMod val="75000"/>
                  </a:schemeClr>
                </a:solidFill>
              </a:rPr>
              <a:t>T </a:t>
            </a:r>
            <a:r>
              <a:rPr sz="4000" i="1" u="sng" spc="-20" dirty="0" smtClean="0">
                <a:solidFill>
                  <a:schemeClr val="accent6">
                    <a:lumMod val="75000"/>
                  </a:schemeClr>
                </a:solidFill>
              </a:rPr>
              <a:t>OVERVIEW</a:t>
            </a:r>
            <a:endParaRPr sz="4000" i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888124" y="1312467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            An </a:t>
            </a:r>
            <a:r>
              <a:rPr lang="en-US" sz="2400" dirty="0"/>
              <a:t>employee type analysis project typically involves categorizing employees based on various factors like roles, skills, performance, and demographics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            It also includes the type of employee such as permanent, temporary or a fixed term of employee in the company.</a:t>
            </a:r>
          </a:p>
          <a:p>
            <a:r>
              <a:rPr lang="en-US" sz="2400" dirty="0" smtClean="0"/>
              <a:t>            Data collection about the employee type which denotes the temporary or fixed term or permanent.</a:t>
            </a:r>
          </a:p>
          <a:p>
            <a:r>
              <a:rPr lang="en-US" sz="2400" dirty="0" smtClean="0"/>
              <a:t>            The </a:t>
            </a:r>
            <a:r>
              <a:rPr lang="en-US" sz="2400" dirty="0"/>
              <a:t>goal is to understand patterns and optimize workforce management. This can help in tailoring training programs, improving team dynamics, and enhancing overall productivity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80160" y="1905000"/>
            <a:ext cx="300037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611691" y="4467225"/>
            <a:ext cx="300037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611691" y="3352800"/>
            <a:ext cx="300037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614808" y="5210175"/>
            <a:ext cx="300037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u="sng" spc="25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sz="2800" u="sng" spc="-20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sz="2800" u="sng" spc="20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sz="2800" u="sng" spc="-23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2800" u="sng" spc="-10" dirty="0">
                <a:solidFill>
                  <a:schemeClr val="accent6">
                    <a:lumMod val="75000"/>
                  </a:schemeClr>
                </a:solidFill>
              </a:rPr>
              <a:t>AR</a:t>
            </a:r>
            <a:r>
              <a:rPr sz="2800" u="sng" spc="15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sz="2800" u="sng" spc="-3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2800" u="sng" spc="-1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sz="2800" u="sng" spc="-15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sz="2800" u="sng" spc="15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sz="2800" u="sng" spc="-3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2800" u="sng" spc="-2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sz="2800" u="sng" spc="30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sz="2800" u="sng" spc="15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sz="2800" u="sng" spc="-4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2800" u="sng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sz="2800" u="sng" spc="1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sz="2800" u="sng" spc="-25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sz="2800" u="sng" spc="-10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sz="2800" u="sng" spc="5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sz="3200" spc="5" dirty="0"/>
              <a:t>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6517" y="1405446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The </a:t>
            </a:r>
            <a:r>
              <a:rPr lang="en-US" dirty="0"/>
              <a:t>end users in employee type data analysis typically </a:t>
            </a:r>
            <a:r>
              <a:rPr lang="en-US" dirty="0" smtClean="0"/>
              <a:t>include</a:t>
            </a:r>
          </a:p>
          <a:p>
            <a:r>
              <a:rPr lang="en-US" dirty="0" smtClean="0"/>
              <a:t>                    </a:t>
            </a:r>
            <a:r>
              <a:rPr lang="en-US" dirty="0"/>
              <a:t> </a:t>
            </a:r>
            <a:r>
              <a:rPr lang="en-US" dirty="0" smtClean="0"/>
              <a:t>           HR professionals</a:t>
            </a:r>
          </a:p>
          <a:p>
            <a:r>
              <a:rPr lang="en-US" dirty="0" smtClean="0"/>
              <a:t>                                Team managers.</a:t>
            </a:r>
          </a:p>
          <a:p>
            <a:r>
              <a:rPr lang="en-US" dirty="0" smtClean="0"/>
              <a:t>                                 Senior leadership.</a:t>
            </a:r>
            <a:endParaRPr lang="en-US" dirty="0"/>
          </a:p>
          <a:p>
            <a:r>
              <a:rPr lang="en-US" dirty="0" smtClean="0"/>
              <a:t>                                Organizational </a:t>
            </a:r>
            <a:r>
              <a:rPr lang="en-US" dirty="0"/>
              <a:t>development specialists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These </a:t>
            </a:r>
            <a:r>
              <a:rPr lang="en-US" dirty="0"/>
              <a:t>users rely on the insights to make informed decisions </a:t>
            </a:r>
            <a:r>
              <a:rPr lang="en-US" dirty="0" smtClean="0"/>
              <a:t>about</a:t>
            </a:r>
          </a:p>
          <a:p>
            <a:r>
              <a:rPr lang="en-US" dirty="0" smtClean="0"/>
              <a:t>                                Recruitment.</a:t>
            </a:r>
          </a:p>
          <a:p>
            <a:r>
              <a:rPr lang="en-US" dirty="0" smtClean="0"/>
              <a:t>                                Team composition.</a:t>
            </a:r>
          </a:p>
          <a:p>
            <a:r>
              <a:rPr lang="en-US" dirty="0" smtClean="0"/>
              <a:t>                                Performance management .</a:t>
            </a:r>
          </a:p>
          <a:p>
            <a:r>
              <a:rPr lang="en-US" dirty="0" smtClean="0"/>
              <a:t>                                Employee </a:t>
            </a:r>
            <a:r>
              <a:rPr lang="en-US" dirty="0"/>
              <a:t>development strategies.</a:t>
            </a:r>
          </a:p>
        </p:txBody>
      </p:sp>
      <p:pic>
        <p:nvPicPr>
          <p:cNvPr id="4099" name="Picture 3" descr="C:\Users\admin\Downloads\download 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411746"/>
            <a:ext cx="3457575" cy="191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\Downloads\download 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480001"/>
            <a:ext cx="2819400" cy="193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admin\Downloads\DOWNLOAD 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663588"/>
            <a:ext cx="3061988" cy="17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7-Point Star 2"/>
          <p:cNvSpPr/>
          <p:nvPr/>
        </p:nvSpPr>
        <p:spPr>
          <a:xfrm>
            <a:off x="2828925" y="181829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2827937" y="204689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7-Point Star 12"/>
          <p:cNvSpPr/>
          <p:nvPr/>
        </p:nvSpPr>
        <p:spPr>
          <a:xfrm>
            <a:off x="2843700" y="229651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7-Point Star 13"/>
          <p:cNvSpPr/>
          <p:nvPr/>
        </p:nvSpPr>
        <p:spPr>
          <a:xfrm>
            <a:off x="2846982" y="2596055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7-Point Star 14"/>
          <p:cNvSpPr/>
          <p:nvPr/>
        </p:nvSpPr>
        <p:spPr>
          <a:xfrm>
            <a:off x="2776372" y="32004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7-Point Star 15"/>
          <p:cNvSpPr/>
          <p:nvPr/>
        </p:nvSpPr>
        <p:spPr>
          <a:xfrm>
            <a:off x="2792135" y="3444766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7-Point Star 16"/>
          <p:cNvSpPr/>
          <p:nvPr/>
        </p:nvSpPr>
        <p:spPr>
          <a:xfrm>
            <a:off x="2792135" y="37338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7-Point Star 17"/>
          <p:cNvSpPr/>
          <p:nvPr/>
        </p:nvSpPr>
        <p:spPr>
          <a:xfrm>
            <a:off x="2768488" y="4009697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admin\Downloads\download 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564476"/>
            <a:ext cx="2658790" cy="214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5916" y="2020614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10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sz="3600" u="sng" spc="25" dirty="0">
                <a:solidFill>
                  <a:schemeClr val="accent6">
                    <a:lumMod val="50000"/>
                  </a:schemeClr>
                </a:solidFill>
              </a:rPr>
              <a:t>U</a:t>
            </a:r>
            <a:r>
              <a:rPr sz="3600" u="sng" dirty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sz="3600" u="sng" spc="5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3600" u="sng" spc="25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sz="3600" u="sng" spc="10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sz="3600" u="sng" spc="25" dirty="0">
                <a:solidFill>
                  <a:schemeClr val="accent6">
                    <a:lumMod val="50000"/>
                  </a:schemeClr>
                </a:solidFill>
              </a:rPr>
              <a:t>LU</a:t>
            </a:r>
            <a:r>
              <a:rPr sz="3600" u="sng" spc="-35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sz="3600" u="sng" spc="-30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sz="3600" u="sng" spc="10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sz="3600" u="sng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sz="3600" u="sng" spc="-345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3600" u="sng" spc="-35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sz="3600" u="sng" spc="-5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sz="3600" u="sng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sz="3600" u="sng" spc="35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3600" u="sng" spc="-30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sz="3600" u="sng" spc="-35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sz="3600" u="sng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sz="3600" u="sng" spc="6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3600" u="sng" spc="-295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sz="3600" u="sng" spc="-35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sz="3600" u="sng" spc="25" dirty="0">
                <a:solidFill>
                  <a:schemeClr val="accent6">
                    <a:lumMod val="50000"/>
                  </a:schemeClr>
                </a:solidFill>
              </a:rPr>
              <a:t>LU</a:t>
            </a:r>
            <a:r>
              <a:rPr sz="3600" u="sng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sz="3600" u="sng" spc="-65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3600" u="sng" spc="-15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sz="3600" u="sng" spc="-30" dirty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sz="3600" u="sng" spc="10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sz="3600" u="sng" spc="-15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sz="3600" u="sng" spc="10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sz="3600" u="sng" spc="25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sz="3600" u="sng" spc="-30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sz="3600" u="sng" spc="-35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sz="3600" u="sng" spc="-30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sz="3600" u="sng" spc="10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sz="3600" u="sng" dirty="0">
                <a:solidFill>
                  <a:schemeClr val="accent6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4744" y="1600200"/>
            <a:ext cx="84582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solution involves developing a comprehensive employee type analysis framework that categorizes employees based on roles, skills, performance metrics, and other relevant factors. </a:t>
            </a:r>
            <a:endParaRPr lang="en-US" dirty="0" smtClean="0"/>
          </a:p>
          <a:p>
            <a:r>
              <a:rPr lang="en-US" dirty="0" smtClean="0"/>
              <a:t>        The </a:t>
            </a:r>
            <a:r>
              <a:rPr lang="en-US" dirty="0"/>
              <a:t>solution </a:t>
            </a:r>
            <a:r>
              <a:rPr lang="en-US" dirty="0" smtClean="0"/>
              <a:t>Employee </a:t>
            </a:r>
            <a:r>
              <a:rPr lang="en-US" dirty="0"/>
              <a:t>Categorization: Use advanced analytics to classify employees into distinct types based on predefined criteria, such as job roles, performance levels, skill sets, and career stages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Performance </a:t>
            </a:r>
            <a:r>
              <a:rPr lang="en-US" dirty="0"/>
              <a:t>Metrics Analysis: Analyze performance data to identify high performers, underperformers, and areas for development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Customized </a:t>
            </a:r>
            <a:r>
              <a:rPr lang="en-US" dirty="0"/>
              <a:t>Reporting: Generate detailed reports and visualizations to provide insights into employee distribution, strengths, and gaps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The pivot table and pie chart are the main solution for the employee type data analysis.</a:t>
            </a:r>
          </a:p>
        </p:txBody>
      </p:sp>
      <p:sp>
        <p:nvSpPr>
          <p:cNvPr id="3" name="Oval 2"/>
          <p:cNvSpPr/>
          <p:nvPr/>
        </p:nvSpPr>
        <p:spPr>
          <a:xfrm>
            <a:off x="830317" y="256452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38200" y="3352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3886200"/>
            <a:ext cx="152400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31827" y="228600"/>
            <a:ext cx="10681335" cy="758190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solidFill>
                  <a:schemeClr val="accent6">
                    <a:lumMod val="50000"/>
                  </a:schemeClr>
                </a:solidFill>
              </a:rPr>
              <a:t>Dataset </a:t>
            </a:r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12683" y="1057870"/>
            <a:ext cx="1036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An </a:t>
            </a:r>
            <a:r>
              <a:rPr lang="en-US" dirty="0"/>
              <a:t>employee type analysis, the dataset is structured to provide </a:t>
            </a:r>
            <a:r>
              <a:rPr lang="en-US" dirty="0" smtClean="0"/>
              <a:t>a detailed</a:t>
            </a:r>
          </a:p>
          <a:p>
            <a:r>
              <a:rPr lang="en-US" dirty="0" smtClean="0"/>
              <a:t>                view </a:t>
            </a:r>
            <a:r>
              <a:rPr lang="en-US" dirty="0"/>
              <a:t>of employees across various dimensions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        Here’s </a:t>
            </a:r>
            <a:r>
              <a:rPr lang="en-US" dirty="0"/>
              <a:t>a description of the key components typically included in such a dataset</a:t>
            </a:r>
            <a:r>
              <a:rPr lang="en-US" dirty="0" smtClean="0"/>
              <a:t>: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2223618"/>
            <a:ext cx="335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Basic employee information</a:t>
            </a:r>
          </a:p>
          <a:p>
            <a:r>
              <a:rPr lang="en-US" dirty="0" smtClean="0"/>
              <a:t>Employee details</a:t>
            </a:r>
          </a:p>
          <a:p>
            <a:r>
              <a:rPr lang="en-US" dirty="0" smtClean="0"/>
              <a:t>Performance </a:t>
            </a:r>
            <a:r>
              <a:rPr lang="en-US" dirty="0" err="1" smtClean="0"/>
              <a:t>matrics</a:t>
            </a:r>
            <a:endParaRPr lang="en-US" dirty="0" smtClean="0"/>
          </a:p>
          <a:p>
            <a:r>
              <a:rPr lang="en-US" dirty="0" smtClean="0"/>
              <a:t>Skills and qualification</a:t>
            </a:r>
          </a:p>
          <a:p>
            <a:r>
              <a:rPr lang="en-US" dirty="0" smtClean="0"/>
              <a:t>Compensation and benefits</a:t>
            </a:r>
          </a:p>
          <a:p>
            <a:r>
              <a:rPr lang="en-US" dirty="0" smtClean="0"/>
              <a:t>Training and development</a:t>
            </a:r>
          </a:p>
          <a:p>
            <a:r>
              <a:rPr lang="en-US" dirty="0" smtClean="0"/>
              <a:t>Employment history</a:t>
            </a:r>
          </a:p>
          <a:p>
            <a:r>
              <a:rPr lang="en-US" dirty="0" smtClean="0"/>
              <a:t>Engagement and satisfaction</a:t>
            </a:r>
          </a:p>
          <a:p>
            <a:r>
              <a:rPr lang="en-US" dirty="0" smtClean="0"/>
              <a:t>Demographic and information</a:t>
            </a:r>
          </a:p>
          <a:p>
            <a:r>
              <a:rPr lang="en-US" dirty="0" smtClean="0"/>
              <a:t>Organizational contribution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8841" y="5120521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In this data analysis we can inset the information about: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Gender (male or female)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Department</a:t>
            </a:r>
          </a:p>
          <a:p>
            <a:r>
              <a:rPr lang="en-US" dirty="0" smtClean="0"/>
              <a:t>                 Work type(Fixed term ,temporary ,permanent)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worl</a:t>
            </a:r>
            <a:r>
              <a:rPr lang="en-US" dirty="0" smtClean="0"/>
              <a:t> location </a:t>
            </a:r>
            <a:endParaRPr lang="en-US" dirty="0"/>
          </a:p>
        </p:txBody>
      </p:sp>
      <p:pic>
        <p:nvPicPr>
          <p:cNvPr id="5122" name="Picture 2" descr="C:\Users\admin\Downloads\doenload 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203" y="2362200"/>
            <a:ext cx="36884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exagon 5"/>
          <p:cNvSpPr/>
          <p:nvPr/>
        </p:nvSpPr>
        <p:spPr>
          <a:xfrm>
            <a:off x="1846641" y="2362200"/>
            <a:ext cx="152400" cy="152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1839960" y="2630214"/>
            <a:ext cx="152400" cy="152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87" y="2871788"/>
            <a:ext cx="176213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47" y="4858571"/>
            <a:ext cx="176213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41" y="3958540"/>
            <a:ext cx="176213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54" y="4544492"/>
            <a:ext cx="176213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34" y="4271223"/>
            <a:ext cx="176213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40" y="3165178"/>
            <a:ext cx="176213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80" y="3427873"/>
            <a:ext cx="176213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47" y="5486400"/>
            <a:ext cx="176213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33" y="3687096"/>
            <a:ext cx="176213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48" y="5791201"/>
            <a:ext cx="176213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47" y="6079003"/>
            <a:ext cx="176213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11" y="6388874"/>
            <a:ext cx="176213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sz="4250" u="sng" spc="2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250" u="sng" spc="20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sz="4250" u="sng" spc="10" dirty="0">
                <a:solidFill>
                  <a:schemeClr val="accent6">
                    <a:lumMod val="50000"/>
                  </a:schemeClr>
                </a:solidFill>
              </a:rPr>
              <a:t>WOW</a:t>
            </a:r>
            <a:r>
              <a:rPr lang="en-US" sz="4250" u="sng" spc="10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sz="4250" u="sng" spc="85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4250" u="sng" spc="10" dirty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sz="4250" u="sng" spc="-5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4250" u="sng" spc="15" dirty="0">
                <a:solidFill>
                  <a:schemeClr val="accent6">
                    <a:lumMod val="50000"/>
                  </a:schemeClr>
                </a:solidFill>
              </a:rPr>
              <a:t>OUR</a:t>
            </a:r>
            <a:r>
              <a:rPr sz="4250" u="sng" spc="-1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4250" u="sng" spc="20" dirty="0">
                <a:solidFill>
                  <a:schemeClr val="accent6">
                    <a:lumMod val="50000"/>
                  </a:schemeClr>
                </a:solidFill>
              </a:rPr>
              <a:t>SOLUTION</a:t>
            </a:r>
            <a:endParaRPr sz="425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133600" y="16002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8069" y="1179612"/>
            <a:ext cx="7543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The  best solution is to reduce the temporary jobs and look forward to permanent job because it is easy to secure and safe for the employs</a:t>
            </a:r>
          </a:p>
          <a:p>
            <a:r>
              <a:rPr lang="en-US" dirty="0" smtClean="0"/>
              <a:t>              One </a:t>
            </a:r>
            <a:r>
              <a:rPr lang="en-US" dirty="0"/>
              <a:t>effective solution for employee type data analysis is to </a:t>
            </a:r>
            <a:r>
              <a:rPr lang="en-US" dirty="0" smtClean="0"/>
              <a:t>implement  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b="1" i="1" u="sng" dirty="0" smtClean="0"/>
              <a:t>Role-Based </a:t>
            </a:r>
            <a:r>
              <a:rPr lang="en-US" b="1" i="1" u="sng" dirty="0"/>
              <a:t>Performance and Development Dashboard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Solution Overview:</a:t>
            </a:r>
          </a:p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Aggregation</a:t>
            </a:r>
            <a:r>
              <a:rPr lang="en-US" b="1" dirty="0"/>
              <a:t>:</a:t>
            </a:r>
            <a:r>
              <a:rPr lang="en-US" dirty="0"/>
              <a:t> Integrate data from various sources (HR systems, performance reviews, training records) into a centralized database.</a:t>
            </a:r>
          </a:p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Employee Categorization</a:t>
            </a:r>
            <a:r>
              <a:rPr lang="en-US" b="1" dirty="0"/>
              <a:t>:</a:t>
            </a:r>
            <a:r>
              <a:rPr lang="en-US" dirty="0"/>
              <a:t> Use machine learning algorithms or predefined criteria to classify employees into types such as "High Performer," "Emerging Talent," "Specialist," or "Underperformer."</a:t>
            </a:r>
          </a:p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 Analysis</a:t>
            </a:r>
            <a:r>
              <a:rPr lang="en-US" b="1" dirty="0"/>
              <a:t>:</a:t>
            </a:r>
            <a:r>
              <a:rPr lang="en-US" dirty="0"/>
              <a:t> Develop interactive dashboards that visualize key metrics like performance ratings, skills, and development progress.</a:t>
            </a:r>
          </a:p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Development Insights</a:t>
            </a:r>
            <a:r>
              <a:rPr lang="en-US" b="1" dirty="0"/>
              <a:t>:</a:t>
            </a:r>
            <a:r>
              <a:rPr lang="en-US" dirty="0"/>
              <a:t> Provide actionable insights and recommendations for each employee type, including tailored training programs, career paths, and performance improvement plans.</a:t>
            </a:r>
          </a:p>
          <a:p>
            <a:endParaRPr lang="en-US" dirty="0"/>
          </a:p>
        </p:txBody>
      </p:sp>
      <p:pic>
        <p:nvPicPr>
          <p:cNvPr id="6148" name="Picture 4" descr="C:\Users\admin\Downloads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869" y="2438400"/>
            <a:ext cx="3704580" cy="209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010222" y="1295400"/>
            <a:ext cx="46196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957671" y="2100756"/>
            <a:ext cx="461963" cy="208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4676429</TotalTime>
  <Words>1168</Words>
  <Application>Microsoft Office PowerPoint</Application>
  <PresentationFormat>Custom</PresentationFormat>
  <Paragraphs>148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Slipstream</vt:lpstr>
      <vt:lpstr>     Employee Data Analysis using Excel  </vt:lpstr>
      <vt:lpstr>PROJECT  TITLE:</vt:lpstr>
      <vt:lpstr>AGENDA:</vt:lpstr>
      <vt:lpstr>PROBLEM  STATEMENT: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50</cp:revision>
  <dcterms:created xsi:type="dcterms:W3CDTF">2024-03-29T15:07:22Z</dcterms:created>
  <dcterms:modified xsi:type="dcterms:W3CDTF">2015-10-14T18:35:07Z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