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D49D-7A30-4001-8CEE-6F1FCAFC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CA1D4-FB5A-4F0C-BE3A-193F9313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0537-23F1-4051-A5FB-45664F6C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1135-F8D4-4A19-8428-1A37D4EC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0C9E-6CC9-4D6F-910E-DB79D82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A53C-30A2-495C-A714-C28776C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C176B-F36F-4DD0-889D-5D3CB033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6F7B-980E-4CEA-97BE-469BDC9E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7317-7D0B-43E0-A0EF-5FB2A509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3CDA-22CF-4D6F-9176-8C619A86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1FCFC-EEF6-4CA9-8971-83790B157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2CBBC-E51D-44AB-8E8F-81AF3508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F4A8-9320-4BEA-A6BD-C585DF66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B43B-5091-495B-B44A-AC8BE99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0AD63-53DB-4265-982A-62002B3B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7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7EFF-3BCA-451C-A30F-90BE29CF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09B0-D32B-4A79-8E78-0471B19E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542C-11B6-4750-BA14-EB3F2307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D6B8-18BC-4940-8197-8D2DC4E0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3B01-42E5-4577-A2A4-4011468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76BF-7218-4D7B-961E-A6715480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BF63B-1E5A-4C87-9631-2BF8CFFB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C89F-42D3-4498-B4CD-6C692935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A573-23AD-4AC0-A751-71E4224E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098E-9B6C-416D-96BF-490DED66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1AB0-ABD0-4F02-AF6F-7E490528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D1D2-338D-4432-9A59-359112325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E4100-66C0-4031-86E0-30B58C68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2C9C9-F9B9-4C27-BE88-7AF3230B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8D337-1DAA-44A5-A5AE-295118CC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817AD-75FC-4A0A-8E38-D8E1FCE1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0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B3F-FB74-4FC6-A79B-A063C719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406A5-06CA-4C24-96A3-2FA183B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07C44-A18F-47A0-823F-67664F06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086FE-BA02-440C-9860-F519FC5B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38890-10FB-4F91-8BC7-631DC573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4EB04-15FF-439B-A2ED-951704B7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DBEED-70BA-48E1-9CAF-82641D66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6C120-DA13-4B0A-ACA5-1279AAE1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2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C9EF-78F1-48F2-8992-58BCC7AF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569B3-C4C9-4217-BAAE-4F261D21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49C91-B30F-4103-BD36-D37F1DF3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1906E-5E0D-4845-8811-00AA2A22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19A3A-42A5-42B0-95AB-BD0249E8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DAF1D-4F6F-4AE5-BBE1-2FBB820A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3E38-4FDD-4339-921E-4F29D35A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47A0-930C-4F49-9054-3D9B310A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8FE1-AB99-4837-881C-CE326580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1E419-E4A8-449B-B7E8-18220213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D624C-A090-4755-9ABC-C3C10760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42D4-0FC3-4A58-B7AD-DF9EF854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5E21-56B0-44EA-98E9-84D799A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5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09FB-F2B7-4E15-97AF-369C2A13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C2CC2-9313-453C-AC87-FD5FE9043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FF0FC-D6A3-46D9-9869-4EF9CF55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D420-D00E-45F4-8303-D190FFD1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613C-830F-4F1A-8605-7614B4E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941B-B127-461D-9E1F-A7508EE0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D0E84-7388-4846-B0B3-651709D6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94710-D2BB-4551-854B-10B0CCD1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6C88-BD98-4517-8163-62C0CCE5F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BBCB-33C3-488D-B1E4-81220299239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048C-2ADB-4389-BF18-856035918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F393-F7AB-4EA8-B68F-BF349D062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E39F-6C24-41B3-B058-7267F3A0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2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956F0-D274-4ED9-B426-9B8F42D15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/>
              <a:t>Computer hardware components</a:t>
            </a:r>
            <a:endParaRPr lang="en-IN" sz="5400" b="1"/>
          </a:p>
        </p:txBody>
      </p:sp>
      <p:sp>
        <p:nvSpPr>
          <p:cNvPr id="7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computer hardware components">
            <a:extLst>
              <a:ext uri="{FF2B5EF4-FFF2-40B4-BE49-F238E27FC236}">
                <a16:creationId xmlns:a16="http://schemas.microsoft.com/office/drawing/2014/main" id="{39F781A2-5401-4203-995E-4AD72F1F0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r="1652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69C59-578A-40A2-851D-913D79AA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Computer Hardware: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C63C-E1BF-4E0A-801E-851566E7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Computer hardware is a physical device of computers that we can see and touch.</a:t>
            </a:r>
          </a:p>
          <a:p>
            <a:r>
              <a:rPr lang="en-US" sz="2200"/>
              <a:t>For eg:Monitor, CPU, Mouse, Joystick etc.</a:t>
            </a:r>
          </a:p>
          <a:p>
            <a:r>
              <a:rPr lang="en-US" sz="2200"/>
              <a:t>Using this devices, we can control computer operations like input and output.</a:t>
            </a:r>
          </a:p>
          <a:p>
            <a:r>
              <a:rPr lang="en-US" sz="2200"/>
              <a:t>The hardware components are divided into:</a:t>
            </a:r>
          </a:p>
          <a:p>
            <a:pPr marL="1371600" lvl="3" indent="0">
              <a:buNone/>
            </a:pPr>
            <a:r>
              <a:rPr lang="en-US" sz="2200"/>
              <a:t>1: Input Unit</a:t>
            </a:r>
          </a:p>
          <a:p>
            <a:pPr marL="1371600" lvl="3" indent="0">
              <a:buNone/>
            </a:pPr>
            <a:r>
              <a:rPr lang="en-US" sz="2200"/>
              <a:t>2:Output Unit</a:t>
            </a:r>
          </a:p>
          <a:p>
            <a:pPr marL="1371600" lvl="3" indent="0">
              <a:buNone/>
            </a:pPr>
            <a:r>
              <a:rPr lang="en-US" sz="2200"/>
              <a:t>3:Internal Components</a:t>
            </a:r>
          </a:p>
          <a:p>
            <a:pPr marL="1371600" lvl="3" indent="0">
              <a:buNone/>
            </a:pPr>
            <a:r>
              <a:rPr lang="en-US" sz="2200"/>
              <a:t>4:Storage  Devices</a:t>
            </a:r>
          </a:p>
        </p:txBody>
      </p:sp>
    </p:spTree>
    <p:extLst>
      <p:ext uri="{BB962C8B-B14F-4D97-AF65-F5344CB8AC3E}">
        <p14:creationId xmlns:p14="http://schemas.microsoft.com/office/powerpoint/2010/main" val="25290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0713B8-1E26-4718-A931-567B217E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Input Devices:</a:t>
            </a:r>
            <a:endParaRPr lang="en-IN" sz="3600">
              <a:solidFill>
                <a:srgbClr val="FFFFFF"/>
              </a:solidFill>
            </a:endParaRPr>
          </a:p>
        </p:txBody>
      </p:sp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080D40D4-D2B3-4562-8D72-01462E20E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9" b="-6"/>
          <a:stretch/>
        </p:blipFill>
        <p:spPr bwMode="auto">
          <a:xfrm>
            <a:off x="4968250" y="325905"/>
            <a:ext cx="2249424" cy="20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59BE42-441D-45EC-A937-2E495A32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b="0" i="0">
                <a:solidFill>
                  <a:srgbClr val="FFFFFF"/>
                </a:solidFill>
                <a:effectLst/>
                <a:latin typeface="urw-din"/>
              </a:rPr>
              <a:t>Input devices are those devices with the help of which the user interacts with the computer</a:t>
            </a:r>
            <a:endParaRPr lang="en-IN" sz="2000">
              <a:solidFill>
                <a:srgbClr val="FFFFFF"/>
              </a:solidFill>
            </a:endParaRPr>
          </a:p>
          <a:p>
            <a:r>
              <a:rPr lang="en-US" sz="2000" b="0" i="0">
                <a:solidFill>
                  <a:srgbClr val="FFFFFF"/>
                </a:solidFill>
                <a:effectLst/>
                <a:latin typeface="urw-din"/>
              </a:rPr>
              <a:t>This information or data is accepted by the input devices and converted into a computer acceptable format, which is further sent to the computer system for processing.</a:t>
            </a:r>
            <a:endParaRPr lang="en-IN" sz="2000">
              <a:solidFill>
                <a:srgbClr val="FFFFFF"/>
              </a:solidFill>
            </a:endParaRPr>
          </a:p>
        </p:txBody>
      </p:sp>
      <p:pic>
        <p:nvPicPr>
          <p:cNvPr id="1032" name="Picture 8" descr="Image result for track ball">
            <a:extLst>
              <a:ext uri="{FF2B5EF4-FFF2-40B4-BE49-F238E27FC236}">
                <a16:creationId xmlns:a16="http://schemas.microsoft.com/office/drawing/2014/main" id="{8745A64A-234A-4ABF-B204-3E5405458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" r="7641" b="3"/>
          <a:stretch/>
        </p:blipFill>
        <p:spPr bwMode="auto">
          <a:xfrm>
            <a:off x="4968251" y="2419956"/>
            <a:ext cx="2249424" cy="20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anner">
            <a:extLst>
              <a:ext uri="{FF2B5EF4-FFF2-40B4-BE49-F238E27FC236}">
                <a16:creationId xmlns:a16="http://schemas.microsoft.com/office/drawing/2014/main" id="{B9C612D2-DF3E-494B-9CF9-5296BE063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6" r="-2" b="14472"/>
          <a:stretch/>
        </p:blipFill>
        <p:spPr bwMode="auto">
          <a:xfrm>
            <a:off x="7295203" y="325904"/>
            <a:ext cx="4570677" cy="30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5E12C9B-76A8-4C79-97AE-D96A39867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 r="8" b="2000"/>
          <a:stretch/>
        </p:blipFill>
        <p:spPr bwMode="auto">
          <a:xfrm>
            <a:off x="4976656" y="4511800"/>
            <a:ext cx="2249424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optical charCER nd bAR CODE READER">
            <a:extLst>
              <a:ext uri="{FF2B5EF4-FFF2-40B4-BE49-F238E27FC236}">
                <a16:creationId xmlns:a16="http://schemas.microsoft.com/office/drawing/2014/main" id="{97CE81AC-19FC-489E-9CB5-E47C316F5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9" r="-1" b="3913"/>
          <a:stretch/>
        </p:blipFill>
        <p:spPr bwMode="auto">
          <a:xfrm>
            <a:off x="7295203" y="3474720"/>
            <a:ext cx="4570677" cy="30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5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7DA28-2AB9-42CA-8249-110D1B06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>
            <a:normAutofit/>
          </a:bodyPr>
          <a:lstStyle/>
          <a:p>
            <a:r>
              <a:rPr lang="en-US" dirty="0"/>
              <a:t>Output Devices</a:t>
            </a:r>
            <a:endParaRPr lang="en-IN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DB5483E1-5975-4951-9ECF-2AA1EFA2D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21D212BC-722D-44C4-A744-F6C174E52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"/>
          <a:stretch/>
        </p:blipFill>
        <p:spPr bwMode="auto"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rinter">
            <a:extLst>
              <a:ext uri="{FF2B5EF4-FFF2-40B4-BE49-F238E27FC236}">
                <a16:creationId xmlns:a16="http://schemas.microsoft.com/office/drawing/2014/main" id="{2EB5BCDD-3D88-4C97-92B4-3B146F4E9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r="-1" b="9002"/>
          <a:stretch/>
        </p:blipFill>
        <p:spPr bwMode="auto"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anon Plotter">
            <a:extLst>
              <a:ext uri="{FF2B5EF4-FFF2-40B4-BE49-F238E27FC236}">
                <a16:creationId xmlns:a16="http://schemas.microsoft.com/office/drawing/2014/main" id="{CFFC6336-0D4B-43C1-A894-C77976E97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 b="1174"/>
          <a:stretch/>
        </p:blipFill>
        <p:spPr bwMode="auto"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5C1EF-2E6E-4526-A060-0FE93A85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313" y="2871982"/>
            <a:ext cx="4375579" cy="3100193"/>
          </a:xfrm>
        </p:spPr>
        <p:txBody>
          <a:bodyPr anchor="t">
            <a:normAutofit/>
          </a:bodyPr>
          <a:lstStyle/>
          <a:p>
            <a:r>
              <a:rPr lang="en-US" sz="1800" b="0" i="0">
                <a:effectLst/>
                <a:latin typeface="urw-din"/>
              </a:rPr>
              <a:t>These are the devices that are used to display the output of any task given to the computer in human-readable form. 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46785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9A19-BAE5-4310-BF98-73456D85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Internal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DA8D-96BC-4755-97FE-9154FFECE0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i="0">
                <a:effectLst/>
              </a:rPr>
              <a:t>CPU (Central Processing Unit): </a:t>
            </a:r>
            <a:r>
              <a:rPr lang="en-US" sz="1400" b="0" i="0">
                <a:effectLst/>
              </a:rPr>
              <a:t>CPU is also known as the heart of the computer. It consists of three units, in general known as the control unit, Arithmetic Logical Unit (ALU), and the memory unit. </a:t>
            </a:r>
          </a:p>
          <a:p>
            <a:r>
              <a:rPr lang="en-US" sz="1400" b="0" i="0">
                <a:effectLst/>
              </a:rPr>
              <a:t>This input goes to memory and the control unit gets instructions from memory. Control unit now decide what to do with the input or instructions and transfer it to ALU.</a:t>
            </a:r>
          </a:p>
          <a:p>
            <a:r>
              <a:rPr lang="en-US" sz="1400" b="0" i="0">
                <a:effectLst/>
              </a:rPr>
              <a:t>Now, ALU performs various operations like addition, subtraction, multiplication, division, and logical operations, etc. After that, the  final result gets stored in a memory and finally passed to output devices to give the output. </a:t>
            </a:r>
            <a:endParaRPr lang="en-US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2F7891E9-131F-485D-B8FF-C420293D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557784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4135C-9F4F-45C1-9B61-3983EE7B941C}"/>
              </a:ext>
            </a:extLst>
          </p:cNvPr>
          <p:cNvSpPr txBox="1"/>
          <p:nvPr/>
        </p:nvSpPr>
        <p:spPr>
          <a:xfrm>
            <a:off x="7269986" y="5043228"/>
            <a:ext cx="22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Block diagram of CPU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46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CCF79-BA72-4842-9A99-22017D66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Memory Unit: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8E29-AF45-4C34-8085-020F4D74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Two Types of memory Units are:</a:t>
            </a:r>
          </a:p>
          <a:p>
            <a:pPr marL="0" indent="0">
              <a:buNone/>
            </a:pPr>
            <a:r>
              <a:rPr lang="en-US" sz="2200"/>
              <a:t>1: RAM</a:t>
            </a:r>
          </a:p>
          <a:p>
            <a:pPr marL="0" indent="0">
              <a:buNone/>
            </a:pPr>
            <a:r>
              <a:rPr lang="en-US" sz="2200"/>
              <a:t>2:ROM</a:t>
            </a:r>
          </a:p>
          <a:p>
            <a:pPr marL="0" indent="0">
              <a:buNone/>
            </a:pPr>
            <a:r>
              <a:rPr lang="en-US" sz="2200"/>
              <a:t> Random Access Memory(RAM):</a:t>
            </a:r>
          </a:p>
          <a:p>
            <a:pPr marL="0" indent="0">
              <a:buNone/>
            </a:pPr>
            <a:r>
              <a:rPr lang="en-US" sz="2200"/>
              <a:t>     It is Volatile. The program and data are stored in RAM.Two types are there 1)SRAM and 2)DRAM.</a:t>
            </a:r>
          </a:p>
          <a:p>
            <a:pPr marL="0" indent="0">
              <a:buNone/>
            </a:pPr>
            <a:r>
              <a:rPr lang="en-US" sz="2200"/>
              <a:t>Read Only Memory(ROM):</a:t>
            </a:r>
          </a:p>
          <a:p>
            <a:pPr marL="0" indent="0">
              <a:buNone/>
            </a:pPr>
            <a:r>
              <a:rPr lang="en-US" sz="2200"/>
              <a:t>     It contains fundamental instructions that cannot be lost or changed by the user. It is nonvolatile.</a:t>
            </a:r>
          </a:p>
          <a:p>
            <a:pPr marL="0" indent="0">
              <a:buNone/>
            </a:pP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3897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275B9-4564-45A5-ACCD-DF3CA2D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Storage Devices:</a:t>
            </a:r>
            <a:br>
              <a:rPr lang="en-US" sz="5400"/>
            </a:br>
            <a:endParaRPr lang="en-IN" sz="540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E3A8-A35F-4573-B5C5-46FBB6AB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1200" b="0" i="0">
                <a:solidFill>
                  <a:srgbClr val="FFFFFF"/>
                </a:solidFill>
                <a:effectLst/>
                <a:latin typeface="urw-din"/>
              </a:rPr>
              <a:t>There are some devices that are used for storage purposes and are known as secondary storage devices.</a:t>
            </a:r>
          </a:p>
          <a:p>
            <a:pPr marL="0" indent="0">
              <a:buNone/>
            </a:pPr>
            <a:r>
              <a:rPr lang="en-US" sz="1200" b="1" i="0">
                <a:solidFill>
                  <a:srgbClr val="FFFFFF"/>
                </a:solidFill>
                <a:effectLst/>
                <a:latin typeface="urw-din"/>
              </a:rPr>
              <a:t>        1. CD (Compact disc):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FFFF"/>
                </a:solidFill>
                <a:latin typeface="urw-din"/>
              </a:rPr>
              <a:t>                   </a:t>
            </a:r>
            <a:r>
              <a:rPr lang="en-US" sz="1200" b="1" i="0">
                <a:solidFill>
                  <a:srgbClr val="FFFFFF"/>
                </a:solidFill>
                <a:effectLst/>
                <a:latin typeface="urw-din"/>
              </a:rPr>
              <a:t> </a:t>
            </a:r>
            <a:r>
              <a:rPr lang="en-US" sz="1200" b="0" i="0">
                <a:solidFill>
                  <a:srgbClr val="FFFFFF"/>
                </a:solidFill>
                <a:effectLst/>
                <a:latin typeface="urw-din"/>
              </a:rPr>
              <a:t>A CD is circular in shape and made up of thin platted glass and plastic polycarbonate material. It has a storage capacity of 600 MB to 700 MB of data. It has a standard size of 12 cm with a hole in the center of about 1.5 cm and 1.2 mm in thickness. </a:t>
            </a:r>
          </a:p>
          <a:p>
            <a:pPr marL="0" indent="0">
              <a:buNone/>
            </a:pPr>
            <a:r>
              <a:rPr lang="en-US" sz="1200" b="0" i="0">
                <a:solidFill>
                  <a:srgbClr val="FFFFFF"/>
                </a:solidFill>
                <a:effectLst/>
                <a:latin typeface="urw-din"/>
              </a:rPr>
              <a:t>There are basically 3 types of CDs     1:CD-ROM 2:CD-R 3:CD-RW.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FFFF"/>
                </a:solidFill>
                <a:latin typeface="urw-din"/>
              </a:rPr>
              <a:t>      </a:t>
            </a:r>
            <a:r>
              <a:rPr lang="en-US" sz="1200" b="1" i="0">
                <a:solidFill>
                  <a:srgbClr val="FFFFFF"/>
                </a:solidFill>
                <a:effectLst/>
                <a:latin typeface="urw-din"/>
              </a:rPr>
              <a:t>2. DVD(Digital Video/Versatile Disc):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FFFF"/>
                </a:solidFill>
                <a:latin typeface="urw-din"/>
              </a:rPr>
              <a:t>                                </a:t>
            </a:r>
            <a:r>
              <a:rPr lang="en-US" sz="1200" b="1" i="0">
                <a:solidFill>
                  <a:srgbClr val="FFFFFF"/>
                </a:solidFill>
                <a:effectLst/>
                <a:latin typeface="urw-din"/>
              </a:rPr>
              <a:t> </a:t>
            </a:r>
            <a:r>
              <a:rPr lang="en-US" sz="1200" b="0" i="0">
                <a:solidFill>
                  <a:srgbClr val="FFFFFF"/>
                </a:solidFill>
                <a:effectLst/>
                <a:latin typeface="urw-din"/>
              </a:rPr>
              <a:t>A DVD is same as  CD but with some more features. A DVD comes in single and dual-layer format. It has much greater storage capacity in comparison to CD. The storage capacity of a DVD with one sided single layer is – 4.7 GB, one sided double layer – 8.5 GB, double sided single layer – 9.4 GB, double sided double layer – 17 GB. 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FFFF"/>
                </a:solidFill>
                <a:latin typeface="urw-din"/>
              </a:rPr>
              <a:t>     </a:t>
            </a:r>
            <a:r>
              <a:rPr lang="en-US" sz="1200" b="1" i="0">
                <a:solidFill>
                  <a:srgbClr val="FFFFFF"/>
                </a:solidFill>
                <a:effectLst/>
                <a:latin typeface="urw-din"/>
              </a:rPr>
              <a:t>3. Hard Disk: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FFFF"/>
                </a:solidFill>
                <a:latin typeface="urw-din"/>
              </a:rPr>
              <a:t>                     </a:t>
            </a:r>
            <a:r>
              <a:rPr lang="en-US" sz="1200" b="1" i="0">
                <a:solidFill>
                  <a:srgbClr val="FFFFFF"/>
                </a:solidFill>
                <a:effectLst/>
                <a:latin typeface="urw-din"/>
              </a:rPr>
              <a:t> </a:t>
            </a:r>
            <a:r>
              <a:rPr lang="en-US" sz="1200" b="0" i="0">
                <a:solidFill>
                  <a:srgbClr val="FFFFFF"/>
                </a:solidFill>
                <a:effectLst/>
                <a:latin typeface="urw-din"/>
              </a:rPr>
              <a:t>A hard disk is a non-volatile storage device that uses its read/write heads to store digital data on a magnetic surface of a rigid plate. It is generally 3.5 inches in size for desktops and 2.5 inches in size for laptops. </a:t>
            </a:r>
          </a:p>
          <a:p>
            <a:pPr marL="0" indent="0">
              <a:buNone/>
            </a:pPr>
            <a:r>
              <a:rPr lang="en-US" sz="1200" b="0" i="0">
                <a:solidFill>
                  <a:srgbClr val="FFFFFF"/>
                </a:solidFill>
                <a:effectLst/>
                <a:latin typeface="urw-din"/>
              </a:rPr>
              <a:t>A hard disk can be classified further into 3 types:</a:t>
            </a:r>
          </a:p>
          <a:p>
            <a:pPr marL="0" indent="0">
              <a:buNone/>
            </a:pPr>
            <a:r>
              <a:rPr lang="en-IN" sz="1200">
                <a:solidFill>
                  <a:srgbClr val="FFFFFF"/>
                </a:solidFill>
              </a:rPr>
              <a:t>1:Internal Hard Disk</a:t>
            </a:r>
          </a:p>
          <a:p>
            <a:pPr marL="0" indent="0">
              <a:buNone/>
            </a:pPr>
            <a:r>
              <a:rPr lang="en-IN" sz="1200">
                <a:solidFill>
                  <a:srgbClr val="FFFFFF"/>
                </a:solidFill>
              </a:rPr>
              <a:t>2:Internal Cartridges</a:t>
            </a:r>
          </a:p>
          <a:p>
            <a:pPr marL="0" indent="0">
              <a:buNone/>
            </a:pPr>
            <a:r>
              <a:rPr lang="en-IN" sz="1200">
                <a:solidFill>
                  <a:srgbClr val="FFFFFF"/>
                </a:solidFill>
              </a:rPr>
              <a:t>3:Hard disk Packs</a:t>
            </a:r>
          </a:p>
        </p:txBody>
      </p:sp>
    </p:spTree>
    <p:extLst>
      <p:ext uri="{BB962C8B-B14F-4D97-AF65-F5344CB8AC3E}">
        <p14:creationId xmlns:p14="http://schemas.microsoft.com/office/powerpoint/2010/main" val="5162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6423-1462-42CD-9CCB-FDC326DB7E84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B8B8B736-A1F8-483A-801A-6D530BED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1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urw-din</vt:lpstr>
      <vt:lpstr>Office Theme</vt:lpstr>
      <vt:lpstr>Computer hardware components</vt:lpstr>
      <vt:lpstr>Computer Hardware:</vt:lpstr>
      <vt:lpstr>Input Devices:</vt:lpstr>
      <vt:lpstr>Output Devices</vt:lpstr>
      <vt:lpstr>Internal Components:</vt:lpstr>
      <vt:lpstr>Memory Unit:</vt:lpstr>
      <vt:lpstr>Storage Devices: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 components</dc:title>
  <dc:creator>Indira Vundrakonda</dc:creator>
  <cp:lastModifiedBy>Indira Vundrakonda</cp:lastModifiedBy>
  <cp:revision>7</cp:revision>
  <dcterms:created xsi:type="dcterms:W3CDTF">2022-02-28T04:34:21Z</dcterms:created>
  <dcterms:modified xsi:type="dcterms:W3CDTF">2022-02-28T06:27:11Z</dcterms:modified>
</cp:coreProperties>
</file>