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1" r:id="rId4"/>
    <p:sldId id="262" r:id="rId5"/>
    <p:sldId id="260" r:id="rId6"/>
    <p:sldId id="263" r:id="rId7"/>
    <p:sldId id="264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80" d="100"/>
          <a:sy n="80" d="100"/>
        </p:scale>
        <p:origin x="1478" y="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naslo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0871A-492A-4CAC-ADF5-F0866DB31B51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B7371-373E-4D93-A138-879E063548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6241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 vertikaln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0871A-492A-4CAC-ADF5-F0866DB31B51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B7371-373E-4D93-A138-879E063548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1028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ni naslov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0871A-492A-4CAC-ADF5-F0866DB31B51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B7371-373E-4D93-A138-879E063548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2339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0871A-492A-4CAC-ADF5-F0866DB31B51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B7371-373E-4D93-A138-879E063548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3109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aglavlje odlo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0871A-492A-4CAC-ADF5-F0866DB31B51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B7371-373E-4D93-A138-879E063548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6391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Naslov i 2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0871A-492A-4CAC-ADF5-F0866DB31B51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B7371-373E-4D93-A138-879E063548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1713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eđen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0871A-492A-4CAC-ADF5-F0866DB31B51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B7371-373E-4D93-A138-879E063548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2693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0871A-492A-4CAC-ADF5-F0866DB31B51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B7371-373E-4D93-A138-879E063548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599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0871A-492A-4CAC-ADF5-F0866DB31B51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B7371-373E-4D93-A138-879E063548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5746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držaj sa opisom slik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0871A-492A-4CAC-ADF5-F0866DB31B51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B7371-373E-4D93-A138-879E063548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8580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lika sa opisom slik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0871A-492A-4CAC-ADF5-F0866DB31B51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B7371-373E-4D93-A138-879E063548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2342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bs-Latn-BA"/>
              <a:t>Kliknite da biste uredili stilove prototipa naslova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s-Latn-BA"/>
              <a:t>Kliknite da biste uredili stilove teksta prototipa</a:t>
            </a:r>
          </a:p>
          <a:p>
            <a:pPr lvl="1"/>
            <a:r>
              <a:rPr lang="bs-Latn-BA"/>
              <a:t>Drugi nivo</a:t>
            </a:r>
          </a:p>
          <a:p>
            <a:pPr lvl="2"/>
            <a:r>
              <a:rPr lang="bs-Latn-BA"/>
              <a:t>Treći nivo</a:t>
            </a:r>
          </a:p>
          <a:p>
            <a:pPr lvl="3"/>
            <a:r>
              <a:rPr lang="bs-Latn-BA"/>
              <a:t>Četvrti nivo</a:t>
            </a:r>
          </a:p>
          <a:p>
            <a:pPr lvl="4"/>
            <a:r>
              <a:rPr lang="bs-Latn-BA"/>
              <a:t>Peti nivo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F570871A-492A-4CAC-ADF5-F0866DB31B51}" type="datetimeFigureOut">
              <a:rPr lang="en-US" smtClean="0"/>
              <a:pPr/>
              <a:t>6/3/2024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70B7371-373E-4D93-A138-879E0635481B}" type="slidenum">
              <a:rPr lang="en-US" smtClean="0"/>
              <a:pPr/>
              <a:t>‹nº›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14"/>
          <a:srcRect l="39555" t="19097" r="40435" b="69618"/>
          <a:stretch/>
        </p:blipFill>
        <p:spPr>
          <a:xfrm rot="16200000">
            <a:off x="-1116681" y="5207921"/>
            <a:ext cx="1695701" cy="537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833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/>
          <a:lstStyle/>
          <a:p>
            <a:r>
              <a:rPr lang="en-US" dirty="0"/>
              <a:t>Projeto Individual</a:t>
            </a:r>
            <a:br>
              <a:rPr lang="en-US" dirty="0"/>
            </a:br>
            <a:r>
              <a:rPr lang="en-US" i="1" dirty="0"/>
              <a:t>PlayStation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EF3A773-D7F1-44E8-A90A-EB2B6FBC2286}"/>
              </a:ext>
            </a:extLst>
          </p:cNvPr>
          <p:cNvSpPr txBox="1"/>
          <p:nvPr/>
        </p:nvSpPr>
        <p:spPr>
          <a:xfrm>
            <a:off x="3204481" y="6096000"/>
            <a:ext cx="2735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Kauan Gabriel – 1º ADS B</a:t>
            </a:r>
          </a:p>
        </p:txBody>
      </p:sp>
    </p:spTree>
    <p:extLst>
      <p:ext uri="{BB962C8B-B14F-4D97-AF65-F5344CB8AC3E}">
        <p14:creationId xmlns:p14="http://schemas.microsoft.com/office/powerpoint/2010/main" val="38931953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62237" y="304799"/>
            <a:ext cx="3838575" cy="842963"/>
          </a:xfrm>
        </p:spPr>
        <p:txBody>
          <a:bodyPr>
            <a:normAutofit fontScale="90000"/>
          </a:bodyPr>
          <a:lstStyle/>
          <a:p>
            <a:r>
              <a:rPr lang="en-US" i="1" dirty="0"/>
              <a:t>Introdução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CBEEC915-D8BF-4756-99BA-EB5A23F86890}"/>
              </a:ext>
            </a:extLst>
          </p:cNvPr>
          <p:cNvSpPr txBox="1"/>
          <p:nvPr/>
        </p:nvSpPr>
        <p:spPr>
          <a:xfrm>
            <a:off x="457200" y="1657350"/>
            <a:ext cx="4048125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chemeClr val="bg1">
                    <a:lumMod val="95000"/>
                  </a:schemeClr>
                </a:solidFill>
              </a:rPr>
              <a:t>Contexto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chemeClr val="bg1">
                    <a:lumMod val="95000"/>
                  </a:schemeClr>
                </a:solidFill>
              </a:rPr>
              <a:t>Justificativa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chemeClr val="bg1">
                    <a:lumMod val="95000"/>
                  </a:schemeClr>
                </a:solidFill>
              </a:rPr>
              <a:t>Objetivo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chemeClr val="bg1">
                    <a:lumMod val="95000"/>
                  </a:schemeClr>
                </a:solidFill>
              </a:rPr>
              <a:t>ONU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1669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04799"/>
            <a:ext cx="9143999" cy="842963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i="1" dirty="0"/>
              <a:t>Ferramentas de Gestão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CBEEC915-D8BF-4756-99BA-EB5A23F86890}"/>
              </a:ext>
            </a:extLst>
          </p:cNvPr>
          <p:cNvSpPr txBox="1"/>
          <p:nvPr/>
        </p:nvSpPr>
        <p:spPr>
          <a:xfrm>
            <a:off x="457200" y="1657350"/>
            <a:ext cx="4048125" cy="1305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chemeClr val="bg1">
                    <a:lumMod val="95000"/>
                  </a:schemeClr>
                </a:solidFill>
              </a:rPr>
              <a:t>Trello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chemeClr val="bg1">
                    <a:lumMod val="95000"/>
                  </a:schemeClr>
                </a:solidFill>
              </a:rPr>
              <a:t>GitHub</a:t>
            </a:r>
          </a:p>
        </p:txBody>
      </p:sp>
    </p:spTree>
    <p:extLst>
      <p:ext uri="{BB962C8B-B14F-4D97-AF65-F5344CB8AC3E}">
        <p14:creationId xmlns:p14="http://schemas.microsoft.com/office/powerpoint/2010/main" val="29276156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52712" y="2638424"/>
            <a:ext cx="3838575" cy="1266825"/>
          </a:xfrm>
        </p:spPr>
        <p:txBody>
          <a:bodyPr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en-US" sz="8000" i="1" dirty="0"/>
              <a:t>Site</a:t>
            </a:r>
          </a:p>
        </p:txBody>
      </p:sp>
    </p:spTree>
    <p:extLst>
      <p:ext uri="{BB962C8B-B14F-4D97-AF65-F5344CB8AC3E}">
        <p14:creationId xmlns:p14="http://schemas.microsoft.com/office/powerpoint/2010/main" val="29318203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04799"/>
            <a:ext cx="9143999" cy="842963"/>
          </a:xfrm>
        </p:spPr>
        <p:txBody>
          <a:bodyPr>
            <a:normAutofit fontScale="90000"/>
          </a:bodyPr>
          <a:lstStyle/>
          <a:p>
            <a:r>
              <a:rPr lang="en-US" i="1" dirty="0"/>
              <a:t>Modelagem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4E7E681-E0B2-49FE-B270-DE5D271E45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912" y="2562225"/>
            <a:ext cx="6734175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3812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04799"/>
            <a:ext cx="9143999" cy="842963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i="1" dirty="0"/>
              <a:t>SocioEmocional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CBEEC915-D8BF-4756-99BA-EB5A23F86890}"/>
              </a:ext>
            </a:extLst>
          </p:cNvPr>
          <p:cNvSpPr txBox="1"/>
          <p:nvPr/>
        </p:nvSpPr>
        <p:spPr>
          <a:xfrm>
            <a:off x="457200" y="1657350"/>
            <a:ext cx="4048125" cy="259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chemeClr val="bg1">
                    <a:lumMod val="95000"/>
                  </a:schemeClr>
                </a:solidFill>
              </a:rPr>
              <a:t>Valores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chemeClr val="bg1">
                    <a:lumMod val="95000"/>
                  </a:schemeClr>
                </a:solidFill>
              </a:rPr>
              <a:t>Dificuldades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chemeClr val="bg1">
                    <a:lumMod val="95000"/>
                  </a:schemeClr>
                </a:solidFill>
              </a:rPr>
              <a:t>Superação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chemeClr val="bg1">
                    <a:lumMod val="95000"/>
                  </a:schemeClr>
                </a:solidFill>
              </a:rPr>
              <a:t>Gratidão</a:t>
            </a:r>
          </a:p>
        </p:txBody>
      </p:sp>
    </p:spTree>
    <p:extLst>
      <p:ext uri="{BB962C8B-B14F-4D97-AF65-F5344CB8AC3E}">
        <p14:creationId xmlns:p14="http://schemas.microsoft.com/office/powerpoint/2010/main" val="39244547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990849"/>
            <a:ext cx="9143999" cy="842963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i="1" dirty="0"/>
              <a:t>Obrigado Pela Atenção</a:t>
            </a:r>
          </a:p>
        </p:txBody>
      </p:sp>
    </p:spTree>
    <p:extLst>
      <p:ext uri="{BB962C8B-B14F-4D97-AF65-F5344CB8AC3E}">
        <p14:creationId xmlns:p14="http://schemas.microsoft.com/office/powerpoint/2010/main" val="28521856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ema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767E6C84-CE38-4944-A788-44C6FC0AFB53}" vid="{64B37B76-6C82-4BD4-83CB-7B1AA64F466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Playstation-PowerPoint-Template</Template>
  <TotalTime>56</TotalTime>
  <Words>30</Words>
  <Application>Microsoft Office PowerPoint</Application>
  <PresentationFormat>Apresentação na tela (4:3)</PresentationFormat>
  <Paragraphs>18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0" baseType="lpstr">
      <vt:lpstr>Arial</vt:lpstr>
      <vt:lpstr>Trebuchet MS</vt:lpstr>
      <vt:lpstr>Office tema</vt:lpstr>
      <vt:lpstr>Projeto Individual PlayStation</vt:lpstr>
      <vt:lpstr>Introdução</vt:lpstr>
      <vt:lpstr>Ferramentas de Gestão</vt:lpstr>
      <vt:lpstr>Site</vt:lpstr>
      <vt:lpstr>Modelagem</vt:lpstr>
      <vt:lpstr>SocioEmocional</vt:lpstr>
      <vt:lpstr>Obrigado Pela Atenção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Individual PlayStation</dc:title>
  <dc:creator>Kauan Gabriel</dc:creator>
  <cp:lastModifiedBy>Kauan Gabriel</cp:lastModifiedBy>
  <cp:revision>6</cp:revision>
  <dcterms:created xsi:type="dcterms:W3CDTF">2024-06-03T20:15:06Z</dcterms:created>
  <dcterms:modified xsi:type="dcterms:W3CDTF">2024-06-03T21:11:44Z</dcterms:modified>
</cp:coreProperties>
</file>