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B303E-A786-DA3A-18DE-DE8D3A0E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1D376A-1653-88CC-E6E1-DED33C2FD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0AB69-3A3D-AEDE-CEB5-173FB8F6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12CF-30D5-45E8-9C43-19A7D39C36A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B664-BA82-4CB8-6D39-FCC3E648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3C06E-EF89-F8A8-78B5-6E2B2380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3C0F-1CC1-46C0-BBE3-7B89800B2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7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CF3CD-0B71-7828-2833-4AFFC495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0FE10-0D55-13CF-EB9B-3360B1C19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6C1E0-9FAA-4BCF-77FC-4EE474DF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12CF-30D5-45E8-9C43-19A7D39C36A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44B05-4499-2FB0-5D97-D5C344C1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ED445-C5C2-E64A-0B7D-699EC4B0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3C0F-1CC1-46C0-BBE3-7B89800B2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3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C3E82-A97B-D972-EC53-A469EA7F4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9F516-787A-3597-1B36-AFD229A4E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F4F0C-8718-0B46-7F9C-9EBAD68B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12CF-30D5-45E8-9C43-19A7D39C36A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0A731-AECE-7219-FEF3-E3C86501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11A5B-C981-945B-5CBF-C82A06E9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3C0F-1CC1-46C0-BBE3-7B89800B2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0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38689-C50D-97E5-AD3C-7567E9C2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056C0-D774-9641-328D-00C2441B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C1687-B86A-D2A9-A60A-61F01FDF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12CF-30D5-45E8-9C43-19A7D39C36A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10F34-AE16-F947-B417-C98A680A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5CBAF-E19A-A72F-C1AC-90D96E88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3C0F-1CC1-46C0-BBE3-7B89800B2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6E66D-752D-7479-806B-4E024E17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EEEAE4-F745-10D2-8ABB-FFDC0778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C83DE-F74C-BB38-E599-2C2E3AF2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12CF-30D5-45E8-9C43-19A7D39C36A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CD0C4-7F58-449D-7F53-F0438AC7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6F651-80B5-A05D-E33B-678E36E8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3C0F-1CC1-46C0-BBE3-7B89800B2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0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A4296-08AD-7F4E-2115-DCA01131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F4432-DD9C-A4FD-B296-08E1E41E3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1BBB1-29CD-3AEE-B739-6C2BAF5BD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07AB5-88F8-ADE9-934B-ED823D80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12CF-30D5-45E8-9C43-19A7D39C36A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50679-DF4D-E39F-E073-A4E6CA3C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EACE4-0B04-7708-F3B9-1641CA63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3C0F-1CC1-46C0-BBE3-7B89800B2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7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3F1BD-2822-893B-D129-E3412E36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54971-3E49-260C-EB7D-1DDC7C83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D35504-0661-6226-5305-7C924B78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961ADB-D750-35BF-F127-E0D6B5D33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E8716D-3855-B2DF-1F50-B6D857B50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75FD03-9908-FF8F-95E4-BFC8084C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12CF-30D5-45E8-9C43-19A7D39C36A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B79A58-3DF8-C609-939B-4B6627AD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9556B-2D03-2FDB-03BB-9C37D867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3C0F-1CC1-46C0-BBE3-7B89800B2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04D81-D5B8-676F-3F87-0117112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7C776F-F2C2-8A7F-1304-E0893694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12CF-30D5-45E8-9C43-19A7D39C36A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77B2B2-4C77-797A-3D9A-80267DA0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F9FB97-8753-E65F-CB10-4E4C690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3C0F-1CC1-46C0-BBE3-7B89800B2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8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19067-770A-9641-9248-906DCEB4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12CF-30D5-45E8-9C43-19A7D39C36A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8D2598-1DAC-8E14-3321-7C9D082E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21D85-35A4-9518-47C5-5587D29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3C0F-1CC1-46C0-BBE3-7B89800B2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FF507-A94E-8AA3-18C3-3846272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BE3B3-FC49-185F-7BBB-19DC111C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CC2F6-C3B0-97A2-E2A5-70B22A339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7CDC4-5BC2-B022-7E32-3D5FD3CD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12CF-30D5-45E8-9C43-19A7D39C36A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0E516-0ADF-6FF5-52D5-527F87EA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E49D0-D7B8-E65E-E95E-3D37F3D9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3C0F-1CC1-46C0-BBE3-7B89800B2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0B3A6-8107-BAC4-FBE5-5937F922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041440-8597-FFDA-2110-3557A50BB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0881C-64EE-CDE1-8DF6-AF03B6355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5939C-C655-0927-0236-EA9F0475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12CF-30D5-45E8-9C43-19A7D39C36A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7EA44-00C1-EA44-1016-0D9C8DE4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0C520-6838-27ED-D50E-86C36105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3C0F-1CC1-46C0-BBE3-7B89800B2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1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F120E2-89C1-02C2-F1C4-96BE823A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E2469-2499-434F-D75A-96A5B53C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D3AF9-86D7-7240-14E3-E7673966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012CF-30D5-45E8-9C43-19A7D39C36A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444DA-DCFC-7212-FBA4-088D40C6C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EDA98-AA3D-52A0-F798-F99E6CE0D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03C0F-1CC1-46C0-BBE3-7B89800B2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2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24698-D3E1-A0B7-7DC2-9846067BA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79C02-F592-9857-5E5E-499CAA98266F}"/>
              </a:ext>
            </a:extLst>
          </p:cNvPr>
          <p:cNvSpPr txBox="1"/>
          <p:nvPr/>
        </p:nvSpPr>
        <p:spPr>
          <a:xfrm>
            <a:off x="166255" y="175491"/>
            <a:ext cx="5568281" cy="238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Firebase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앱 로그 기반 데이터 분석 </a:t>
            </a:r>
            <a:endParaRPr lang="en-US" altLang="ko-KR" sz="2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다룰 데이터는 음식 앱의 데이터이다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372D2E5-180D-2DBB-B011-21E2E85FC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20" y="427725"/>
            <a:ext cx="5072258" cy="2579310"/>
          </a:xfrm>
          <a:prstGeom prst="rect">
            <a:avLst/>
          </a:prstGeom>
        </p:spPr>
      </p:pic>
      <p:pic>
        <p:nvPicPr>
          <p:cNvPr id="6" name="그림 5" descr="텍스트, 번호, 폰트, 라인이(가) 표시된 사진&#10;&#10;자동 생성된 설명">
            <a:extLst>
              <a:ext uri="{FF2B5EF4-FFF2-40B4-BE49-F238E27FC236}">
                <a16:creationId xmlns:a16="http://schemas.microsoft.com/office/drawing/2014/main" id="{C88937C4-7DDA-A111-1EE8-11542EB55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50" y="3196380"/>
            <a:ext cx="7600390" cy="34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6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39178-6B4E-11D7-4FB9-94F0D0381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F8579-930F-094C-004F-0F350073AF7B}"/>
              </a:ext>
            </a:extLst>
          </p:cNvPr>
          <p:cNvSpPr txBox="1"/>
          <p:nvPr/>
        </p:nvSpPr>
        <p:spPr>
          <a:xfrm>
            <a:off x="166255" y="175491"/>
            <a:ext cx="10603345" cy="160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Firebase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앱 로그 기반 데이터 분석 </a:t>
            </a:r>
            <a:endParaRPr lang="en-US" altLang="ko-KR" sz="2800" b="1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코호트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리텐션</a:t>
            </a: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endParaRPr lang="en-US" altLang="ko-KR" dirty="0"/>
          </a:p>
        </p:txBody>
      </p:sp>
      <p:pic>
        <p:nvPicPr>
          <p:cNvPr id="3" name="그림 2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B85974EF-4DEE-AB1B-E239-DB16609E8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8" y="1869143"/>
            <a:ext cx="10027482" cy="2915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94267-2D7C-A487-3966-1ABFA09DC3F5}"/>
              </a:ext>
            </a:extLst>
          </p:cNvPr>
          <p:cNvSpPr txBox="1"/>
          <p:nvPr/>
        </p:nvSpPr>
        <p:spPr>
          <a:xfrm>
            <a:off x="7018159" y="3316132"/>
            <a:ext cx="48505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DLaM Display" panose="02010000000000000000" pitchFamily="2" charset="0"/>
                <a:cs typeface="ADLaM Display" panose="02010000000000000000" pitchFamily="2" charset="0"/>
              </a:rPr>
              <a:t>코호트 </a:t>
            </a:r>
            <a:r>
              <a:rPr lang="ko-KR" altLang="en-US" sz="1400" b="1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리텐션</a:t>
            </a:r>
            <a:r>
              <a:rPr lang="ko-KR" altLang="en-US" sz="1400" b="1" dirty="0">
                <a:latin typeface="ADLaM Display" panose="02010000000000000000" pitchFamily="2" charset="0"/>
                <a:cs typeface="ADLaM Display" panose="02010000000000000000" pitchFamily="2" charset="0"/>
              </a:rPr>
              <a:t> 해석하기</a:t>
            </a:r>
            <a:endParaRPr lang="en-US" altLang="ko-KR" sz="1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sz="14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갑자기 올라간 곳이 있는가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?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왜 그럴까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?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어떤 기능이 배포되었는가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?</a:t>
            </a:r>
          </a:p>
          <a:p>
            <a:r>
              <a:rPr lang="en-US" altLang="ko-KR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올라간 특징을 기능으로 만들 수 있는가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?</a:t>
            </a:r>
          </a:p>
          <a:p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초반에 사용한 사람들의 </a:t>
            </a:r>
            <a:r>
              <a:rPr lang="ko-KR" altLang="en-US" sz="14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리텐션은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 낮음</a:t>
            </a:r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- 2022-10-03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부터 올라가고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2022-11-28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은 모두 준수함</a:t>
            </a:r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sz="14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-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그 사이에는 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0.1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정도의 수치</a:t>
            </a:r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- 2022-12-19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에 감소되고 있어서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그 다음 주차가 어떻게 될 지 보는 것도 필요</a:t>
            </a:r>
          </a:p>
        </p:txBody>
      </p:sp>
    </p:spTree>
    <p:extLst>
      <p:ext uri="{BB962C8B-B14F-4D97-AF65-F5344CB8AC3E}">
        <p14:creationId xmlns:p14="http://schemas.microsoft.com/office/powerpoint/2010/main" val="240374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6E46D-CB64-7F55-7129-35489CF6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B188C-D1EB-9AA1-FEE3-062BF0C20255}"/>
              </a:ext>
            </a:extLst>
          </p:cNvPr>
          <p:cNvSpPr txBox="1"/>
          <p:nvPr/>
        </p:nvSpPr>
        <p:spPr>
          <a:xfrm>
            <a:off x="166255" y="175491"/>
            <a:ext cx="11859490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Firebase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앱 로그 기반 데이터 분석 </a:t>
            </a:r>
            <a:endParaRPr lang="en-US" altLang="ko-KR" sz="2800" b="1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퍼널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분석</a:t>
            </a: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Welcome -&gt; Home -&gt; Food Category -&gt; Restaurant -&gt; Cart -&gt; </a:t>
            </a:r>
            <a:r>
              <a:rPr lang="ko-KR" altLang="en-US" kern="0" dirty="0">
                <a:solidFill>
                  <a:srgbClr val="000000"/>
                </a:solidFill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주문하기 클릭 순으로 각 </a:t>
            </a:r>
            <a:r>
              <a:rPr lang="ko-KR" altLang="en-US" kern="0" dirty="0" err="1">
                <a:solidFill>
                  <a:srgbClr val="000000"/>
                </a:solidFill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퍼널의</a:t>
            </a:r>
            <a:r>
              <a:rPr lang="ko-KR" altLang="en-US" kern="0" dirty="0">
                <a:solidFill>
                  <a:srgbClr val="000000"/>
                </a:solidFill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 유저 수를 집계</a:t>
            </a:r>
            <a:endParaRPr lang="en-US" altLang="ko-KR" kern="0" dirty="0">
              <a:solidFill>
                <a:srgbClr val="00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데이터 </a:t>
            </a: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2022-08-01 ~ 2022-08-18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15841-A440-8564-1F3F-0835E8A4B195}"/>
              </a:ext>
            </a:extLst>
          </p:cNvPr>
          <p:cNvSpPr txBox="1"/>
          <p:nvPr/>
        </p:nvSpPr>
        <p:spPr>
          <a:xfrm>
            <a:off x="166255" y="1838036"/>
            <a:ext cx="8756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screen_view</a:t>
            </a:r>
            <a:r>
              <a:rPr lang="en-US" altLang="ko-KR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(welcome)     </a:t>
            </a:r>
            <a:r>
              <a:rPr lang="en-US" altLang="ko-KR" sz="9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screen_view</a:t>
            </a:r>
            <a:r>
              <a:rPr lang="en-US" altLang="ko-KR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(home)    </a:t>
            </a:r>
            <a:r>
              <a:rPr lang="en-US" altLang="ko-KR" sz="9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screen_view</a:t>
            </a:r>
            <a:r>
              <a:rPr lang="en-US" altLang="ko-KR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</a:t>
            </a:r>
            <a:r>
              <a:rPr lang="en-US" altLang="ko-KR" sz="9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food_category</a:t>
            </a:r>
            <a:r>
              <a:rPr lang="en-US" altLang="ko-KR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            </a:t>
            </a:r>
            <a:r>
              <a:rPr lang="en-US" altLang="ko-KR" sz="9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screen_view</a:t>
            </a:r>
            <a:r>
              <a:rPr lang="en-US" altLang="ko-KR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</a:t>
            </a:r>
            <a:r>
              <a:rPr lang="en-US" altLang="ko-KR" sz="9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restaurank</a:t>
            </a:r>
            <a:r>
              <a:rPr lang="en-US" altLang="ko-KR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      </a:t>
            </a:r>
            <a:r>
              <a:rPr lang="en-US" altLang="ko-KR" sz="9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screen_view</a:t>
            </a:r>
            <a:r>
              <a:rPr lang="en-US" altLang="ko-KR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(cart)       </a:t>
            </a:r>
            <a:r>
              <a:rPr lang="en-US" altLang="ko-KR" sz="9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click_payment</a:t>
            </a:r>
            <a:r>
              <a:rPr lang="en-US" altLang="ko-KR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(cart)</a:t>
            </a:r>
            <a:endParaRPr lang="ko-KR" altLang="en-US" sz="9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그림 6" descr="텍스트, 스크린샷, 인간의 얼굴, 온라인 광고이(가) 표시된 사진&#10;&#10;자동 생성된 설명">
            <a:extLst>
              <a:ext uri="{FF2B5EF4-FFF2-40B4-BE49-F238E27FC236}">
                <a16:creationId xmlns:a16="http://schemas.microsoft.com/office/drawing/2014/main" id="{59657045-E364-6702-9133-DC6DA57A2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71" y="3136200"/>
            <a:ext cx="4535968" cy="2831544"/>
          </a:xfrm>
          <a:prstGeom prst="rect">
            <a:avLst/>
          </a:prstGeom>
        </p:spPr>
      </p:pic>
      <p:pic>
        <p:nvPicPr>
          <p:cNvPr id="9" name="그림 8" descr="텍스트, 스크린샷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ACE65E00-AE37-07E5-BAA1-63DD6C09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39" y="3067454"/>
            <a:ext cx="4639117" cy="29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FBC4-9F05-FCE2-8C39-CAD9677DF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40089E-277D-5215-3287-0226C20BF847}"/>
              </a:ext>
            </a:extLst>
          </p:cNvPr>
          <p:cNvSpPr txBox="1"/>
          <p:nvPr/>
        </p:nvSpPr>
        <p:spPr>
          <a:xfrm>
            <a:off x="166255" y="175491"/>
            <a:ext cx="10603345" cy="238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Firebase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앱 로그 기반 데이터 분석 </a:t>
            </a:r>
            <a:endParaRPr lang="en-US" altLang="ko-KR" sz="2800" b="1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퍼널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분석</a:t>
            </a: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 </a:t>
            </a:r>
            <a:r>
              <a:rPr lang="ko-KR" altLang="en-US" kern="0" dirty="0">
                <a:solidFill>
                  <a:srgbClr val="000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쿼리를 통해 일자별 </a:t>
            </a:r>
            <a:r>
              <a:rPr lang="ko-KR" altLang="en-US" kern="0" dirty="0" err="1">
                <a:solidFill>
                  <a:srgbClr val="000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퍼널</a:t>
            </a:r>
            <a:r>
              <a:rPr lang="ko-KR" altLang="en-US" kern="0" dirty="0">
                <a:solidFill>
                  <a:srgbClr val="000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 집계한 결과를 스프레드 시트로 시각화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그림 4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833F3589-17B9-B702-A1C2-16CD9702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596" y="175491"/>
            <a:ext cx="3666836" cy="2185678"/>
          </a:xfrm>
          <a:prstGeom prst="rect">
            <a:avLst/>
          </a:prstGeom>
        </p:spPr>
      </p:pic>
      <p:pic>
        <p:nvPicPr>
          <p:cNvPr id="8" name="그림 7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E5869425-2645-C5B4-E43F-AD795A7F9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4" y="2909065"/>
            <a:ext cx="4810071" cy="2968088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2BF6F7A-3DBC-62A6-5440-2CBC673E5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52" y="1501381"/>
            <a:ext cx="2230695" cy="1238515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7923B97-E4B9-04FD-5666-A4A972A15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12" y="3012788"/>
            <a:ext cx="6914843" cy="29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AA517-6DAC-0F83-A6FB-A78E8B3D7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7111D-06D7-7B97-DD2A-6BE631D19D73}"/>
              </a:ext>
            </a:extLst>
          </p:cNvPr>
          <p:cNvSpPr txBox="1"/>
          <p:nvPr/>
        </p:nvSpPr>
        <p:spPr>
          <a:xfrm>
            <a:off x="166255" y="175491"/>
            <a:ext cx="11695845" cy="322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Firebase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앱 로그 기반 데이터 분석 </a:t>
            </a:r>
            <a:endParaRPr lang="en-US" altLang="ko-KR" sz="2800" b="1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퍼널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분석</a:t>
            </a: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ADLaM Display" panose="02010000000000000000" pitchFamily="2" charset="0"/>
              <a:ea typeface="함초롬바탕" panose="02030604000101010101" pitchFamily="18" charset="-127"/>
              <a:cs typeface="ADLaM Display" panose="02010000000000000000" pitchFamily="2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 err="1">
                <a:solidFill>
                  <a:srgbClr val="000000"/>
                </a:solidFill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퍼널</a:t>
            </a:r>
            <a:r>
              <a:rPr lang="ko-KR" altLang="en-US" sz="1400" b="1" kern="0" dirty="0">
                <a:solidFill>
                  <a:srgbClr val="000000"/>
                </a:solidFill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 데이터 해석하기</a:t>
            </a:r>
            <a:endParaRPr lang="en-US" altLang="ko-KR" sz="1400" b="1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Home to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food_category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: 1742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명 이탈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직전 대비 </a:t>
            </a:r>
            <a:r>
              <a:rPr lang="en-US" altLang="ko-KR" sz="1400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55% </a:t>
            </a:r>
            <a:r>
              <a:rPr lang="ko-KR" altLang="en-US" sz="1400" kern="0" dirty="0">
                <a:solidFill>
                  <a:srgbClr val="000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이탈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Restaurant -&gt; cart : 601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명 이탈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직전 대비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49% </a:t>
            </a:r>
            <a:r>
              <a:rPr lang="ko-KR" altLang="en-US" sz="1400" kern="0" dirty="0">
                <a:solidFill>
                  <a:srgbClr val="000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이탈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cart -&gt;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click_payment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: 226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명 이탈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직전 대비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37%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이탈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그림 6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64A68607-A3C2-747C-2210-5C88CB2F0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87" y="439678"/>
            <a:ext cx="4174448" cy="2488249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FD1E549-96A2-D72D-04E4-3F828386E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00" y="3555500"/>
            <a:ext cx="6227918" cy="2673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83C0A-B251-64DF-522E-5379566B424B}"/>
              </a:ext>
            </a:extLst>
          </p:cNvPr>
          <p:cNvSpPr txBox="1"/>
          <p:nvPr/>
        </p:nvSpPr>
        <p:spPr>
          <a:xfrm>
            <a:off x="166255" y="3429000"/>
            <a:ext cx="51908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퍼널</a:t>
            </a:r>
            <a:r>
              <a:rPr lang="ko-KR" altLang="en-US" sz="1400" b="1" dirty="0">
                <a:latin typeface="ADLaM Display" panose="02010000000000000000" pitchFamily="2" charset="0"/>
                <a:cs typeface="ADLaM Display" panose="02010000000000000000" pitchFamily="2" charset="0"/>
              </a:rPr>
              <a:t> 관련 여러 아이디어</a:t>
            </a:r>
            <a:endParaRPr lang="en-US" altLang="ko-KR" sz="1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퍼널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 단계를 줄이기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(Gap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줄이기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퍼널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 순서를 바꾸기 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회원 가입 전에 체험하고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</a:p>
          <a:p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    체험의 어느 단계에서 회원 가입 또는 로그인하도록 설계</a:t>
            </a:r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결제 직전에 추가 상품을 추천해서 </a:t>
            </a:r>
            <a:r>
              <a:rPr lang="ko-KR" altLang="en-US" sz="14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업셀링</a:t>
            </a:r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장바구니에 담기 전에 할인 프로모션 안내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할인 가격 적용해서 노출</a:t>
            </a:r>
          </a:p>
        </p:txBody>
      </p:sp>
    </p:spTree>
    <p:extLst>
      <p:ext uri="{BB962C8B-B14F-4D97-AF65-F5344CB8AC3E}">
        <p14:creationId xmlns:p14="http://schemas.microsoft.com/office/powerpoint/2010/main" val="316548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B5D90-D625-79F5-4732-6F04B3A3A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9F5944-02AF-5138-F009-AFF599D44606}"/>
              </a:ext>
            </a:extLst>
          </p:cNvPr>
          <p:cNvSpPr txBox="1"/>
          <p:nvPr/>
        </p:nvSpPr>
        <p:spPr>
          <a:xfrm>
            <a:off x="166255" y="175491"/>
            <a:ext cx="10603345" cy="205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Firebase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앱 로그 기반 데이터 분석 </a:t>
            </a:r>
            <a:endParaRPr lang="en-US" altLang="ko-KR" sz="2800" b="1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</a:t>
            </a:r>
            <a:r>
              <a:rPr lang="ko-KR" altLang="en-US" kern="0" dirty="0" err="1">
                <a:solidFill>
                  <a:srgbClr val="000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리텐션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분석</a:t>
            </a: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 </a:t>
            </a:r>
            <a:r>
              <a:rPr lang="ko-KR" altLang="en-US" kern="0" dirty="0">
                <a:solidFill>
                  <a:srgbClr val="000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쿼리를 통해 사용자 행동 데이터</a:t>
            </a: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행동 로그 집계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endParaRPr lang="ko-KR" altLang="en-US" dirty="0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224209C-F739-CCC0-D736-EEF48A642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8" y="4597256"/>
            <a:ext cx="3628184" cy="2002440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0241B47-1542-8D87-B126-F07BF2193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4" y="2421247"/>
            <a:ext cx="3554148" cy="2176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3FB9E3-5FAD-3E49-1B4B-596E75F37E75}"/>
              </a:ext>
            </a:extLst>
          </p:cNvPr>
          <p:cNvSpPr txBox="1"/>
          <p:nvPr/>
        </p:nvSpPr>
        <p:spPr>
          <a:xfrm>
            <a:off x="1297580" y="1917417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 day retention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3" name="그림 12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52E2663A-8451-3305-482F-DC2DAEEA2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40" y="3118575"/>
            <a:ext cx="3570425" cy="2267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FD7FA0-AF05-C37F-4238-5C7E9D623D3F}"/>
              </a:ext>
            </a:extLst>
          </p:cNvPr>
          <p:cNvSpPr txBox="1"/>
          <p:nvPr/>
        </p:nvSpPr>
        <p:spPr>
          <a:xfrm>
            <a:off x="5176304" y="2504436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Weekly retention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D0952B9-FD94-D822-17F1-794244C89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07" y="3118575"/>
            <a:ext cx="3429479" cy="23911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60DFAF-E182-FFF4-9F68-CEAB95871F15}"/>
              </a:ext>
            </a:extLst>
          </p:cNvPr>
          <p:cNvSpPr txBox="1"/>
          <p:nvPr/>
        </p:nvSpPr>
        <p:spPr>
          <a:xfrm>
            <a:off x="9097140" y="2636089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Monthly retention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7E7EAE-B5C3-F31E-0263-F6B485E21B13}"/>
              </a:ext>
            </a:extLst>
          </p:cNvPr>
          <p:cNvSpPr txBox="1"/>
          <p:nvPr/>
        </p:nvSpPr>
        <p:spPr>
          <a:xfrm>
            <a:off x="6793215" y="581007"/>
            <a:ext cx="523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 day retention : 2022-08-01 ~ 2022-11-03</a:t>
            </a:r>
          </a:p>
          <a:p>
            <a:endParaRPr lang="en-US" altLang="ko-K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Weekly retention : 2022-08-01 ~ 2023-08-03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Monthly retention : 2022-08-01 ~ 2022-11-03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4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B8F07-DFA5-F8F5-3846-4A90103D4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A0EA3C-C171-7D7F-1C52-BC26416424F0}"/>
              </a:ext>
            </a:extLst>
          </p:cNvPr>
          <p:cNvSpPr txBox="1"/>
          <p:nvPr/>
        </p:nvSpPr>
        <p:spPr>
          <a:xfrm>
            <a:off x="166255" y="175491"/>
            <a:ext cx="10603345" cy="160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Firebase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앱 로그 기반 데이터 분석 </a:t>
            </a:r>
            <a:endParaRPr lang="en-US" altLang="ko-KR" sz="2800" b="1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</a:t>
            </a:r>
            <a:r>
              <a:rPr lang="ko-KR" altLang="en-US" kern="0" dirty="0" err="1">
                <a:solidFill>
                  <a:srgbClr val="000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리텐션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분석</a:t>
            </a: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D52DD-B57B-0366-72DC-C593CAA50111}"/>
              </a:ext>
            </a:extLst>
          </p:cNvPr>
          <p:cNvSpPr txBox="1"/>
          <p:nvPr/>
        </p:nvSpPr>
        <p:spPr>
          <a:xfrm>
            <a:off x="7772272" y="2089993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 day retention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그림 4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29DA2B60-866E-0E5F-5EC6-642B6C88C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91" y="2645831"/>
            <a:ext cx="5715798" cy="3505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23A077-2114-9AFC-AC1C-9F972BD4215C}"/>
              </a:ext>
            </a:extLst>
          </p:cNvPr>
          <p:cNvSpPr txBox="1"/>
          <p:nvPr/>
        </p:nvSpPr>
        <p:spPr>
          <a:xfrm>
            <a:off x="665018" y="3086572"/>
            <a:ext cx="4600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 day </a:t>
            </a:r>
            <a:r>
              <a:rPr lang="ko-KR" altLang="en-US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리텐션을</a:t>
            </a:r>
            <a:r>
              <a:rPr lang="ko-KR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 구해보니</a:t>
            </a:r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값이 너무 낮아 보기 어려움 </a:t>
            </a:r>
            <a:endParaRPr lang="en-US" altLang="ko-K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=&gt; Weekly </a:t>
            </a:r>
            <a:r>
              <a:rPr lang="ko-KR" altLang="en-US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리텐션</a:t>
            </a:r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(Range)</a:t>
            </a:r>
            <a:r>
              <a:rPr lang="ko-KR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로 수정</a:t>
            </a:r>
          </a:p>
        </p:txBody>
      </p:sp>
    </p:spTree>
    <p:extLst>
      <p:ext uri="{BB962C8B-B14F-4D97-AF65-F5344CB8AC3E}">
        <p14:creationId xmlns:p14="http://schemas.microsoft.com/office/powerpoint/2010/main" val="429063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AD942-6325-440D-E9A0-17EB15AEA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AF01D-B8DE-2023-5A2A-B7198E267BE7}"/>
              </a:ext>
            </a:extLst>
          </p:cNvPr>
          <p:cNvSpPr txBox="1"/>
          <p:nvPr/>
        </p:nvSpPr>
        <p:spPr>
          <a:xfrm>
            <a:off x="166255" y="175491"/>
            <a:ext cx="10603345" cy="160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Firebase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앱 로그 기반 데이터 분석 </a:t>
            </a:r>
            <a:endParaRPr lang="en-US" altLang="ko-KR" sz="2800" b="1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</a:t>
            </a:r>
            <a:r>
              <a:rPr lang="ko-KR" altLang="en-US" kern="0" dirty="0" err="1">
                <a:solidFill>
                  <a:srgbClr val="000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리텐션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분석</a:t>
            </a: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C3393-481C-3C72-4585-D3CD61ABD484}"/>
              </a:ext>
            </a:extLst>
          </p:cNvPr>
          <p:cNvSpPr txBox="1"/>
          <p:nvPr/>
        </p:nvSpPr>
        <p:spPr>
          <a:xfrm>
            <a:off x="8169435" y="1219349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Weekly retention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9BBCC-AD20-FB04-0C24-4EEFEFA76CE6}"/>
              </a:ext>
            </a:extLst>
          </p:cNvPr>
          <p:cNvSpPr txBox="1"/>
          <p:nvPr/>
        </p:nvSpPr>
        <p:spPr>
          <a:xfrm>
            <a:off x="249382" y="1773347"/>
            <a:ext cx="58049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Retention</a:t>
            </a:r>
            <a:r>
              <a:rPr lang="ko-KR" altLang="en-US" sz="1400" b="1" dirty="0"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1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Curve</a:t>
            </a:r>
            <a:r>
              <a:rPr lang="ko-KR" altLang="en-US" sz="1400" b="1" dirty="0">
                <a:latin typeface="ADLaM Display" panose="02010000000000000000" pitchFamily="2" charset="0"/>
                <a:cs typeface="ADLaM Display" panose="02010000000000000000" pitchFamily="2" charset="0"/>
              </a:rPr>
              <a:t> 해석하기</a:t>
            </a:r>
            <a:endParaRPr lang="en-US" altLang="ko-KR" sz="1400" b="1" dirty="0"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- 1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주차에 떨어진다</a:t>
            </a:r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- 2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주차부턴 평평한 편이다</a:t>
            </a:r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- 1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주차에 떨어진다는 것은 제품의 핵심 가치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(PMF)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가 자리잡지 않았을 수 있음</a:t>
            </a:r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그러나 그 후엔 평평함 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-&gt;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어떤 유저들은 이 핵심 가치를 경험했을 수 있음</a:t>
            </a:r>
          </a:p>
        </p:txBody>
      </p:sp>
      <p:pic>
        <p:nvPicPr>
          <p:cNvPr id="3" name="그림 2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3DDA1918-F347-DBC4-DDD9-C6E31E263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80" y="1588681"/>
            <a:ext cx="5472638" cy="3373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81959E-DFE8-467B-9A07-5540A0C8061D}"/>
              </a:ext>
            </a:extLst>
          </p:cNvPr>
          <p:cNvSpPr txBox="1"/>
          <p:nvPr/>
        </p:nvSpPr>
        <p:spPr>
          <a:xfrm>
            <a:off x="249382" y="4100945"/>
            <a:ext cx="71766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Retention Curve </a:t>
            </a:r>
            <a:r>
              <a:rPr lang="ko-KR" altLang="en-US" sz="1400" b="1" dirty="0">
                <a:latin typeface="ADLaM Display" panose="02010000000000000000" pitchFamily="2" charset="0"/>
                <a:cs typeface="ADLaM Display" panose="02010000000000000000" pitchFamily="2" charset="0"/>
              </a:rPr>
              <a:t>관련 아이디어</a:t>
            </a:r>
            <a:endParaRPr lang="en-US" altLang="ko-KR" sz="1400" b="1" dirty="0"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PMF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를 사람들이 더 많이 경험할 수 있도록 핵심 가치 경험 부분을 재점검</a:t>
            </a:r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sz="14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평평한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(Retention Plateau)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부분에 있는 사람들은 주로 어떤 것을 하고 있는지 파악해보기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정량 분석 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사용자 인터뷰 등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  <a:p>
            <a:endParaRPr lang="en-US" altLang="ko-KR" sz="14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주기적으로 사용하는 사람들의 특징을 찾고 이 부분을 핵심 가치 경험에 녹여보는 것도 방법</a:t>
            </a:r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- 1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주 뒤 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9%</a:t>
            </a:r>
            <a:r>
              <a:rPr lang="ko-KR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만 남는 상황에 마케팅을 하는 것이 좋을까</a:t>
            </a:r>
            <a:r>
              <a:rPr lang="en-US" altLang="ko-KR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? X</a:t>
            </a:r>
            <a:endParaRPr lang="ko-KR" altLang="en-US" sz="14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092B6-5D42-FB3F-587B-204AEE9C9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9229E8-DBA0-E35F-274A-F9060DB3889D}"/>
              </a:ext>
            </a:extLst>
          </p:cNvPr>
          <p:cNvSpPr txBox="1"/>
          <p:nvPr/>
        </p:nvSpPr>
        <p:spPr>
          <a:xfrm>
            <a:off x="166255" y="175491"/>
            <a:ext cx="10603345" cy="293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Firebase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앱 로그 기반 데이터 분석 </a:t>
            </a:r>
            <a:endParaRPr lang="en-US" altLang="ko-KR" sz="2800" b="1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코호트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리텐션</a:t>
            </a: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 </a:t>
            </a:r>
            <a:r>
              <a:rPr lang="ko-KR" altLang="en-US" kern="0" dirty="0">
                <a:solidFill>
                  <a:srgbClr val="000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쿼리를 통해 사용자 행동 데이터</a:t>
            </a: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행동 로그 집계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endParaRPr lang="en-US" altLang="ko-K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데이터 </a:t>
            </a: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2022-08-01 ~ 2022-12-31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endParaRPr lang="ko-KR" altLang="en-US" dirty="0"/>
          </a:p>
        </p:txBody>
      </p:sp>
      <p:pic>
        <p:nvPicPr>
          <p:cNvPr id="5" name="그림 4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C3D899A6-BF7D-51D1-DB2E-B5EA03CC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17" y="2299010"/>
            <a:ext cx="6083998" cy="34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6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FDB4B-450B-B7DC-C630-9D45BCC71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82A067-3513-7D7A-B70B-A8877DA9BCDF}"/>
              </a:ext>
            </a:extLst>
          </p:cNvPr>
          <p:cNvSpPr txBox="1"/>
          <p:nvPr/>
        </p:nvSpPr>
        <p:spPr>
          <a:xfrm>
            <a:off x="166255" y="175491"/>
            <a:ext cx="10603345" cy="160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Firebase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함초롬바탕" panose="02030604000101010101" pitchFamily="18" charset="-127"/>
                <a:cs typeface="ADLaM Display" panose="02010000000000000000" pitchFamily="2" charset="0"/>
              </a:rPr>
              <a:t>앱 로그 기반 데이터 분석 </a:t>
            </a:r>
            <a:endParaRPr lang="en-US" altLang="ko-KR" sz="2800" b="1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코호트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리텐션</a:t>
            </a:r>
            <a:r>
              <a:rPr lang="en-US" altLang="ko-KR" kern="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fontAlgn="base">
              <a:lnSpc>
                <a:spcPct val="160000"/>
              </a:lnSpc>
            </a:pPr>
            <a:endParaRPr lang="en-US" altLang="ko-KR" dirty="0"/>
          </a:p>
        </p:txBody>
      </p:sp>
      <p:pic>
        <p:nvPicPr>
          <p:cNvPr id="3" name="그림 2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F85D2529-DBFE-89D0-DD7A-A9C131C91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8" y="1869143"/>
            <a:ext cx="10027482" cy="2915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AFD43-3649-A3E9-9C7E-78221197F73E}"/>
              </a:ext>
            </a:extLst>
          </p:cNvPr>
          <p:cNvSpPr txBox="1"/>
          <p:nvPr/>
        </p:nvSpPr>
        <p:spPr>
          <a:xfrm>
            <a:off x="7914088" y="2921168"/>
            <a:ext cx="3980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DLaM Display" panose="02010000000000000000" pitchFamily="2" charset="0"/>
                <a:cs typeface="ADLaM Display" panose="02010000000000000000" pitchFamily="2" charset="0"/>
              </a:rPr>
              <a:t>비율 지표 특성상 분자와 분모의 수가 얼마나 되는지도 참고 가능</a:t>
            </a:r>
            <a:endParaRPr lang="en-US" altLang="ko-KR" sz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sz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ko-KR" altLang="en-US" sz="1200" dirty="0">
                <a:latin typeface="ADLaM Display" panose="02010000000000000000" pitchFamily="2" charset="0"/>
                <a:cs typeface="ADLaM Display" panose="02010000000000000000" pitchFamily="2" charset="0"/>
              </a:rPr>
              <a:t>비율과 숫자를 모두 보며 파악하기 </a:t>
            </a:r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=&gt; </a:t>
            </a:r>
            <a:r>
              <a:rPr lang="ko-KR" altLang="en-US" sz="1200" dirty="0">
                <a:latin typeface="ADLaM Display" panose="02010000000000000000" pitchFamily="2" charset="0"/>
                <a:cs typeface="ADLaM Display" panose="02010000000000000000" pitchFamily="2" charset="0"/>
              </a:rPr>
              <a:t>너무 작은 데이터인 경우 비율이 높게 나올 수 있음 주의</a:t>
            </a:r>
          </a:p>
        </p:txBody>
      </p:sp>
      <p:pic>
        <p:nvPicPr>
          <p:cNvPr id="8" name="그림 7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078DFDDF-28D1-FEDE-DE3C-4662E5B29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4187196"/>
            <a:ext cx="8746836" cy="25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7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541</Words>
  <Application>Microsoft Office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ADLaM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송인승(2020146018)</dc:creator>
  <cp:lastModifiedBy>송인승(2020146018)</cp:lastModifiedBy>
  <cp:revision>7</cp:revision>
  <dcterms:created xsi:type="dcterms:W3CDTF">2024-10-30T21:45:55Z</dcterms:created>
  <dcterms:modified xsi:type="dcterms:W3CDTF">2024-10-30T23:47:35Z</dcterms:modified>
</cp:coreProperties>
</file>