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3" r:id="rId8"/>
    <p:sldId id="268" r:id="rId9"/>
    <p:sldId id="267"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48C1C-4DD4-7270-9EDD-3A34A35CCF39}" v="6" dt="2023-11-18T04:08:23.077"/>
    <p1510:client id="{2D51E5AA-EFC1-F4A6-9756-253F73D687C9}" v="294" dt="2023-11-17T11:05:57.315"/>
    <p1510:client id="{46D33B46-4064-092B-C6E5-F5D216AF9596}" v="1" dt="2023-11-16T13:45:41.321"/>
    <p1510:client id="{8A2AA392-E751-2BF1-8645-B3B5FDFE52BA}" v="625" dt="2023-11-16T16:00:56.784"/>
    <p1510:client id="{CA7D5B61-676E-48A7-9965-ACEB1E620DD2}" v="27" dt="2023-11-16T13:32:35.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5504D-D4B6-43DC-B9E6-36D9E19DF8A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3587C87-5EA9-4B22-8516-7A5E2FA9088A}">
      <dgm:prSet/>
      <dgm:spPr/>
      <dgm:t>
        <a:bodyPr/>
        <a:lstStyle/>
        <a:p>
          <a:pPr rtl="0"/>
          <a:r>
            <a:rPr lang="en-US" b="1" dirty="0">
              <a:latin typeface="Calibri"/>
              <a:ea typeface="FangSong"/>
              <a:cs typeface="Times New Roman"/>
            </a:rPr>
            <a:t>Raw statement : "</a:t>
          </a:r>
          <a:r>
            <a:rPr lang="en-US" b="1" dirty="0">
              <a:solidFill>
                <a:srgbClr val="ECECF1"/>
              </a:solidFill>
              <a:latin typeface="Calibri"/>
              <a:ea typeface="FangSong"/>
              <a:cs typeface="Times New Roman"/>
            </a:rPr>
            <a:t>Development of a Low-Cost, Raspberry Pi Pico-Based Air Quality Indicator Using a Seven-Segment Display</a:t>
          </a:r>
          <a:r>
            <a:rPr lang="en-US" b="1" dirty="0">
              <a:latin typeface="Calibri"/>
              <a:ea typeface="FangSong"/>
              <a:cs typeface="Times New Roman"/>
            </a:rPr>
            <a:t>"</a:t>
          </a:r>
        </a:p>
      </dgm:t>
    </dgm:pt>
    <dgm:pt modelId="{F9165497-E3C1-484A-89D1-86DB67A40A0C}" type="parTrans" cxnId="{F18599AE-FC80-4254-AD24-4D8101DF5CB6}">
      <dgm:prSet/>
      <dgm:spPr/>
      <dgm:t>
        <a:bodyPr/>
        <a:lstStyle/>
        <a:p>
          <a:endParaRPr lang="en-US"/>
        </a:p>
      </dgm:t>
    </dgm:pt>
    <dgm:pt modelId="{DD632F41-E91D-40F6-9FBC-833C07605B57}" type="sibTrans" cxnId="{F18599AE-FC80-4254-AD24-4D8101DF5CB6}">
      <dgm:prSet/>
      <dgm:spPr/>
      <dgm:t>
        <a:bodyPr/>
        <a:lstStyle/>
        <a:p>
          <a:endParaRPr lang="en-US"/>
        </a:p>
      </dgm:t>
    </dgm:pt>
    <dgm:pt modelId="{C5412A9C-2234-479F-8ECD-9703EB6070EF}">
      <dgm:prSet/>
      <dgm:spPr/>
      <dgm:t>
        <a:bodyPr/>
        <a:lstStyle/>
        <a:p>
          <a:r>
            <a:rPr lang="en-US" dirty="0">
              <a:latin typeface="Calibri"/>
              <a:ea typeface="FangSong"/>
              <a:cs typeface="Times New Roman"/>
            </a:rPr>
            <a:t>Air quality is a critical environmental factor affecting public health and quality of life. In urban and industrial areas, monitoring air quality is crucial for identifying harmful levels of pollutants and taking appropriate measures. Traditional air quality monitoring systems can be expensive and complex, limiting their accessibility and usage in many communities.</a:t>
          </a:r>
        </a:p>
      </dgm:t>
    </dgm:pt>
    <dgm:pt modelId="{1B9DAE2B-D436-4254-8826-270DC9DEC503}" type="parTrans" cxnId="{579545E1-A713-49DF-B94A-3F8419EF7D4D}">
      <dgm:prSet/>
      <dgm:spPr/>
      <dgm:t>
        <a:bodyPr/>
        <a:lstStyle/>
        <a:p>
          <a:endParaRPr lang="en-US"/>
        </a:p>
      </dgm:t>
    </dgm:pt>
    <dgm:pt modelId="{0FE613C2-9FFC-45A3-AC0D-21B79E6653A0}" type="sibTrans" cxnId="{579545E1-A713-49DF-B94A-3F8419EF7D4D}">
      <dgm:prSet/>
      <dgm:spPr/>
      <dgm:t>
        <a:bodyPr/>
        <a:lstStyle/>
        <a:p>
          <a:endParaRPr lang="en-US"/>
        </a:p>
      </dgm:t>
    </dgm:pt>
    <dgm:pt modelId="{FF18140B-2A8D-48A3-BB91-C481B5A91C88}">
      <dgm:prSet/>
      <dgm:spPr/>
      <dgm:t>
        <a:bodyPr/>
        <a:lstStyle/>
        <a:p>
          <a:r>
            <a:rPr lang="en-US" dirty="0">
              <a:latin typeface="Calibri"/>
              <a:ea typeface="FangSong"/>
              <a:cs typeface="Times New Roman"/>
            </a:rPr>
            <a:t>Our perspective on this project is that this statement is a robust statement and it is a required problem to be solved and can serve well with the hardware components that we chose with consideration of the limited funds that we incur. </a:t>
          </a:r>
        </a:p>
      </dgm:t>
    </dgm:pt>
    <dgm:pt modelId="{0DDC4B40-7F2C-4E83-AC0C-3EAA5A0AEC1C}" type="parTrans" cxnId="{A7B5A4F7-4A98-40FB-8861-C0CD163A942D}">
      <dgm:prSet/>
      <dgm:spPr/>
      <dgm:t>
        <a:bodyPr/>
        <a:lstStyle/>
        <a:p>
          <a:endParaRPr lang="en-US"/>
        </a:p>
      </dgm:t>
    </dgm:pt>
    <dgm:pt modelId="{057F5543-D4BC-4B8E-9634-C22431AF82F7}" type="sibTrans" cxnId="{A7B5A4F7-4A98-40FB-8861-C0CD163A942D}">
      <dgm:prSet/>
      <dgm:spPr/>
      <dgm:t>
        <a:bodyPr/>
        <a:lstStyle/>
        <a:p>
          <a:endParaRPr lang="en-US"/>
        </a:p>
      </dgm:t>
    </dgm:pt>
    <dgm:pt modelId="{E111B24A-EEA1-4E51-BAD7-9184F7988673}" type="pres">
      <dgm:prSet presAssocID="{E825504D-D4B6-43DC-B9E6-36D9E19DF8A8}" presName="root" presStyleCnt="0">
        <dgm:presLayoutVars>
          <dgm:dir/>
          <dgm:resizeHandles val="exact"/>
        </dgm:presLayoutVars>
      </dgm:prSet>
      <dgm:spPr/>
    </dgm:pt>
    <dgm:pt modelId="{3F5F7C1F-887F-4AEB-9A56-ADA1796AF1CF}" type="pres">
      <dgm:prSet presAssocID="{43587C87-5EA9-4B22-8516-7A5E2FA9088A}" presName="compNode" presStyleCnt="0"/>
      <dgm:spPr/>
    </dgm:pt>
    <dgm:pt modelId="{F000A53C-DC61-4CF9-B3C6-F0D4B261E10F}" type="pres">
      <dgm:prSet presAssocID="{43587C87-5EA9-4B22-8516-7A5E2FA908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6ED64FC0-D636-49AF-9410-44B520807BEF}" type="pres">
      <dgm:prSet presAssocID="{43587C87-5EA9-4B22-8516-7A5E2FA9088A}" presName="spaceRect" presStyleCnt="0"/>
      <dgm:spPr/>
    </dgm:pt>
    <dgm:pt modelId="{85EA975B-8A25-45BA-8A29-424834454F1C}" type="pres">
      <dgm:prSet presAssocID="{43587C87-5EA9-4B22-8516-7A5E2FA9088A}" presName="textRect" presStyleLbl="revTx" presStyleIdx="0" presStyleCnt="3">
        <dgm:presLayoutVars>
          <dgm:chMax val="1"/>
          <dgm:chPref val="1"/>
        </dgm:presLayoutVars>
      </dgm:prSet>
      <dgm:spPr/>
    </dgm:pt>
    <dgm:pt modelId="{14DB7937-5CE8-4375-8CE1-923B603ABB8D}" type="pres">
      <dgm:prSet presAssocID="{DD632F41-E91D-40F6-9FBC-833C07605B57}" presName="sibTrans" presStyleCnt="0"/>
      <dgm:spPr/>
    </dgm:pt>
    <dgm:pt modelId="{FE5095A0-5E3F-4FD1-BB9C-4427CABE4B67}" type="pres">
      <dgm:prSet presAssocID="{C5412A9C-2234-479F-8ECD-9703EB6070EF}" presName="compNode" presStyleCnt="0"/>
      <dgm:spPr/>
    </dgm:pt>
    <dgm:pt modelId="{C158661B-D087-4AD1-82C5-5C952A1DFE17}" type="pres">
      <dgm:prSet presAssocID="{C5412A9C-2234-479F-8ECD-9703EB6070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0D5B79BA-A369-4C97-BD0B-DFF191923EF9}" type="pres">
      <dgm:prSet presAssocID="{C5412A9C-2234-479F-8ECD-9703EB6070EF}" presName="spaceRect" presStyleCnt="0"/>
      <dgm:spPr/>
    </dgm:pt>
    <dgm:pt modelId="{1FD45B5F-46A1-4518-A784-3C42C25829EE}" type="pres">
      <dgm:prSet presAssocID="{C5412A9C-2234-479F-8ECD-9703EB6070EF}" presName="textRect" presStyleLbl="revTx" presStyleIdx="1" presStyleCnt="3">
        <dgm:presLayoutVars>
          <dgm:chMax val="1"/>
          <dgm:chPref val="1"/>
        </dgm:presLayoutVars>
      </dgm:prSet>
      <dgm:spPr/>
    </dgm:pt>
    <dgm:pt modelId="{E5113B5F-9DFD-488C-AA86-CF562A439182}" type="pres">
      <dgm:prSet presAssocID="{0FE613C2-9FFC-45A3-AC0D-21B79E6653A0}" presName="sibTrans" presStyleCnt="0"/>
      <dgm:spPr/>
    </dgm:pt>
    <dgm:pt modelId="{C25B14DA-607C-435F-B016-CA2098A09D75}" type="pres">
      <dgm:prSet presAssocID="{FF18140B-2A8D-48A3-BB91-C481B5A91C88}" presName="compNode" presStyleCnt="0"/>
      <dgm:spPr/>
    </dgm:pt>
    <dgm:pt modelId="{F5F17783-618A-4505-A36E-A5291F146889}" type="pres">
      <dgm:prSet presAssocID="{FF18140B-2A8D-48A3-BB91-C481B5A91C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4AD9016-5D13-40A2-8753-561CEDF53110}" type="pres">
      <dgm:prSet presAssocID="{FF18140B-2A8D-48A3-BB91-C481B5A91C88}" presName="spaceRect" presStyleCnt="0"/>
      <dgm:spPr/>
    </dgm:pt>
    <dgm:pt modelId="{B0CEBC19-572D-4C3C-A18E-A756F10E2E7E}" type="pres">
      <dgm:prSet presAssocID="{FF18140B-2A8D-48A3-BB91-C481B5A91C88}" presName="textRect" presStyleLbl="revTx" presStyleIdx="2" presStyleCnt="3">
        <dgm:presLayoutVars>
          <dgm:chMax val="1"/>
          <dgm:chPref val="1"/>
        </dgm:presLayoutVars>
      </dgm:prSet>
      <dgm:spPr/>
    </dgm:pt>
  </dgm:ptLst>
  <dgm:cxnLst>
    <dgm:cxn modelId="{9E2CEC08-9A0C-4D96-BA01-004D69924A9B}" type="presOf" srcId="{43587C87-5EA9-4B22-8516-7A5E2FA9088A}" destId="{85EA975B-8A25-45BA-8A29-424834454F1C}" srcOrd="0" destOrd="0" presId="urn:microsoft.com/office/officeart/2018/2/layout/IconLabelList"/>
    <dgm:cxn modelId="{B40B2521-A9D5-421B-B881-CA6CA560A7A7}" type="presOf" srcId="{FF18140B-2A8D-48A3-BB91-C481B5A91C88}" destId="{B0CEBC19-572D-4C3C-A18E-A756F10E2E7E}" srcOrd="0" destOrd="0" presId="urn:microsoft.com/office/officeart/2018/2/layout/IconLabelList"/>
    <dgm:cxn modelId="{44305627-85F3-447C-AB45-5531FEA05AE9}" type="presOf" srcId="{C5412A9C-2234-479F-8ECD-9703EB6070EF}" destId="{1FD45B5F-46A1-4518-A784-3C42C25829EE}" srcOrd="0" destOrd="0" presId="urn:microsoft.com/office/officeart/2018/2/layout/IconLabelList"/>
    <dgm:cxn modelId="{F18599AE-FC80-4254-AD24-4D8101DF5CB6}" srcId="{E825504D-D4B6-43DC-B9E6-36D9E19DF8A8}" destId="{43587C87-5EA9-4B22-8516-7A5E2FA9088A}" srcOrd="0" destOrd="0" parTransId="{F9165497-E3C1-484A-89D1-86DB67A40A0C}" sibTransId="{DD632F41-E91D-40F6-9FBC-833C07605B57}"/>
    <dgm:cxn modelId="{7E4210CD-EEC0-4AF6-94E6-083F6F660E5C}" type="presOf" srcId="{E825504D-D4B6-43DC-B9E6-36D9E19DF8A8}" destId="{E111B24A-EEA1-4E51-BAD7-9184F7988673}" srcOrd="0" destOrd="0" presId="urn:microsoft.com/office/officeart/2018/2/layout/IconLabelList"/>
    <dgm:cxn modelId="{579545E1-A713-49DF-B94A-3F8419EF7D4D}" srcId="{E825504D-D4B6-43DC-B9E6-36D9E19DF8A8}" destId="{C5412A9C-2234-479F-8ECD-9703EB6070EF}" srcOrd="1" destOrd="0" parTransId="{1B9DAE2B-D436-4254-8826-270DC9DEC503}" sibTransId="{0FE613C2-9FFC-45A3-AC0D-21B79E6653A0}"/>
    <dgm:cxn modelId="{A7B5A4F7-4A98-40FB-8861-C0CD163A942D}" srcId="{E825504D-D4B6-43DC-B9E6-36D9E19DF8A8}" destId="{FF18140B-2A8D-48A3-BB91-C481B5A91C88}" srcOrd="2" destOrd="0" parTransId="{0DDC4B40-7F2C-4E83-AC0C-3EAA5A0AEC1C}" sibTransId="{057F5543-D4BC-4B8E-9634-C22431AF82F7}"/>
    <dgm:cxn modelId="{E3EE134C-0245-4BAA-889E-A57F3C30FF3B}" type="presParOf" srcId="{E111B24A-EEA1-4E51-BAD7-9184F7988673}" destId="{3F5F7C1F-887F-4AEB-9A56-ADA1796AF1CF}" srcOrd="0" destOrd="0" presId="urn:microsoft.com/office/officeart/2018/2/layout/IconLabelList"/>
    <dgm:cxn modelId="{37851F43-0A05-4136-8E65-804AB1BD828C}" type="presParOf" srcId="{3F5F7C1F-887F-4AEB-9A56-ADA1796AF1CF}" destId="{F000A53C-DC61-4CF9-B3C6-F0D4B261E10F}" srcOrd="0" destOrd="0" presId="urn:microsoft.com/office/officeart/2018/2/layout/IconLabelList"/>
    <dgm:cxn modelId="{3EF20849-4A5A-448A-8F95-5D71A1A78D93}" type="presParOf" srcId="{3F5F7C1F-887F-4AEB-9A56-ADA1796AF1CF}" destId="{6ED64FC0-D636-49AF-9410-44B520807BEF}" srcOrd="1" destOrd="0" presId="urn:microsoft.com/office/officeart/2018/2/layout/IconLabelList"/>
    <dgm:cxn modelId="{043CC520-3FBB-4E38-B2F7-DC2743B8231C}" type="presParOf" srcId="{3F5F7C1F-887F-4AEB-9A56-ADA1796AF1CF}" destId="{85EA975B-8A25-45BA-8A29-424834454F1C}" srcOrd="2" destOrd="0" presId="urn:microsoft.com/office/officeart/2018/2/layout/IconLabelList"/>
    <dgm:cxn modelId="{722678A8-83A3-42A0-A1F1-8422BEC4341C}" type="presParOf" srcId="{E111B24A-EEA1-4E51-BAD7-9184F7988673}" destId="{14DB7937-5CE8-4375-8CE1-923B603ABB8D}" srcOrd="1" destOrd="0" presId="urn:microsoft.com/office/officeart/2018/2/layout/IconLabelList"/>
    <dgm:cxn modelId="{B796CE7D-B1F2-484D-84DB-9822636337E8}" type="presParOf" srcId="{E111B24A-EEA1-4E51-BAD7-9184F7988673}" destId="{FE5095A0-5E3F-4FD1-BB9C-4427CABE4B67}" srcOrd="2" destOrd="0" presId="urn:microsoft.com/office/officeart/2018/2/layout/IconLabelList"/>
    <dgm:cxn modelId="{252FA7F7-735B-45EF-979D-B48F7A8B7CF5}" type="presParOf" srcId="{FE5095A0-5E3F-4FD1-BB9C-4427CABE4B67}" destId="{C158661B-D087-4AD1-82C5-5C952A1DFE17}" srcOrd="0" destOrd="0" presId="urn:microsoft.com/office/officeart/2018/2/layout/IconLabelList"/>
    <dgm:cxn modelId="{AE5B4419-2A21-4E8F-8D5B-C12F6EE68CC7}" type="presParOf" srcId="{FE5095A0-5E3F-4FD1-BB9C-4427CABE4B67}" destId="{0D5B79BA-A369-4C97-BD0B-DFF191923EF9}" srcOrd="1" destOrd="0" presId="urn:microsoft.com/office/officeart/2018/2/layout/IconLabelList"/>
    <dgm:cxn modelId="{F32E7EA8-9013-4E0B-9E04-7C94CA07E53A}" type="presParOf" srcId="{FE5095A0-5E3F-4FD1-BB9C-4427CABE4B67}" destId="{1FD45B5F-46A1-4518-A784-3C42C25829EE}" srcOrd="2" destOrd="0" presId="urn:microsoft.com/office/officeart/2018/2/layout/IconLabelList"/>
    <dgm:cxn modelId="{2C02BBD6-19AB-4634-87D5-71AD31D502E7}" type="presParOf" srcId="{E111B24A-EEA1-4E51-BAD7-9184F7988673}" destId="{E5113B5F-9DFD-488C-AA86-CF562A439182}" srcOrd="3" destOrd="0" presId="urn:microsoft.com/office/officeart/2018/2/layout/IconLabelList"/>
    <dgm:cxn modelId="{6009B017-423A-40D6-B59E-ED780E529BE6}" type="presParOf" srcId="{E111B24A-EEA1-4E51-BAD7-9184F7988673}" destId="{C25B14DA-607C-435F-B016-CA2098A09D75}" srcOrd="4" destOrd="0" presId="urn:microsoft.com/office/officeart/2018/2/layout/IconLabelList"/>
    <dgm:cxn modelId="{1DA29BFE-7C9F-4177-ACF8-C24272F3389C}" type="presParOf" srcId="{C25B14DA-607C-435F-B016-CA2098A09D75}" destId="{F5F17783-618A-4505-A36E-A5291F146889}" srcOrd="0" destOrd="0" presId="urn:microsoft.com/office/officeart/2018/2/layout/IconLabelList"/>
    <dgm:cxn modelId="{B1ABC0E2-A04F-4FF4-A70B-8E85E1C3F20F}" type="presParOf" srcId="{C25B14DA-607C-435F-B016-CA2098A09D75}" destId="{B4AD9016-5D13-40A2-8753-561CEDF53110}" srcOrd="1" destOrd="0" presId="urn:microsoft.com/office/officeart/2018/2/layout/IconLabelList"/>
    <dgm:cxn modelId="{5B355B3D-8B2F-4CC5-A4FE-0E3412D8626E}" type="presParOf" srcId="{C25B14DA-607C-435F-B016-CA2098A09D75}" destId="{B0CEBC19-572D-4C3C-A18E-A756F10E2E7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49DA60-7A4B-4B83-AF3A-3744E7BC28D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E185A0-161D-4122-8F3C-8586CEFF9B63}">
      <dgm:prSet/>
      <dgm:spPr/>
      <dgm:t>
        <a:bodyPr/>
        <a:lstStyle/>
        <a:p>
          <a:pPr>
            <a:lnSpc>
              <a:spcPct val="100000"/>
            </a:lnSpc>
          </a:pPr>
          <a:r>
            <a:rPr lang="en-US" b="0" dirty="0">
              <a:latin typeface="Courier New"/>
              <a:ea typeface="Cambria"/>
              <a:cs typeface="Times New Roman"/>
            </a:rPr>
            <a:t>Develop the firmware to process sensor data and control the display, translating air quality measurements into three simple categories (Good, Moderate, Low).</a:t>
          </a:r>
        </a:p>
      </dgm:t>
    </dgm:pt>
    <dgm:pt modelId="{1EB067B0-05C0-482D-9604-EA2E855C2F36}" type="parTrans" cxnId="{443E0E98-AF78-4DF9-825F-D6F4D1BFBD9B}">
      <dgm:prSet/>
      <dgm:spPr/>
      <dgm:t>
        <a:bodyPr/>
        <a:lstStyle/>
        <a:p>
          <a:endParaRPr lang="en-US"/>
        </a:p>
      </dgm:t>
    </dgm:pt>
    <dgm:pt modelId="{3FCE2648-1FB9-4C46-A52C-B5707F813A6A}" type="sibTrans" cxnId="{443E0E98-AF78-4DF9-825F-D6F4D1BFBD9B}">
      <dgm:prSet/>
      <dgm:spPr/>
      <dgm:t>
        <a:bodyPr/>
        <a:lstStyle/>
        <a:p>
          <a:pPr>
            <a:lnSpc>
              <a:spcPct val="100000"/>
            </a:lnSpc>
          </a:pPr>
          <a:endParaRPr lang="en-US"/>
        </a:p>
      </dgm:t>
    </dgm:pt>
    <dgm:pt modelId="{E059D8EC-7F51-4F4D-8E2D-A938448F4E04}">
      <dgm:prSet/>
      <dgm:spPr/>
      <dgm:t>
        <a:bodyPr/>
        <a:lstStyle/>
        <a:p>
          <a:pPr>
            <a:lnSpc>
              <a:spcPct val="100000"/>
            </a:lnSpc>
          </a:pPr>
          <a:r>
            <a:rPr lang="en-US" b="0" dirty="0">
              <a:latin typeface="Courier New"/>
              <a:ea typeface="Cambria"/>
              <a:cs typeface="Times New Roman"/>
            </a:rPr>
            <a:t>Raspberry Pi Pico as a central processing unit</a:t>
          </a:r>
        </a:p>
      </dgm:t>
    </dgm:pt>
    <dgm:pt modelId="{7366C660-8B86-42D3-B02C-21C6535A0CE4}" type="parTrans" cxnId="{BBC48C45-1665-4BC3-A0B4-60DA9A2AF48B}">
      <dgm:prSet/>
      <dgm:spPr/>
      <dgm:t>
        <a:bodyPr/>
        <a:lstStyle/>
        <a:p>
          <a:endParaRPr lang="en-US"/>
        </a:p>
      </dgm:t>
    </dgm:pt>
    <dgm:pt modelId="{0DE9FD9A-9FC8-4E61-9C55-3207235106DA}" type="sibTrans" cxnId="{BBC48C45-1665-4BC3-A0B4-60DA9A2AF48B}">
      <dgm:prSet/>
      <dgm:spPr/>
      <dgm:t>
        <a:bodyPr/>
        <a:lstStyle/>
        <a:p>
          <a:pPr>
            <a:lnSpc>
              <a:spcPct val="100000"/>
            </a:lnSpc>
          </a:pPr>
          <a:endParaRPr lang="en-US"/>
        </a:p>
      </dgm:t>
    </dgm:pt>
    <dgm:pt modelId="{10F0EE2A-069A-4613-BE97-4EF628B5DA1E}">
      <dgm:prSet/>
      <dgm:spPr/>
      <dgm:t>
        <a:bodyPr/>
        <a:lstStyle/>
        <a:p>
          <a:pPr>
            <a:lnSpc>
              <a:spcPct val="100000"/>
            </a:lnSpc>
          </a:pPr>
          <a:r>
            <a:rPr lang="en-US" b="0" dirty="0">
              <a:latin typeface="Courier New"/>
              <a:ea typeface="Cambria"/>
              <a:cs typeface="Times New Roman"/>
            </a:rPr>
            <a:t>Integrate the MQ-135 sensor for air quality measurement</a:t>
          </a:r>
        </a:p>
      </dgm:t>
    </dgm:pt>
    <dgm:pt modelId="{611E8925-14AD-4463-9192-C1AA350D0796}" type="parTrans" cxnId="{A71D8E4A-1617-4760-B65E-6E0C68D19073}">
      <dgm:prSet/>
      <dgm:spPr/>
      <dgm:t>
        <a:bodyPr/>
        <a:lstStyle/>
        <a:p>
          <a:endParaRPr lang="en-US"/>
        </a:p>
      </dgm:t>
    </dgm:pt>
    <dgm:pt modelId="{3B12149B-F254-4B65-9A7C-C75352765879}" type="sibTrans" cxnId="{A71D8E4A-1617-4760-B65E-6E0C68D19073}">
      <dgm:prSet/>
      <dgm:spPr/>
      <dgm:t>
        <a:bodyPr/>
        <a:lstStyle/>
        <a:p>
          <a:pPr>
            <a:lnSpc>
              <a:spcPct val="100000"/>
            </a:lnSpc>
          </a:pPr>
          <a:endParaRPr lang="en-US"/>
        </a:p>
      </dgm:t>
    </dgm:pt>
    <dgm:pt modelId="{DCF1F79C-E0FD-4D2F-8D06-366043E77AEA}">
      <dgm:prSet/>
      <dgm:spPr/>
      <dgm:t>
        <a:bodyPr/>
        <a:lstStyle/>
        <a:p>
          <a:pPr>
            <a:lnSpc>
              <a:spcPct val="100000"/>
            </a:lnSpc>
          </a:pPr>
          <a:r>
            <a:rPr lang="en-US" b="0" dirty="0">
              <a:latin typeface="Courier New"/>
              <a:ea typeface="Cambria"/>
              <a:cs typeface="Times New Roman"/>
            </a:rPr>
            <a:t>Employ a seven-segment display for a clear, user-friendly visual output</a:t>
          </a:r>
        </a:p>
      </dgm:t>
    </dgm:pt>
    <dgm:pt modelId="{4B1CAE13-4269-494C-9DEA-1D6E4C414118}" type="parTrans" cxnId="{7B9F8020-F162-407F-9012-9C3BBD2CD902}">
      <dgm:prSet/>
      <dgm:spPr/>
      <dgm:t>
        <a:bodyPr/>
        <a:lstStyle/>
        <a:p>
          <a:endParaRPr lang="en-US"/>
        </a:p>
      </dgm:t>
    </dgm:pt>
    <dgm:pt modelId="{7DE046A1-ADF0-4B38-B064-85A65F735EF0}" type="sibTrans" cxnId="{7B9F8020-F162-407F-9012-9C3BBD2CD902}">
      <dgm:prSet/>
      <dgm:spPr/>
      <dgm:t>
        <a:bodyPr/>
        <a:lstStyle/>
        <a:p>
          <a:pPr>
            <a:lnSpc>
              <a:spcPct val="100000"/>
            </a:lnSpc>
          </a:pPr>
          <a:endParaRPr lang="en-US"/>
        </a:p>
      </dgm:t>
    </dgm:pt>
    <dgm:pt modelId="{AAE73CA3-2B67-407A-B1A2-543B1CF2E496}">
      <dgm:prSet/>
      <dgm:spPr/>
      <dgm:t>
        <a:bodyPr/>
        <a:lstStyle/>
        <a:p>
          <a:pPr>
            <a:lnSpc>
              <a:spcPct val="100000"/>
            </a:lnSpc>
          </a:pPr>
          <a:r>
            <a:rPr lang="en-US" b="0" dirty="0">
              <a:latin typeface="Courier New"/>
              <a:ea typeface="Cambria"/>
              <a:cs typeface="Times New Roman"/>
            </a:rPr>
            <a:t>Ensure the system is compact, energy-efficient, and scalable for potential enhancements like adding wireless data transmission or additional sensors</a:t>
          </a:r>
        </a:p>
      </dgm:t>
    </dgm:pt>
    <dgm:pt modelId="{3E704D21-EFAE-41B1-9AEC-323F3419BD4D}" type="parTrans" cxnId="{A38E1F8E-3A5F-4DF2-BA5A-368133B30666}">
      <dgm:prSet/>
      <dgm:spPr/>
      <dgm:t>
        <a:bodyPr/>
        <a:lstStyle/>
        <a:p>
          <a:endParaRPr lang="en-US"/>
        </a:p>
      </dgm:t>
    </dgm:pt>
    <dgm:pt modelId="{4FEF80CB-1573-4F06-8325-0CD66D7AFDB9}" type="sibTrans" cxnId="{A38E1F8E-3A5F-4DF2-BA5A-368133B30666}">
      <dgm:prSet/>
      <dgm:spPr/>
      <dgm:t>
        <a:bodyPr/>
        <a:lstStyle/>
        <a:p>
          <a:endParaRPr lang="en-US"/>
        </a:p>
      </dgm:t>
    </dgm:pt>
    <dgm:pt modelId="{05CB5535-9AD5-4787-990B-A1626522A976}" type="pres">
      <dgm:prSet presAssocID="{D149DA60-7A4B-4B83-AF3A-3744E7BC28DA}" presName="root" presStyleCnt="0">
        <dgm:presLayoutVars>
          <dgm:dir/>
          <dgm:resizeHandles val="exact"/>
        </dgm:presLayoutVars>
      </dgm:prSet>
      <dgm:spPr/>
    </dgm:pt>
    <dgm:pt modelId="{0BE5EA0D-E630-4F16-B3BF-25720506EACB}" type="pres">
      <dgm:prSet presAssocID="{D149DA60-7A4B-4B83-AF3A-3744E7BC28DA}" presName="container" presStyleCnt="0">
        <dgm:presLayoutVars>
          <dgm:dir/>
          <dgm:resizeHandles val="exact"/>
        </dgm:presLayoutVars>
      </dgm:prSet>
      <dgm:spPr/>
    </dgm:pt>
    <dgm:pt modelId="{B686646B-BCA6-4533-95B1-96E84F89434C}" type="pres">
      <dgm:prSet presAssocID="{E059D8EC-7F51-4F4D-8E2D-A938448F4E04}" presName="compNode" presStyleCnt="0"/>
      <dgm:spPr/>
    </dgm:pt>
    <dgm:pt modelId="{5D411A87-5226-4024-A707-DD9DEFDB9618}" type="pres">
      <dgm:prSet presAssocID="{E059D8EC-7F51-4F4D-8E2D-A938448F4E04}" presName="iconBgRect" presStyleLbl="bgShp" presStyleIdx="0" presStyleCnt="5"/>
      <dgm:spPr/>
    </dgm:pt>
    <dgm:pt modelId="{9FBD0FEC-5A6B-44AB-83A4-B7111E7AD5EA}" type="pres">
      <dgm:prSet presAssocID="{E059D8EC-7F51-4F4D-8E2D-A938448F4E0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3CD5F78-6CBB-41ED-AF5C-0A9915FAE580}" type="pres">
      <dgm:prSet presAssocID="{E059D8EC-7F51-4F4D-8E2D-A938448F4E04}" presName="spaceRect" presStyleCnt="0"/>
      <dgm:spPr/>
    </dgm:pt>
    <dgm:pt modelId="{53D86833-86C1-445F-A91A-947579821F16}" type="pres">
      <dgm:prSet presAssocID="{E059D8EC-7F51-4F4D-8E2D-A938448F4E04}" presName="textRect" presStyleLbl="revTx" presStyleIdx="0" presStyleCnt="5">
        <dgm:presLayoutVars>
          <dgm:chMax val="1"/>
          <dgm:chPref val="1"/>
        </dgm:presLayoutVars>
      </dgm:prSet>
      <dgm:spPr/>
    </dgm:pt>
    <dgm:pt modelId="{70005275-53BD-4D5D-8137-4944BE887508}" type="pres">
      <dgm:prSet presAssocID="{0DE9FD9A-9FC8-4E61-9C55-3207235106DA}" presName="sibTrans" presStyleLbl="sibTrans2D1" presStyleIdx="0" presStyleCnt="0"/>
      <dgm:spPr/>
    </dgm:pt>
    <dgm:pt modelId="{89285286-741A-4415-9E8F-8C0E21A324BF}" type="pres">
      <dgm:prSet presAssocID="{10F0EE2A-069A-4613-BE97-4EF628B5DA1E}" presName="compNode" presStyleCnt="0"/>
      <dgm:spPr/>
    </dgm:pt>
    <dgm:pt modelId="{8390D72F-CAF9-4059-B844-3CFF5ABF5A0C}" type="pres">
      <dgm:prSet presAssocID="{10F0EE2A-069A-4613-BE97-4EF628B5DA1E}" presName="iconBgRect" presStyleLbl="bgShp" presStyleIdx="1" presStyleCnt="5"/>
      <dgm:spPr/>
    </dgm:pt>
    <dgm:pt modelId="{FDDD5C8B-2FF5-42E1-A754-EAAD0EBE1F03}" type="pres">
      <dgm:prSet presAssocID="{10F0EE2A-069A-4613-BE97-4EF628B5DA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64EE00F-B773-46D8-8EB3-FD046E5E614F}" type="pres">
      <dgm:prSet presAssocID="{10F0EE2A-069A-4613-BE97-4EF628B5DA1E}" presName="spaceRect" presStyleCnt="0"/>
      <dgm:spPr/>
    </dgm:pt>
    <dgm:pt modelId="{D4443E8B-39F5-48B1-9D3E-663BC9E22944}" type="pres">
      <dgm:prSet presAssocID="{10F0EE2A-069A-4613-BE97-4EF628B5DA1E}" presName="textRect" presStyleLbl="revTx" presStyleIdx="1" presStyleCnt="5">
        <dgm:presLayoutVars>
          <dgm:chMax val="1"/>
          <dgm:chPref val="1"/>
        </dgm:presLayoutVars>
      </dgm:prSet>
      <dgm:spPr/>
    </dgm:pt>
    <dgm:pt modelId="{22E6643D-1201-4F12-97C7-42C91EA43D01}" type="pres">
      <dgm:prSet presAssocID="{3B12149B-F254-4B65-9A7C-C75352765879}" presName="sibTrans" presStyleLbl="sibTrans2D1" presStyleIdx="0" presStyleCnt="0"/>
      <dgm:spPr/>
    </dgm:pt>
    <dgm:pt modelId="{A342B351-D173-467D-B168-D2DC75389985}" type="pres">
      <dgm:prSet presAssocID="{DCF1F79C-E0FD-4D2F-8D06-366043E77AEA}" presName="compNode" presStyleCnt="0"/>
      <dgm:spPr/>
    </dgm:pt>
    <dgm:pt modelId="{EDB50B09-7194-487B-981D-ED9E82AE5B2B}" type="pres">
      <dgm:prSet presAssocID="{DCF1F79C-E0FD-4D2F-8D06-366043E77AEA}" presName="iconBgRect" presStyleLbl="bgShp" presStyleIdx="2" presStyleCnt="5"/>
      <dgm:spPr/>
    </dgm:pt>
    <dgm:pt modelId="{B6B8016A-3E58-4BA7-AC92-64C9F2625360}" type="pres">
      <dgm:prSet presAssocID="{DCF1F79C-E0FD-4D2F-8D06-366043E77AE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E29A37A-F66A-40B7-B3E7-10A8EBDCF9E8}" type="pres">
      <dgm:prSet presAssocID="{DCF1F79C-E0FD-4D2F-8D06-366043E77AEA}" presName="spaceRect" presStyleCnt="0"/>
      <dgm:spPr/>
    </dgm:pt>
    <dgm:pt modelId="{A2FCF577-B44D-426F-8326-CB604CF8ECE4}" type="pres">
      <dgm:prSet presAssocID="{DCF1F79C-E0FD-4D2F-8D06-366043E77AEA}" presName="textRect" presStyleLbl="revTx" presStyleIdx="2" presStyleCnt="5">
        <dgm:presLayoutVars>
          <dgm:chMax val="1"/>
          <dgm:chPref val="1"/>
        </dgm:presLayoutVars>
      </dgm:prSet>
      <dgm:spPr/>
    </dgm:pt>
    <dgm:pt modelId="{659B382A-5160-496B-A7EF-6F54A50FC5A2}" type="pres">
      <dgm:prSet presAssocID="{7DE046A1-ADF0-4B38-B064-85A65F735EF0}" presName="sibTrans" presStyleLbl="sibTrans2D1" presStyleIdx="0" presStyleCnt="0"/>
      <dgm:spPr/>
    </dgm:pt>
    <dgm:pt modelId="{C7805093-C594-464B-8231-6556BD4AA3A3}" type="pres">
      <dgm:prSet presAssocID="{9CE185A0-161D-4122-8F3C-8586CEFF9B63}" presName="compNode" presStyleCnt="0"/>
      <dgm:spPr/>
    </dgm:pt>
    <dgm:pt modelId="{64AD593C-5BE3-477F-9795-9B558493816B}" type="pres">
      <dgm:prSet presAssocID="{9CE185A0-161D-4122-8F3C-8586CEFF9B63}" presName="iconBgRect" presStyleLbl="bgShp" presStyleIdx="3" presStyleCnt="5"/>
      <dgm:spPr/>
    </dgm:pt>
    <dgm:pt modelId="{3610B879-AC7F-4851-A86E-5E70AACFF62A}" type="pres">
      <dgm:prSet presAssocID="{9CE185A0-161D-4122-8F3C-8586CEFF9B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atre"/>
        </a:ext>
      </dgm:extLst>
    </dgm:pt>
    <dgm:pt modelId="{331E3442-6DF4-4129-A871-3758FAE5C00D}" type="pres">
      <dgm:prSet presAssocID="{9CE185A0-161D-4122-8F3C-8586CEFF9B63}" presName="spaceRect" presStyleCnt="0"/>
      <dgm:spPr/>
    </dgm:pt>
    <dgm:pt modelId="{E784424A-8448-4EEF-BCCA-D72252AFDDA9}" type="pres">
      <dgm:prSet presAssocID="{9CE185A0-161D-4122-8F3C-8586CEFF9B63}" presName="textRect" presStyleLbl="revTx" presStyleIdx="3" presStyleCnt="5">
        <dgm:presLayoutVars>
          <dgm:chMax val="1"/>
          <dgm:chPref val="1"/>
        </dgm:presLayoutVars>
      </dgm:prSet>
      <dgm:spPr/>
    </dgm:pt>
    <dgm:pt modelId="{3F4CBA78-910D-4931-82B3-876DF4E411D6}" type="pres">
      <dgm:prSet presAssocID="{3FCE2648-1FB9-4C46-A52C-B5707F813A6A}" presName="sibTrans" presStyleLbl="sibTrans2D1" presStyleIdx="0" presStyleCnt="0"/>
      <dgm:spPr/>
    </dgm:pt>
    <dgm:pt modelId="{BBA1F3BB-89A0-4F3F-B62B-7DB0A64A8E18}" type="pres">
      <dgm:prSet presAssocID="{AAE73CA3-2B67-407A-B1A2-543B1CF2E496}" presName="compNode" presStyleCnt="0"/>
      <dgm:spPr/>
    </dgm:pt>
    <dgm:pt modelId="{CEA30890-9ADE-43E4-B022-120D4892639C}" type="pres">
      <dgm:prSet presAssocID="{AAE73CA3-2B67-407A-B1A2-543B1CF2E496}" presName="iconBgRect" presStyleLbl="bgShp" presStyleIdx="4" presStyleCnt="5"/>
      <dgm:spPr/>
    </dgm:pt>
    <dgm:pt modelId="{B14A944F-20C5-4605-8735-33D698F7BC8B}" type="pres">
      <dgm:prSet presAssocID="{AAE73CA3-2B67-407A-B1A2-543B1CF2E4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a:ext>
      </dgm:extLst>
    </dgm:pt>
    <dgm:pt modelId="{221F4F56-4423-43AA-BE6C-A8DCAC16FCB0}" type="pres">
      <dgm:prSet presAssocID="{AAE73CA3-2B67-407A-B1A2-543B1CF2E496}" presName="spaceRect" presStyleCnt="0"/>
      <dgm:spPr/>
    </dgm:pt>
    <dgm:pt modelId="{7961B436-7E28-4867-957D-AC2B71024894}" type="pres">
      <dgm:prSet presAssocID="{AAE73CA3-2B67-407A-B1A2-543B1CF2E496}" presName="textRect" presStyleLbl="revTx" presStyleIdx="4" presStyleCnt="5">
        <dgm:presLayoutVars>
          <dgm:chMax val="1"/>
          <dgm:chPref val="1"/>
        </dgm:presLayoutVars>
      </dgm:prSet>
      <dgm:spPr/>
    </dgm:pt>
  </dgm:ptLst>
  <dgm:cxnLst>
    <dgm:cxn modelId="{26399D1B-90DA-4580-BD55-CA98C0A9F8F4}" type="presOf" srcId="{3B12149B-F254-4B65-9A7C-C75352765879}" destId="{22E6643D-1201-4F12-97C7-42C91EA43D01}" srcOrd="0" destOrd="0" presId="urn:microsoft.com/office/officeart/2018/2/layout/IconCircleList"/>
    <dgm:cxn modelId="{7B9F8020-F162-407F-9012-9C3BBD2CD902}" srcId="{D149DA60-7A4B-4B83-AF3A-3744E7BC28DA}" destId="{DCF1F79C-E0FD-4D2F-8D06-366043E77AEA}" srcOrd="2" destOrd="0" parTransId="{4B1CAE13-4269-494C-9DEA-1D6E4C414118}" sibTransId="{7DE046A1-ADF0-4B38-B064-85A65F735EF0}"/>
    <dgm:cxn modelId="{A9547F28-E7DD-44C1-BAC8-60975C6A99C9}" type="presOf" srcId="{AAE73CA3-2B67-407A-B1A2-543B1CF2E496}" destId="{7961B436-7E28-4867-957D-AC2B71024894}" srcOrd="0" destOrd="0" presId="urn:microsoft.com/office/officeart/2018/2/layout/IconCircleList"/>
    <dgm:cxn modelId="{5291D132-46E2-4187-B3DF-2AA6F26CD56D}" type="presOf" srcId="{DCF1F79C-E0FD-4D2F-8D06-366043E77AEA}" destId="{A2FCF577-B44D-426F-8326-CB604CF8ECE4}" srcOrd="0" destOrd="0" presId="urn:microsoft.com/office/officeart/2018/2/layout/IconCircleList"/>
    <dgm:cxn modelId="{39ABA934-56B9-423E-94C7-83788A6D49FF}" type="presOf" srcId="{E059D8EC-7F51-4F4D-8E2D-A938448F4E04}" destId="{53D86833-86C1-445F-A91A-947579821F16}" srcOrd="0" destOrd="0" presId="urn:microsoft.com/office/officeart/2018/2/layout/IconCircleList"/>
    <dgm:cxn modelId="{048BEC5C-9F1D-40C2-B0C3-DA7D281F966E}" type="presOf" srcId="{9CE185A0-161D-4122-8F3C-8586CEFF9B63}" destId="{E784424A-8448-4EEF-BCCA-D72252AFDDA9}" srcOrd="0" destOrd="0" presId="urn:microsoft.com/office/officeart/2018/2/layout/IconCircleList"/>
    <dgm:cxn modelId="{01206F44-D064-41D0-8CEA-65DDD7C0B392}" type="presOf" srcId="{7DE046A1-ADF0-4B38-B064-85A65F735EF0}" destId="{659B382A-5160-496B-A7EF-6F54A50FC5A2}" srcOrd="0" destOrd="0" presId="urn:microsoft.com/office/officeart/2018/2/layout/IconCircleList"/>
    <dgm:cxn modelId="{BBC48C45-1665-4BC3-A0B4-60DA9A2AF48B}" srcId="{D149DA60-7A4B-4B83-AF3A-3744E7BC28DA}" destId="{E059D8EC-7F51-4F4D-8E2D-A938448F4E04}" srcOrd="0" destOrd="0" parTransId="{7366C660-8B86-42D3-B02C-21C6535A0CE4}" sibTransId="{0DE9FD9A-9FC8-4E61-9C55-3207235106DA}"/>
    <dgm:cxn modelId="{A71D8E4A-1617-4760-B65E-6E0C68D19073}" srcId="{D149DA60-7A4B-4B83-AF3A-3744E7BC28DA}" destId="{10F0EE2A-069A-4613-BE97-4EF628B5DA1E}" srcOrd="1" destOrd="0" parTransId="{611E8925-14AD-4463-9192-C1AA350D0796}" sibTransId="{3B12149B-F254-4B65-9A7C-C75352765879}"/>
    <dgm:cxn modelId="{AEA1146B-FC61-4A24-B97C-0DF14A0F94B4}" type="presOf" srcId="{D149DA60-7A4B-4B83-AF3A-3744E7BC28DA}" destId="{05CB5535-9AD5-4787-990B-A1626522A976}" srcOrd="0" destOrd="0" presId="urn:microsoft.com/office/officeart/2018/2/layout/IconCircleList"/>
    <dgm:cxn modelId="{7FF15B7A-532E-44E0-ADFD-A90E59493F50}" type="presOf" srcId="{10F0EE2A-069A-4613-BE97-4EF628B5DA1E}" destId="{D4443E8B-39F5-48B1-9D3E-663BC9E22944}" srcOrd="0" destOrd="0" presId="urn:microsoft.com/office/officeart/2018/2/layout/IconCircleList"/>
    <dgm:cxn modelId="{A38E1F8E-3A5F-4DF2-BA5A-368133B30666}" srcId="{D149DA60-7A4B-4B83-AF3A-3744E7BC28DA}" destId="{AAE73CA3-2B67-407A-B1A2-543B1CF2E496}" srcOrd="4" destOrd="0" parTransId="{3E704D21-EFAE-41B1-9AEC-323F3419BD4D}" sibTransId="{4FEF80CB-1573-4F06-8325-0CD66D7AFDB9}"/>
    <dgm:cxn modelId="{443E0E98-AF78-4DF9-825F-D6F4D1BFBD9B}" srcId="{D149DA60-7A4B-4B83-AF3A-3744E7BC28DA}" destId="{9CE185A0-161D-4122-8F3C-8586CEFF9B63}" srcOrd="3" destOrd="0" parTransId="{1EB067B0-05C0-482D-9604-EA2E855C2F36}" sibTransId="{3FCE2648-1FB9-4C46-A52C-B5707F813A6A}"/>
    <dgm:cxn modelId="{1E3FE7A3-C843-4040-90C3-C2049F3C49C6}" type="presOf" srcId="{3FCE2648-1FB9-4C46-A52C-B5707F813A6A}" destId="{3F4CBA78-910D-4931-82B3-876DF4E411D6}" srcOrd="0" destOrd="0" presId="urn:microsoft.com/office/officeart/2018/2/layout/IconCircleList"/>
    <dgm:cxn modelId="{5E681FAA-F804-4606-9B69-676AAE281442}" type="presOf" srcId="{0DE9FD9A-9FC8-4E61-9C55-3207235106DA}" destId="{70005275-53BD-4D5D-8137-4944BE887508}" srcOrd="0" destOrd="0" presId="urn:microsoft.com/office/officeart/2018/2/layout/IconCircleList"/>
    <dgm:cxn modelId="{31F00170-96C7-43B5-9E70-BC6328326DE2}" type="presParOf" srcId="{05CB5535-9AD5-4787-990B-A1626522A976}" destId="{0BE5EA0D-E630-4F16-B3BF-25720506EACB}" srcOrd="0" destOrd="0" presId="urn:microsoft.com/office/officeart/2018/2/layout/IconCircleList"/>
    <dgm:cxn modelId="{B9FB5411-91E4-4CFE-BBBA-0FF14C59D9E4}" type="presParOf" srcId="{0BE5EA0D-E630-4F16-B3BF-25720506EACB}" destId="{B686646B-BCA6-4533-95B1-96E84F89434C}" srcOrd="0" destOrd="0" presId="urn:microsoft.com/office/officeart/2018/2/layout/IconCircleList"/>
    <dgm:cxn modelId="{A228152E-B2E5-4F42-BB4A-890A29372707}" type="presParOf" srcId="{B686646B-BCA6-4533-95B1-96E84F89434C}" destId="{5D411A87-5226-4024-A707-DD9DEFDB9618}" srcOrd="0" destOrd="0" presId="urn:microsoft.com/office/officeart/2018/2/layout/IconCircleList"/>
    <dgm:cxn modelId="{364EBD1F-641D-42D6-9BFC-6DA18478331A}" type="presParOf" srcId="{B686646B-BCA6-4533-95B1-96E84F89434C}" destId="{9FBD0FEC-5A6B-44AB-83A4-B7111E7AD5EA}" srcOrd="1" destOrd="0" presId="urn:microsoft.com/office/officeart/2018/2/layout/IconCircleList"/>
    <dgm:cxn modelId="{8EB0D106-AF44-4EC2-BB6B-5700138269D0}" type="presParOf" srcId="{B686646B-BCA6-4533-95B1-96E84F89434C}" destId="{93CD5F78-6CBB-41ED-AF5C-0A9915FAE580}" srcOrd="2" destOrd="0" presId="urn:microsoft.com/office/officeart/2018/2/layout/IconCircleList"/>
    <dgm:cxn modelId="{274E3977-732E-4FE4-9DA1-6A25D2E21B30}" type="presParOf" srcId="{B686646B-BCA6-4533-95B1-96E84F89434C}" destId="{53D86833-86C1-445F-A91A-947579821F16}" srcOrd="3" destOrd="0" presId="urn:microsoft.com/office/officeart/2018/2/layout/IconCircleList"/>
    <dgm:cxn modelId="{A5187155-4576-4CF3-A3D1-CB4EBD1A416E}" type="presParOf" srcId="{0BE5EA0D-E630-4F16-B3BF-25720506EACB}" destId="{70005275-53BD-4D5D-8137-4944BE887508}" srcOrd="1" destOrd="0" presId="urn:microsoft.com/office/officeart/2018/2/layout/IconCircleList"/>
    <dgm:cxn modelId="{7773C824-0668-40BC-9E9C-E6D842257A58}" type="presParOf" srcId="{0BE5EA0D-E630-4F16-B3BF-25720506EACB}" destId="{89285286-741A-4415-9E8F-8C0E21A324BF}" srcOrd="2" destOrd="0" presId="urn:microsoft.com/office/officeart/2018/2/layout/IconCircleList"/>
    <dgm:cxn modelId="{561D3834-01E7-457C-9FA5-33B95C60FEC5}" type="presParOf" srcId="{89285286-741A-4415-9E8F-8C0E21A324BF}" destId="{8390D72F-CAF9-4059-B844-3CFF5ABF5A0C}" srcOrd="0" destOrd="0" presId="urn:microsoft.com/office/officeart/2018/2/layout/IconCircleList"/>
    <dgm:cxn modelId="{B7E4DAA3-ABC1-4AF2-A635-E6EBED5F0039}" type="presParOf" srcId="{89285286-741A-4415-9E8F-8C0E21A324BF}" destId="{FDDD5C8B-2FF5-42E1-A754-EAAD0EBE1F03}" srcOrd="1" destOrd="0" presId="urn:microsoft.com/office/officeart/2018/2/layout/IconCircleList"/>
    <dgm:cxn modelId="{251CEEB2-789D-4D0C-8C06-083C031DA341}" type="presParOf" srcId="{89285286-741A-4415-9E8F-8C0E21A324BF}" destId="{F64EE00F-B773-46D8-8EB3-FD046E5E614F}" srcOrd="2" destOrd="0" presId="urn:microsoft.com/office/officeart/2018/2/layout/IconCircleList"/>
    <dgm:cxn modelId="{36816886-A9C4-4A21-B7F9-86F3F8D5FC1B}" type="presParOf" srcId="{89285286-741A-4415-9E8F-8C0E21A324BF}" destId="{D4443E8B-39F5-48B1-9D3E-663BC9E22944}" srcOrd="3" destOrd="0" presId="urn:microsoft.com/office/officeart/2018/2/layout/IconCircleList"/>
    <dgm:cxn modelId="{0CA84927-6803-4E93-9581-4F1B93B04EF6}" type="presParOf" srcId="{0BE5EA0D-E630-4F16-B3BF-25720506EACB}" destId="{22E6643D-1201-4F12-97C7-42C91EA43D01}" srcOrd="3" destOrd="0" presId="urn:microsoft.com/office/officeart/2018/2/layout/IconCircleList"/>
    <dgm:cxn modelId="{6FD22DD7-E985-4547-A118-7F0E07DB2B1E}" type="presParOf" srcId="{0BE5EA0D-E630-4F16-B3BF-25720506EACB}" destId="{A342B351-D173-467D-B168-D2DC75389985}" srcOrd="4" destOrd="0" presId="urn:microsoft.com/office/officeart/2018/2/layout/IconCircleList"/>
    <dgm:cxn modelId="{294C88FA-73A7-49C2-9C12-E06FBDD1C102}" type="presParOf" srcId="{A342B351-D173-467D-B168-D2DC75389985}" destId="{EDB50B09-7194-487B-981D-ED9E82AE5B2B}" srcOrd="0" destOrd="0" presId="urn:microsoft.com/office/officeart/2018/2/layout/IconCircleList"/>
    <dgm:cxn modelId="{0807A925-7FD9-4FED-9513-50A723FD7460}" type="presParOf" srcId="{A342B351-D173-467D-B168-D2DC75389985}" destId="{B6B8016A-3E58-4BA7-AC92-64C9F2625360}" srcOrd="1" destOrd="0" presId="urn:microsoft.com/office/officeart/2018/2/layout/IconCircleList"/>
    <dgm:cxn modelId="{CF21B9CE-F77C-44B5-9A8F-AD8F033C6C85}" type="presParOf" srcId="{A342B351-D173-467D-B168-D2DC75389985}" destId="{3E29A37A-F66A-40B7-B3E7-10A8EBDCF9E8}" srcOrd="2" destOrd="0" presId="urn:microsoft.com/office/officeart/2018/2/layout/IconCircleList"/>
    <dgm:cxn modelId="{B31F1F76-6F3D-4EF3-9550-100EE41B923F}" type="presParOf" srcId="{A342B351-D173-467D-B168-D2DC75389985}" destId="{A2FCF577-B44D-426F-8326-CB604CF8ECE4}" srcOrd="3" destOrd="0" presId="urn:microsoft.com/office/officeart/2018/2/layout/IconCircleList"/>
    <dgm:cxn modelId="{1B8FBE6A-2A2E-49C7-B63E-ED7DEB9D67D3}" type="presParOf" srcId="{0BE5EA0D-E630-4F16-B3BF-25720506EACB}" destId="{659B382A-5160-496B-A7EF-6F54A50FC5A2}" srcOrd="5" destOrd="0" presId="urn:microsoft.com/office/officeart/2018/2/layout/IconCircleList"/>
    <dgm:cxn modelId="{719BF9CB-3189-4FFC-9206-E27F967C2C2F}" type="presParOf" srcId="{0BE5EA0D-E630-4F16-B3BF-25720506EACB}" destId="{C7805093-C594-464B-8231-6556BD4AA3A3}" srcOrd="6" destOrd="0" presId="urn:microsoft.com/office/officeart/2018/2/layout/IconCircleList"/>
    <dgm:cxn modelId="{D32D8F6F-386A-4330-BB55-B7EC7C29C6C2}" type="presParOf" srcId="{C7805093-C594-464B-8231-6556BD4AA3A3}" destId="{64AD593C-5BE3-477F-9795-9B558493816B}" srcOrd="0" destOrd="0" presId="urn:microsoft.com/office/officeart/2018/2/layout/IconCircleList"/>
    <dgm:cxn modelId="{5B00D66E-7A1D-4D8A-8D91-D9BC71750489}" type="presParOf" srcId="{C7805093-C594-464B-8231-6556BD4AA3A3}" destId="{3610B879-AC7F-4851-A86E-5E70AACFF62A}" srcOrd="1" destOrd="0" presId="urn:microsoft.com/office/officeart/2018/2/layout/IconCircleList"/>
    <dgm:cxn modelId="{C3336C81-2E5A-4EDC-B4F0-58B3918B9A9D}" type="presParOf" srcId="{C7805093-C594-464B-8231-6556BD4AA3A3}" destId="{331E3442-6DF4-4129-A871-3758FAE5C00D}" srcOrd="2" destOrd="0" presId="urn:microsoft.com/office/officeart/2018/2/layout/IconCircleList"/>
    <dgm:cxn modelId="{28E0F711-3634-4FF4-B3D5-3A48244D953A}" type="presParOf" srcId="{C7805093-C594-464B-8231-6556BD4AA3A3}" destId="{E784424A-8448-4EEF-BCCA-D72252AFDDA9}" srcOrd="3" destOrd="0" presId="urn:microsoft.com/office/officeart/2018/2/layout/IconCircleList"/>
    <dgm:cxn modelId="{D936A454-1D6B-457E-A117-AD543994D321}" type="presParOf" srcId="{0BE5EA0D-E630-4F16-B3BF-25720506EACB}" destId="{3F4CBA78-910D-4931-82B3-876DF4E411D6}" srcOrd="7" destOrd="0" presId="urn:microsoft.com/office/officeart/2018/2/layout/IconCircleList"/>
    <dgm:cxn modelId="{A550B0FE-DF3B-4264-A920-3B275922BF0E}" type="presParOf" srcId="{0BE5EA0D-E630-4F16-B3BF-25720506EACB}" destId="{BBA1F3BB-89A0-4F3F-B62B-7DB0A64A8E18}" srcOrd="8" destOrd="0" presId="urn:microsoft.com/office/officeart/2018/2/layout/IconCircleList"/>
    <dgm:cxn modelId="{D7EA512D-C8F6-43FC-B19C-D709E29DFBDB}" type="presParOf" srcId="{BBA1F3BB-89A0-4F3F-B62B-7DB0A64A8E18}" destId="{CEA30890-9ADE-43E4-B022-120D4892639C}" srcOrd="0" destOrd="0" presId="urn:microsoft.com/office/officeart/2018/2/layout/IconCircleList"/>
    <dgm:cxn modelId="{AB868F4E-7C7C-413D-ACD9-A5438434BEAD}" type="presParOf" srcId="{BBA1F3BB-89A0-4F3F-B62B-7DB0A64A8E18}" destId="{B14A944F-20C5-4605-8735-33D698F7BC8B}" srcOrd="1" destOrd="0" presId="urn:microsoft.com/office/officeart/2018/2/layout/IconCircleList"/>
    <dgm:cxn modelId="{17C0019A-4D19-45C4-A404-4150AE13C494}" type="presParOf" srcId="{BBA1F3BB-89A0-4F3F-B62B-7DB0A64A8E18}" destId="{221F4F56-4423-43AA-BE6C-A8DCAC16FCB0}" srcOrd="2" destOrd="0" presId="urn:microsoft.com/office/officeart/2018/2/layout/IconCircleList"/>
    <dgm:cxn modelId="{168DA9F7-FA90-4072-858B-F943485DF035}" type="presParOf" srcId="{BBA1F3BB-89A0-4F3F-B62B-7DB0A64A8E18}" destId="{7961B436-7E28-4867-957D-AC2B7102489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36DF83-C7E5-41F1-8869-69105D7704F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F59FFE5-926D-47E1-A319-B27D66662D4E}">
      <dgm:prSet/>
      <dgm:spPr/>
      <dgm:t>
        <a:bodyPr/>
        <a:lstStyle/>
        <a:p>
          <a:r>
            <a:rPr lang="en-US"/>
            <a:t>Calibration and accuracy of the MQ-135 sensor.</a:t>
          </a:r>
        </a:p>
      </dgm:t>
    </dgm:pt>
    <dgm:pt modelId="{03FC034C-F445-41A6-8C1E-087631588161}" type="parTrans" cxnId="{4B0B59DB-EB82-491D-A07C-F05B64F4BD4F}">
      <dgm:prSet/>
      <dgm:spPr/>
      <dgm:t>
        <a:bodyPr/>
        <a:lstStyle/>
        <a:p>
          <a:endParaRPr lang="en-US"/>
        </a:p>
      </dgm:t>
    </dgm:pt>
    <dgm:pt modelId="{369970EF-28D4-45BF-BDF8-4F2FAB387A0B}" type="sibTrans" cxnId="{4B0B59DB-EB82-491D-A07C-F05B64F4BD4F}">
      <dgm:prSet/>
      <dgm:spPr/>
      <dgm:t>
        <a:bodyPr/>
        <a:lstStyle/>
        <a:p>
          <a:endParaRPr lang="en-US"/>
        </a:p>
      </dgm:t>
    </dgm:pt>
    <dgm:pt modelId="{218D8226-9652-4BBD-B160-BB4F534BB31A}">
      <dgm:prSet/>
      <dgm:spPr/>
      <dgm:t>
        <a:bodyPr/>
        <a:lstStyle/>
        <a:p>
          <a:r>
            <a:rPr lang="en-US"/>
            <a:t>Developing an efficient algorithm to categorize air quality levels.</a:t>
          </a:r>
        </a:p>
      </dgm:t>
    </dgm:pt>
    <dgm:pt modelId="{D6FB691C-5F8A-408F-AB58-09A02DFFBA8E}" type="parTrans" cxnId="{29425757-C791-42DB-A19D-4FB349DF1DB2}">
      <dgm:prSet/>
      <dgm:spPr/>
      <dgm:t>
        <a:bodyPr/>
        <a:lstStyle/>
        <a:p>
          <a:endParaRPr lang="en-US"/>
        </a:p>
      </dgm:t>
    </dgm:pt>
    <dgm:pt modelId="{D9C4E433-2A70-40A5-B51A-90923C1E96B3}" type="sibTrans" cxnId="{29425757-C791-42DB-A19D-4FB349DF1DB2}">
      <dgm:prSet/>
      <dgm:spPr/>
      <dgm:t>
        <a:bodyPr/>
        <a:lstStyle/>
        <a:p>
          <a:endParaRPr lang="en-US"/>
        </a:p>
      </dgm:t>
    </dgm:pt>
    <dgm:pt modelId="{3E62724B-E36A-42D3-8D50-1FEFBBBFC07B}">
      <dgm:prSet/>
      <dgm:spPr/>
      <dgm:t>
        <a:bodyPr/>
        <a:lstStyle/>
        <a:p>
          <a:r>
            <a:rPr lang="en-US"/>
            <a:t>Ensuring system stability and reliability over extended periods.</a:t>
          </a:r>
        </a:p>
      </dgm:t>
    </dgm:pt>
    <dgm:pt modelId="{2297CE7F-C91A-4E73-BDE3-5585D6F5EC68}" type="parTrans" cxnId="{D054D89A-5074-40DA-A127-DC14734CD994}">
      <dgm:prSet/>
      <dgm:spPr/>
      <dgm:t>
        <a:bodyPr/>
        <a:lstStyle/>
        <a:p>
          <a:endParaRPr lang="en-US"/>
        </a:p>
      </dgm:t>
    </dgm:pt>
    <dgm:pt modelId="{4682E0C8-BD59-44A6-83B4-65C5E4144981}" type="sibTrans" cxnId="{D054D89A-5074-40DA-A127-DC14734CD994}">
      <dgm:prSet/>
      <dgm:spPr/>
      <dgm:t>
        <a:bodyPr/>
        <a:lstStyle/>
        <a:p>
          <a:endParaRPr lang="en-US"/>
        </a:p>
      </dgm:t>
    </dgm:pt>
    <dgm:pt modelId="{2145B238-44A3-4E0A-8E10-11C69CA00E8E}" type="pres">
      <dgm:prSet presAssocID="{F136DF83-C7E5-41F1-8869-69105D7704F8}" presName="root" presStyleCnt="0">
        <dgm:presLayoutVars>
          <dgm:dir/>
          <dgm:resizeHandles val="exact"/>
        </dgm:presLayoutVars>
      </dgm:prSet>
      <dgm:spPr/>
    </dgm:pt>
    <dgm:pt modelId="{7CFAD0B1-7D90-4AB4-97F9-E7090FC4CF88}" type="pres">
      <dgm:prSet presAssocID="{3F59FFE5-926D-47E1-A319-B27D66662D4E}" presName="compNode" presStyleCnt="0"/>
      <dgm:spPr/>
    </dgm:pt>
    <dgm:pt modelId="{EB8CF7B5-5B8B-4D58-8C78-F93310BFBF14}" type="pres">
      <dgm:prSet presAssocID="{3F59FFE5-926D-47E1-A319-B27D66662D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E35B27DD-65A8-4BCA-8BE1-9743F9ED1B9C}" type="pres">
      <dgm:prSet presAssocID="{3F59FFE5-926D-47E1-A319-B27D66662D4E}" presName="spaceRect" presStyleCnt="0"/>
      <dgm:spPr/>
    </dgm:pt>
    <dgm:pt modelId="{4123B5CE-7077-4419-ABBF-E03AD3B16B54}" type="pres">
      <dgm:prSet presAssocID="{3F59FFE5-926D-47E1-A319-B27D66662D4E}" presName="textRect" presStyleLbl="revTx" presStyleIdx="0" presStyleCnt="3">
        <dgm:presLayoutVars>
          <dgm:chMax val="1"/>
          <dgm:chPref val="1"/>
        </dgm:presLayoutVars>
      </dgm:prSet>
      <dgm:spPr/>
    </dgm:pt>
    <dgm:pt modelId="{DF6A95E5-5CB9-46D5-BEEA-9D608B728F9F}" type="pres">
      <dgm:prSet presAssocID="{369970EF-28D4-45BF-BDF8-4F2FAB387A0B}" presName="sibTrans" presStyleCnt="0"/>
      <dgm:spPr/>
    </dgm:pt>
    <dgm:pt modelId="{CE760BD2-382E-48F3-82CE-178DCA1D58F9}" type="pres">
      <dgm:prSet presAssocID="{218D8226-9652-4BBD-B160-BB4F534BB31A}" presName="compNode" presStyleCnt="0"/>
      <dgm:spPr/>
    </dgm:pt>
    <dgm:pt modelId="{30266B00-182E-49FA-B2EB-F3E2ED343B04}" type="pres">
      <dgm:prSet presAssocID="{218D8226-9652-4BBD-B160-BB4F534BB3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8839390-86D0-49AE-8F5E-4DE3D36585A2}" type="pres">
      <dgm:prSet presAssocID="{218D8226-9652-4BBD-B160-BB4F534BB31A}" presName="spaceRect" presStyleCnt="0"/>
      <dgm:spPr/>
    </dgm:pt>
    <dgm:pt modelId="{44CE3303-B8CF-4E01-A0F6-C0F26F363FD8}" type="pres">
      <dgm:prSet presAssocID="{218D8226-9652-4BBD-B160-BB4F534BB31A}" presName="textRect" presStyleLbl="revTx" presStyleIdx="1" presStyleCnt="3">
        <dgm:presLayoutVars>
          <dgm:chMax val="1"/>
          <dgm:chPref val="1"/>
        </dgm:presLayoutVars>
      </dgm:prSet>
      <dgm:spPr/>
    </dgm:pt>
    <dgm:pt modelId="{E7F522F7-1CCD-4D2A-830C-34ED8DBE9BB2}" type="pres">
      <dgm:prSet presAssocID="{D9C4E433-2A70-40A5-B51A-90923C1E96B3}" presName="sibTrans" presStyleCnt="0"/>
      <dgm:spPr/>
    </dgm:pt>
    <dgm:pt modelId="{EBBE2754-73C3-485C-A38A-9A1697029B1E}" type="pres">
      <dgm:prSet presAssocID="{3E62724B-E36A-42D3-8D50-1FEFBBBFC07B}" presName="compNode" presStyleCnt="0"/>
      <dgm:spPr/>
    </dgm:pt>
    <dgm:pt modelId="{B8D3F2A4-2085-4385-B9BF-2DD0DF31A1C1}" type="pres">
      <dgm:prSet presAssocID="{3E62724B-E36A-42D3-8D50-1FEFBBBFC0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DDAB5C9-E735-4648-B760-B2AD01BD19CE}" type="pres">
      <dgm:prSet presAssocID="{3E62724B-E36A-42D3-8D50-1FEFBBBFC07B}" presName="spaceRect" presStyleCnt="0"/>
      <dgm:spPr/>
    </dgm:pt>
    <dgm:pt modelId="{2BA93E82-ADF8-43AA-BB5B-3AA137A14F29}" type="pres">
      <dgm:prSet presAssocID="{3E62724B-E36A-42D3-8D50-1FEFBBBFC07B}" presName="textRect" presStyleLbl="revTx" presStyleIdx="2" presStyleCnt="3">
        <dgm:presLayoutVars>
          <dgm:chMax val="1"/>
          <dgm:chPref val="1"/>
        </dgm:presLayoutVars>
      </dgm:prSet>
      <dgm:spPr/>
    </dgm:pt>
  </dgm:ptLst>
  <dgm:cxnLst>
    <dgm:cxn modelId="{7AE42007-8109-4FE4-AC13-9B537592211F}" type="presOf" srcId="{3E62724B-E36A-42D3-8D50-1FEFBBBFC07B}" destId="{2BA93E82-ADF8-43AA-BB5B-3AA137A14F29}" srcOrd="0" destOrd="0" presId="urn:microsoft.com/office/officeart/2018/2/layout/IconLabelList"/>
    <dgm:cxn modelId="{4E03BB2D-40BB-4B6B-9BD3-51E4653BFF31}" type="presOf" srcId="{3F59FFE5-926D-47E1-A319-B27D66662D4E}" destId="{4123B5CE-7077-4419-ABBF-E03AD3B16B54}" srcOrd="0" destOrd="0" presId="urn:microsoft.com/office/officeart/2018/2/layout/IconLabelList"/>
    <dgm:cxn modelId="{29425757-C791-42DB-A19D-4FB349DF1DB2}" srcId="{F136DF83-C7E5-41F1-8869-69105D7704F8}" destId="{218D8226-9652-4BBD-B160-BB4F534BB31A}" srcOrd="1" destOrd="0" parTransId="{D6FB691C-5F8A-408F-AB58-09A02DFFBA8E}" sibTransId="{D9C4E433-2A70-40A5-B51A-90923C1E96B3}"/>
    <dgm:cxn modelId="{D054D89A-5074-40DA-A127-DC14734CD994}" srcId="{F136DF83-C7E5-41F1-8869-69105D7704F8}" destId="{3E62724B-E36A-42D3-8D50-1FEFBBBFC07B}" srcOrd="2" destOrd="0" parTransId="{2297CE7F-C91A-4E73-BDE3-5585D6F5EC68}" sibTransId="{4682E0C8-BD59-44A6-83B4-65C5E4144981}"/>
    <dgm:cxn modelId="{B7E7EBAE-4139-4899-A920-19E0FC959B35}" type="presOf" srcId="{218D8226-9652-4BBD-B160-BB4F534BB31A}" destId="{44CE3303-B8CF-4E01-A0F6-C0F26F363FD8}" srcOrd="0" destOrd="0" presId="urn:microsoft.com/office/officeart/2018/2/layout/IconLabelList"/>
    <dgm:cxn modelId="{903972CD-5026-4F7D-98B6-EB987BA25843}" type="presOf" srcId="{F136DF83-C7E5-41F1-8869-69105D7704F8}" destId="{2145B238-44A3-4E0A-8E10-11C69CA00E8E}" srcOrd="0" destOrd="0" presId="urn:microsoft.com/office/officeart/2018/2/layout/IconLabelList"/>
    <dgm:cxn modelId="{4B0B59DB-EB82-491D-A07C-F05B64F4BD4F}" srcId="{F136DF83-C7E5-41F1-8869-69105D7704F8}" destId="{3F59FFE5-926D-47E1-A319-B27D66662D4E}" srcOrd="0" destOrd="0" parTransId="{03FC034C-F445-41A6-8C1E-087631588161}" sibTransId="{369970EF-28D4-45BF-BDF8-4F2FAB387A0B}"/>
    <dgm:cxn modelId="{DAA7654C-80D1-4FC8-B29C-934ED23EE392}" type="presParOf" srcId="{2145B238-44A3-4E0A-8E10-11C69CA00E8E}" destId="{7CFAD0B1-7D90-4AB4-97F9-E7090FC4CF88}" srcOrd="0" destOrd="0" presId="urn:microsoft.com/office/officeart/2018/2/layout/IconLabelList"/>
    <dgm:cxn modelId="{20CA69FC-B891-433C-88C2-ED859705ACAE}" type="presParOf" srcId="{7CFAD0B1-7D90-4AB4-97F9-E7090FC4CF88}" destId="{EB8CF7B5-5B8B-4D58-8C78-F93310BFBF14}" srcOrd="0" destOrd="0" presId="urn:microsoft.com/office/officeart/2018/2/layout/IconLabelList"/>
    <dgm:cxn modelId="{0019BBA9-F621-4F31-865B-186969CECB25}" type="presParOf" srcId="{7CFAD0B1-7D90-4AB4-97F9-E7090FC4CF88}" destId="{E35B27DD-65A8-4BCA-8BE1-9743F9ED1B9C}" srcOrd="1" destOrd="0" presId="urn:microsoft.com/office/officeart/2018/2/layout/IconLabelList"/>
    <dgm:cxn modelId="{302E632E-8A22-46F0-AAF9-0ACC6A1A201F}" type="presParOf" srcId="{7CFAD0B1-7D90-4AB4-97F9-E7090FC4CF88}" destId="{4123B5CE-7077-4419-ABBF-E03AD3B16B54}" srcOrd="2" destOrd="0" presId="urn:microsoft.com/office/officeart/2018/2/layout/IconLabelList"/>
    <dgm:cxn modelId="{2B9ACCB9-740D-4390-9E5B-26AB617FEF3B}" type="presParOf" srcId="{2145B238-44A3-4E0A-8E10-11C69CA00E8E}" destId="{DF6A95E5-5CB9-46D5-BEEA-9D608B728F9F}" srcOrd="1" destOrd="0" presId="urn:microsoft.com/office/officeart/2018/2/layout/IconLabelList"/>
    <dgm:cxn modelId="{8497F919-02B9-45DA-8807-4157BE400871}" type="presParOf" srcId="{2145B238-44A3-4E0A-8E10-11C69CA00E8E}" destId="{CE760BD2-382E-48F3-82CE-178DCA1D58F9}" srcOrd="2" destOrd="0" presId="urn:microsoft.com/office/officeart/2018/2/layout/IconLabelList"/>
    <dgm:cxn modelId="{C43C0D0F-C0A8-4875-9C63-692D62616DFE}" type="presParOf" srcId="{CE760BD2-382E-48F3-82CE-178DCA1D58F9}" destId="{30266B00-182E-49FA-B2EB-F3E2ED343B04}" srcOrd="0" destOrd="0" presId="urn:microsoft.com/office/officeart/2018/2/layout/IconLabelList"/>
    <dgm:cxn modelId="{F2E33BD0-B465-4947-A861-A7F982527D01}" type="presParOf" srcId="{CE760BD2-382E-48F3-82CE-178DCA1D58F9}" destId="{F8839390-86D0-49AE-8F5E-4DE3D36585A2}" srcOrd="1" destOrd="0" presId="urn:microsoft.com/office/officeart/2018/2/layout/IconLabelList"/>
    <dgm:cxn modelId="{6476815F-5793-41DD-A013-D4478074A52F}" type="presParOf" srcId="{CE760BD2-382E-48F3-82CE-178DCA1D58F9}" destId="{44CE3303-B8CF-4E01-A0F6-C0F26F363FD8}" srcOrd="2" destOrd="0" presId="urn:microsoft.com/office/officeart/2018/2/layout/IconLabelList"/>
    <dgm:cxn modelId="{C516C145-6824-4D7A-A297-1E66EDF9B878}" type="presParOf" srcId="{2145B238-44A3-4E0A-8E10-11C69CA00E8E}" destId="{E7F522F7-1CCD-4D2A-830C-34ED8DBE9BB2}" srcOrd="3" destOrd="0" presId="urn:microsoft.com/office/officeart/2018/2/layout/IconLabelList"/>
    <dgm:cxn modelId="{82C55FFF-E2AF-40A1-8E7E-0DD0182B04C6}" type="presParOf" srcId="{2145B238-44A3-4E0A-8E10-11C69CA00E8E}" destId="{EBBE2754-73C3-485C-A38A-9A1697029B1E}" srcOrd="4" destOrd="0" presId="urn:microsoft.com/office/officeart/2018/2/layout/IconLabelList"/>
    <dgm:cxn modelId="{16B1CC85-2CB7-4431-B9B7-C3EABA1DFA02}" type="presParOf" srcId="{EBBE2754-73C3-485C-A38A-9A1697029B1E}" destId="{B8D3F2A4-2085-4385-B9BF-2DD0DF31A1C1}" srcOrd="0" destOrd="0" presId="urn:microsoft.com/office/officeart/2018/2/layout/IconLabelList"/>
    <dgm:cxn modelId="{8873E98F-90D0-4AB9-833C-0C8E6EF214A9}" type="presParOf" srcId="{EBBE2754-73C3-485C-A38A-9A1697029B1E}" destId="{FDDAB5C9-E735-4648-B760-B2AD01BD19CE}" srcOrd="1" destOrd="0" presId="urn:microsoft.com/office/officeart/2018/2/layout/IconLabelList"/>
    <dgm:cxn modelId="{EF8B12C6-3079-4347-9822-CD1681E2E9E5}" type="presParOf" srcId="{EBBE2754-73C3-485C-A38A-9A1697029B1E}" destId="{2BA93E82-ADF8-43AA-BB5B-3AA137A14F2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630C2-516C-4C97-A9C8-0AA5115FF9DC}"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A0074F7-D744-4AC6-8C95-C9482891AF31}">
      <dgm:prSet/>
      <dgm:spPr/>
      <dgm:t>
        <a:bodyPr/>
        <a:lstStyle/>
        <a:p>
          <a:r>
            <a:rPr lang="en-US"/>
            <a:t>A working prototype of the air quality monitoring system.</a:t>
          </a:r>
        </a:p>
      </dgm:t>
    </dgm:pt>
    <dgm:pt modelId="{FB2104BE-02FA-4A7B-B664-0E8D92796798}" type="parTrans" cxnId="{378F0430-20D3-4DC7-A011-C76D21B86DA7}">
      <dgm:prSet/>
      <dgm:spPr/>
      <dgm:t>
        <a:bodyPr/>
        <a:lstStyle/>
        <a:p>
          <a:endParaRPr lang="en-US"/>
        </a:p>
      </dgm:t>
    </dgm:pt>
    <dgm:pt modelId="{CB0D512F-F6DE-4C0F-89AD-0F7471E52CBB}" type="sibTrans" cxnId="{378F0430-20D3-4DC7-A011-C76D21B86DA7}">
      <dgm:prSet/>
      <dgm:spPr/>
      <dgm:t>
        <a:bodyPr/>
        <a:lstStyle/>
        <a:p>
          <a:endParaRPr lang="en-US"/>
        </a:p>
      </dgm:t>
    </dgm:pt>
    <dgm:pt modelId="{196565CD-595D-4E83-AB7E-1E0006805F3F}">
      <dgm:prSet/>
      <dgm:spPr/>
      <dgm:t>
        <a:bodyPr/>
        <a:lstStyle/>
        <a:p>
          <a:r>
            <a:rPr lang="en-US"/>
            <a:t>Firmware source code and documentation.</a:t>
          </a:r>
        </a:p>
      </dgm:t>
    </dgm:pt>
    <dgm:pt modelId="{DE0EB480-2575-4329-AEC9-D09D8A8E2703}" type="parTrans" cxnId="{525425B4-667D-4DE9-8916-15D694686525}">
      <dgm:prSet/>
      <dgm:spPr/>
      <dgm:t>
        <a:bodyPr/>
        <a:lstStyle/>
        <a:p>
          <a:endParaRPr lang="en-US"/>
        </a:p>
      </dgm:t>
    </dgm:pt>
    <dgm:pt modelId="{BA26FBF5-1D1E-4935-BA60-114709D8F36E}" type="sibTrans" cxnId="{525425B4-667D-4DE9-8916-15D694686525}">
      <dgm:prSet/>
      <dgm:spPr/>
      <dgm:t>
        <a:bodyPr/>
        <a:lstStyle/>
        <a:p>
          <a:endParaRPr lang="en-US"/>
        </a:p>
      </dgm:t>
    </dgm:pt>
    <dgm:pt modelId="{CCCB9889-7BBE-4B02-9A4E-BDE35038494E}">
      <dgm:prSet/>
      <dgm:spPr/>
      <dgm:t>
        <a:bodyPr/>
        <a:lstStyle/>
        <a:p>
          <a:r>
            <a:rPr lang="en-US"/>
            <a:t>A schematic of the circuit and a block diagram of the system.</a:t>
          </a:r>
        </a:p>
      </dgm:t>
    </dgm:pt>
    <dgm:pt modelId="{526746A4-1CDF-4625-BC5B-68196BB20F5F}" type="parTrans" cxnId="{891D81A9-FA3E-4B93-B4C4-7F6B6E702302}">
      <dgm:prSet/>
      <dgm:spPr/>
      <dgm:t>
        <a:bodyPr/>
        <a:lstStyle/>
        <a:p>
          <a:endParaRPr lang="en-US"/>
        </a:p>
      </dgm:t>
    </dgm:pt>
    <dgm:pt modelId="{D6F948D9-704D-4D1A-B676-80DB2C88A08B}" type="sibTrans" cxnId="{891D81A9-FA3E-4B93-B4C4-7F6B6E702302}">
      <dgm:prSet/>
      <dgm:spPr/>
      <dgm:t>
        <a:bodyPr/>
        <a:lstStyle/>
        <a:p>
          <a:endParaRPr lang="en-US"/>
        </a:p>
      </dgm:t>
    </dgm:pt>
    <dgm:pt modelId="{D5E07C48-D0A6-41A9-85CA-938803C8B639}">
      <dgm:prSet/>
      <dgm:spPr/>
      <dgm:t>
        <a:bodyPr/>
        <a:lstStyle/>
        <a:p>
          <a:r>
            <a:rPr lang="en-US"/>
            <a:t>A user manual explaining system operation and maintenance.</a:t>
          </a:r>
        </a:p>
      </dgm:t>
    </dgm:pt>
    <dgm:pt modelId="{5F6B3AC5-3A47-4615-9F26-5F6DF84164EB}" type="parTrans" cxnId="{CC652006-AB8B-4B1D-B383-571033A726F9}">
      <dgm:prSet/>
      <dgm:spPr/>
      <dgm:t>
        <a:bodyPr/>
        <a:lstStyle/>
        <a:p>
          <a:endParaRPr lang="en-US"/>
        </a:p>
      </dgm:t>
    </dgm:pt>
    <dgm:pt modelId="{C0D4AE70-056B-4756-A411-41926328AEFD}" type="sibTrans" cxnId="{CC652006-AB8B-4B1D-B383-571033A726F9}">
      <dgm:prSet/>
      <dgm:spPr/>
      <dgm:t>
        <a:bodyPr/>
        <a:lstStyle/>
        <a:p>
          <a:endParaRPr lang="en-US"/>
        </a:p>
      </dgm:t>
    </dgm:pt>
    <dgm:pt modelId="{0733DF86-6809-45E3-AB66-90239A34AE4F}" type="pres">
      <dgm:prSet presAssocID="{F0E630C2-516C-4C97-A9C8-0AA5115FF9DC}" presName="root" presStyleCnt="0">
        <dgm:presLayoutVars>
          <dgm:dir/>
          <dgm:resizeHandles val="exact"/>
        </dgm:presLayoutVars>
      </dgm:prSet>
      <dgm:spPr/>
    </dgm:pt>
    <dgm:pt modelId="{0D5F32E7-8A63-4057-9FDA-9E6ADBCE00E2}" type="pres">
      <dgm:prSet presAssocID="{CA0074F7-D744-4AC6-8C95-C9482891AF31}" presName="compNode" presStyleCnt="0"/>
      <dgm:spPr/>
    </dgm:pt>
    <dgm:pt modelId="{79CA5650-E4A2-4ED1-B728-A343C840C589}" type="pres">
      <dgm:prSet presAssocID="{CA0074F7-D744-4AC6-8C95-C9482891AF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73DE4225-7254-426D-91E0-862AA14B317C}" type="pres">
      <dgm:prSet presAssocID="{CA0074F7-D744-4AC6-8C95-C9482891AF31}" presName="spaceRect" presStyleCnt="0"/>
      <dgm:spPr/>
    </dgm:pt>
    <dgm:pt modelId="{D00F5133-D71A-44FB-AB18-FC97BEB3E1BB}" type="pres">
      <dgm:prSet presAssocID="{CA0074F7-D744-4AC6-8C95-C9482891AF31}" presName="textRect" presStyleLbl="revTx" presStyleIdx="0" presStyleCnt="4">
        <dgm:presLayoutVars>
          <dgm:chMax val="1"/>
          <dgm:chPref val="1"/>
        </dgm:presLayoutVars>
      </dgm:prSet>
      <dgm:spPr/>
    </dgm:pt>
    <dgm:pt modelId="{5174D091-B7E7-4C12-AF98-95292023806B}" type="pres">
      <dgm:prSet presAssocID="{CB0D512F-F6DE-4C0F-89AD-0F7471E52CBB}" presName="sibTrans" presStyleCnt="0"/>
      <dgm:spPr/>
    </dgm:pt>
    <dgm:pt modelId="{B35B3665-D33C-45A1-AA67-987C7663F31B}" type="pres">
      <dgm:prSet presAssocID="{196565CD-595D-4E83-AB7E-1E0006805F3F}" presName="compNode" presStyleCnt="0"/>
      <dgm:spPr/>
    </dgm:pt>
    <dgm:pt modelId="{8F39A2CC-D55A-4E9F-9DC5-B463004BF904}" type="pres">
      <dgm:prSet presAssocID="{196565CD-595D-4E83-AB7E-1E0006805F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1A61644F-FF7D-4938-BD98-AB81275E1030}" type="pres">
      <dgm:prSet presAssocID="{196565CD-595D-4E83-AB7E-1E0006805F3F}" presName="spaceRect" presStyleCnt="0"/>
      <dgm:spPr/>
    </dgm:pt>
    <dgm:pt modelId="{E60B2E07-8D1D-41F8-A1C0-5F1F3B9819BB}" type="pres">
      <dgm:prSet presAssocID="{196565CD-595D-4E83-AB7E-1E0006805F3F}" presName="textRect" presStyleLbl="revTx" presStyleIdx="1" presStyleCnt="4">
        <dgm:presLayoutVars>
          <dgm:chMax val="1"/>
          <dgm:chPref val="1"/>
        </dgm:presLayoutVars>
      </dgm:prSet>
      <dgm:spPr/>
    </dgm:pt>
    <dgm:pt modelId="{5278ACA7-A3E9-4699-9C06-E2E66E51FE9E}" type="pres">
      <dgm:prSet presAssocID="{BA26FBF5-1D1E-4935-BA60-114709D8F36E}" presName="sibTrans" presStyleCnt="0"/>
      <dgm:spPr/>
    </dgm:pt>
    <dgm:pt modelId="{6B87D0BC-D32D-482C-9573-9E7CB2B55693}" type="pres">
      <dgm:prSet presAssocID="{CCCB9889-7BBE-4B02-9A4E-BDE35038494E}" presName="compNode" presStyleCnt="0"/>
      <dgm:spPr/>
    </dgm:pt>
    <dgm:pt modelId="{7E2A63FC-A4F4-43BA-8500-1F0A87942236}" type="pres">
      <dgm:prSet presAssocID="{CCCB9889-7BBE-4B02-9A4E-BDE3503849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802EDAB-CD85-479A-AA34-7FF96EBAF1C7}" type="pres">
      <dgm:prSet presAssocID="{CCCB9889-7BBE-4B02-9A4E-BDE35038494E}" presName="spaceRect" presStyleCnt="0"/>
      <dgm:spPr/>
    </dgm:pt>
    <dgm:pt modelId="{B4A93F51-5C66-4F81-9CC3-9B3D11AFCDDD}" type="pres">
      <dgm:prSet presAssocID="{CCCB9889-7BBE-4B02-9A4E-BDE35038494E}" presName="textRect" presStyleLbl="revTx" presStyleIdx="2" presStyleCnt="4">
        <dgm:presLayoutVars>
          <dgm:chMax val="1"/>
          <dgm:chPref val="1"/>
        </dgm:presLayoutVars>
      </dgm:prSet>
      <dgm:spPr/>
    </dgm:pt>
    <dgm:pt modelId="{FB136378-6455-46EF-9185-24959951C0B7}" type="pres">
      <dgm:prSet presAssocID="{D6F948D9-704D-4D1A-B676-80DB2C88A08B}" presName="sibTrans" presStyleCnt="0"/>
      <dgm:spPr/>
    </dgm:pt>
    <dgm:pt modelId="{7C4869A1-743C-4B50-973A-4F7FF2EB5A68}" type="pres">
      <dgm:prSet presAssocID="{D5E07C48-D0A6-41A9-85CA-938803C8B639}" presName="compNode" presStyleCnt="0"/>
      <dgm:spPr/>
    </dgm:pt>
    <dgm:pt modelId="{3700479D-7494-48DF-ABDE-ED046C857D60}" type="pres">
      <dgm:prSet presAssocID="{D5E07C48-D0A6-41A9-85CA-938803C8B6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73418EC0-5F93-4D2C-957B-A7A74DAD9BD8}" type="pres">
      <dgm:prSet presAssocID="{D5E07C48-D0A6-41A9-85CA-938803C8B639}" presName="spaceRect" presStyleCnt="0"/>
      <dgm:spPr/>
    </dgm:pt>
    <dgm:pt modelId="{C0F2602A-759C-4EAE-999C-EB5D4FB85B27}" type="pres">
      <dgm:prSet presAssocID="{D5E07C48-D0A6-41A9-85CA-938803C8B639}" presName="textRect" presStyleLbl="revTx" presStyleIdx="3" presStyleCnt="4">
        <dgm:presLayoutVars>
          <dgm:chMax val="1"/>
          <dgm:chPref val="1"/>
        </dgm:presLayoutVars>
      </dgm:prSet>
      <dgm:spPr/>
    </dgm:pt>
  </dgm:ptLst>
  <dgm:cxnLst>
    <dgm:cxn modelId="{CC652006-AB8B-4B1D-B383-571033A726F9}" srcId="{F0E630C2-516C-4C97-A9C8-0AA5115FF9DC}" destId="{D5E07C48-D0A6-41A9-85CA-938803C8B639}" srcOrd="3" destOrd="0" parTransId="{5F6B3AC5-3A47-4615-9F26-5F6DF84164EB}" sibTransId="{C0D4AE70-056B-4756-A411-41926328AEFD}"/>
    <dgm:cxn modelId="{DC759518-1C6A-43E4-94BA-84D7FEDDA94E}" type="presOf" srcId="{D5E07C48-D0A6-41A9-85CA-938803C8B639}" destId="{C0F2602A-759C-4EAE-999C-EB5D4FB85B27}" srcOrd="0" destOrd="0" presId="urn:microsoft.com/office/officeart/2018/2/layout/IconLabelList"/>
    <dgm:cxn modelId="{378F0430-20D3-4DC7-A011-C76D21B86DA7}" srcId="{F0E630C2-516C-4C97-A9C8-0AA5115FF9DC}" destId="{CA0074F7-D744-4AC6-8C95-C9482891AF31}" srcOrd="0" destOrd="0" parTransId="{FB2104BE-02FA-4A7B-B664-0E8D92796798}" sibTransId="{CB0D512F-F6DE-4C0F-89AD-0F7471E52CBB}"/>
    <dgm:cxn modelId="{67AF9F50-3A81-4E33-8A97-AD03303CB47D}" type="presOf" srcId="{CCCB9889-7BBE-4B02-9A4E-BDE35038494E}" destId="{B4A93F51-5C66-4F81-9CC3-9B3D11AFCDDD}" srcOrd="0" destOrd="0" presId="urn:microsoft.com/office/officeart/2018/2/layout/IconLabelList"/>
    <dgm:cxn modelId="{14E20394-35C1-48C6-B469-EEE1C1A70336}" type="presOf" srcId="{196565CD-595D-4E83-AB7E-1E0006805F3F}" destId="{E60B2E07-8D1D-41F8-A1C0-5F1F3B9819BB}" srcOrd="0" destOrd="0" presId="urn:microsoft.com/office/officeart/2018/2/layout/IconLabelList"/>
    <dgm:cxn modelId="{891D81A9-FA3E-4B93-B4C4-7F6B6E702302}" srcId="{F0E630C2-516C-4C97-A9C8-0AA5115FF9DC}" destId="{CCCB9889-7BBE-4B02-9A4E-BDE35038494E}" srcOrd="2" destOrd="0" parTransId="{526746A4-1CDF-4625-BC5B-68196BB20F5F}" sibTransId="{D6F948D9-704D-4D1A-B676-80DB2C88A08B}"/>
    <dgm:cxn modelId="{525425B4-667D-4DE9-8916-15D694686525}" srcId="{F0E630C2-516C-4C97-A9C8-0AA5115FF9DC}" destId="{196565CD-595D-4E83-AB7E-1E0006805F3F}" srcOrd="1" destOrd="0" parTransId="{DE0EB480-2575-4329-AEC9-D09D8A8E2703}" sibTransId="{BA26FBF5-1D1E-4935-BA60-114709D8F36E}"/>
    <dgm:cxn modelId="{49ADA5BB-18A0-4945-BB60-9DD6FE62D688}" type="presOf" srcId="{CA0074F7-D744-4AC6-8C95-C9482891AF31}" destId="{D00F5133-D71A-44FB-AB18-FC97BEB3E1BB}" srcOrd="0" destOrd="0" presId="urn:microsoft.com/office/officeart/2018/2/layout/IconLabelList"/>
    <dgm:cxn modelId="{F45F26C2-9CF9-468C-9906-AF95D5E9C2CA}" type="presOf" srcId="{F0E630C2-516C-4C97-A9C8-0AA5115FF9DC}" destId="{0733DF86-6809-45E3-AB66-90239A34AE4F}" srcOrd="0" destOrd="0" presId="urn:microsoft.com/office/officeart/2018/2/layout/IconLabelList"/>
    <dgm:cxn modelId="{D06AAA1C-8D5B-4A81-A6E4-7B783A8A4D7F}" type="presParOf" srcId="{0733DF86-6809-45E3-AB66-90239A34AE4F}" destId="{0D5F32E7-8A63-4057-9FDA-9E6ADBCE00E2}" srcOrd="0" destOrd="0" presId="urn:microsoft.com/office/officeart/2018/2/layout/IconLabelList"/>
    <dgm:cxn modelId="{40B6EAAF-A21C-477A-BC23-08BC80BC2A69}" type="presParOf" srcId="{0D5F32E7-8A63-4057-9FDA-9E6ADBCE00E2}" destId="{79CA5650-E4A2-4ED1-B728-A343C840C589}" srcOrd="0" destOrd="0" presId="urn:microsoft.com/office/officeart/2018/2/layout/IconLabelList"/>
    <dgm:cxn modelId="{F5D6C1FC-A087-4174-A0F9-34ABE24B2FD6}" type="presParOf" srcId="{0D5F32E7-8A63-4057-9FDA-9E6ADBCE00E2}" destId="{73DE4225-7254-426D-91E0-862AA14B317C}" srcOrd="1" destOrd="0" presId="urn:microsoft.com/office/officeart/2018/2/layout/IconLabelList"/>
    <dgm:cxn modelId="{785368CC-7BA8-4545-8FE6-C19AB4E80BCE}" type="presParOf" srcId="{0D5F32E7-8A63-4057-9FDA-9E6ADBCE00E2}" destId="{D00F5133-D71A-44FB-AB18-FC97BEB3E1BB}" srcOrd="2" destOrd="0" presId="urn:microsoft.com/office/officeart/2018/2/layout/IconLabelList"/>
    <dgm:cxn modelId="{2D7BD23E-3BB2-49A3-8678-09CCD2AB9094}" type="presParOf" srcId="{0733DF86-6809-45E3-AB66-90239A34AE4F}" destId="{5174D091-B7E7-4C12-AF98-95292023806B}" srcOrd="1" destOrd="0" presId="urn:microsoft.com/office/officeart/2018/2/layout/IconLabelList"/>
    <dgm:cxn modelId="{4746CF46-67B2-47EF-9CC1-87F0721E1389}" type="presParOf" srcId="{0733DF86-6809-45E3-AB66-90239A34AE4F}" destId="{B35B3665-D33C-45A1-AA67-987C7663F31B}" srcOrd="2" destOrd="0" presId="urn:microsoft.com/office/officeart/2018/2/layout/IconLabelList"/>
    <dgm:cxn modelId="{5A034862-D21E-4BDB-B7EF-09802021C320}" type="presParOf" srcId="{B35B3665-D33C-45A1-AA67-987C7663F31B}" destId="{8F39A2CC-D55A-4E9F-9DC5-B463004BF904}" srcOrd="0" destOrd="0" presId="urn:microsoft.com/office/officeart/2018/2/layout/IconLabelList"/>
    <dgm:cxn modelId="{BA53C915-5C70-44BC-A045-49320A536512}" type="presParOf" srcId="{B35B3665-D33C-45A1-AA67-987C7663F31B}" destId="{1A61644F-FF7D-4938-BD98-AB81275E1030}" srcOrd="1" destOrd="0" presId="urn:microsoft.com/office/officeart/2018/2/layout/IconLabelList"/>
    <dgm:cxn modelId="{500BEEDB-C870-47B9-B7D6-E9865AE6402A}" type="presParOf" srcId="{B35B3665-D33C-45A1-AA67-987C7663F31B}" destId="{E60B2E07-8D1D-41F8-A1C0-5F1F3B9819BB}" srcOrd="2" destOrd="0" presId="urn:microsoft.com/office/officeart/2018/2/layout/IconLabelList"/>
    <dgm:cxn modelId="{D117E8AD-A61B-4FE4-941E-F661D0079092}" type="presParOf" srcId="{0733DF86-6809-45E3-AB66-90239A34AE4F}" destId="{5278ACA7-A3E9-4699-9C06-E2E66E51FE9E}" srcOrd="3" destOrd="0" presId="urn:microsoft.com/office/officeart/2018/2/layout/IconLabelList"/>
    <dgm:cxn modelId="{62E28D58-EC78-4FD8-92B2-937A4EBAA550}" type="presParOf" srcId="{0733DF86-6809-45E3-AB66-90239A34AE4F}" destId="{6B87D0BC-D32D-482C-9573-9E7CB2B55693}" srcOrd="4" destOrd="0" presId="urn:microsoft.com/office/officeart/2018/2/layout/IconLabelList"/>
    <dgm:cxn modelId="{E6E8D4D2-B146-4FE1-A33E-B55419265F10}" type="presParOf" srcId="{6B87D0BC-D32D-482C-9573-9E7CB2B55693}" destId="{7E2A63FC-A4F4-43BA-8500-1F0A87942236}" srcOrd="0" destOrd="0" presId="urn:microsoft.com/office/officeart/2018/2/layout/IconLabelList"/>
    <dgm:cxn modelId="{D140E329-3C4B-4B95-94FF-3E5972345A54}" type="presParOf" srcId="{6B87D0BC-D32D-482C-9573-9E7CB2B55693}" destId="{F802EDAB-CD85-479A-AA34-7FF96EBAF1C7}" srcOrd="1" destOrd="0" presId="urn:microsoft.com/office/officeart/2018/2/layout/IconLabelList"/>
    <dgm:cxn modelId="{CBC2EDC2-B91B-44CF-94BD-C6303ACCF961}" type="presParOf" srcId="{6B87D0BC-D32D-482C-9573-9E7CB2B55693}" destId="{B4A93F51-5C66-4F81-9CC3-9B3D11AFCDDD}" srcOrd="2" destOrd="0" presId="urn:microsoft.com/office/officeart/2018/2/layout/IconLabelList"/>
    <dgm:cxn modelId="{5FA23471-4615-4490-8806-77972E7605EA}" type="presParOf" srcId="{0733DF86-6809-45E3-AB66-90239A34AE4F}" destId="{FB136378-6455-46EF-9185-24959951C0B7}" srcOrd="5" destOrd="0" presId="urn:microsoft.com/office/officeart/2018/2/layout/IconLabelList"/>
    <dgm:cxn modelId="{D9B7C2F4-FF9B-458F-ABAD-0F24AC7B1433}" type="presParOf" srcId="{0733DF86-6809-45E3-AB66-90239A34AE4F}" destId="{7C4869A1-743C-4B50-973A-4F7FF2EB5A68}" srcOrd="6" destOrd="0" presId="urn:microsoft.com/office/officeart/2018/2/layout/IconLabelList"/>
    <dgm:cxn modelId="{E3232007-73E9-48F6-A3D9-C3FEB6E37EB4}" type="presParOf" srcId="{7C4869A1-743C-4B50-973A-4F7FF2EB5A68}" destId="{3700479D-7494-48DF-ABDE-ED046C857D60}" srcOrd="0" destOrd="0" presId="urn:microsoft.com/office/officeart/2018/2/layout/IconLabelList"/>
    <dgm:cxn modelId="{9C2AD6FB-7533-4C94-A683-3F290F0DB3B8}" type="presParOf" srcId="{7C4869A1-743C-4B50-973A-4F7FF2EB5A68}" destId="{73418EC0-5F93-4D2C-957B-A7A74DAD9BD8}" srcOrd="1" destOrd="0" presId="urn:microsoft.com/office/officeart/2018/2/layout/IconLabelList"/>
    <dgm:cxn modelId="{1E6864E6-D79E-43E8-8766-AD71CAA0A4C0}" type="presParOf" srcId="{7C4869A1-743C-4B50-973A-4F7FF2EB5A68}" destId="{C0F2602A-759C-4EAE-999C-EB5D4FB85B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0A53C-DC61-4CF9-B3C6-F0D4B261E10F}">
      <dsp:nvSpPr>
        <dsp:cNvPr id="0" name=""/>
        <dsp:cNvSpPr/>
      </dsp:nvSpPr>
      <dsp:spPr>
        <a:xfrm>
          <a:off x="909592" y="960265"/>
          <a:ext cx="1442398" cy="1442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EA975B-8A25-45BA-8A29-424834454F1C}">
      <dsp:nvSpPr>
        <dsp:cNvPr id="0" name=""/>
        <dsp:cNvSpPr/>
      </dsp:nvSpPr>
      <dsp:spPr>
        <a:xfrm>
          <a:off x="28126" y="2848058"/>
          <a:ext cx="3205329"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pPr>
          <a:r>
            <a:rPr lang="en-US" sz="1100" b="1" kern="1200" dirty="0">
              <a:latin typeface="Calibri"/>
              <a:ea typeface="FangSong"/>
              <a:cs typeface="Times New Roman"/>
            </a:rPr>
            <a:t>Raw statement : "</a:t>
          </a:r>
          <a:r>
            <a:rPr lang="en-US" sz="1100" b="1" kern="1200" dirty="0">
              <a:solidFill>
                <a:srgbClr val="ECECF1"/>
              </a:solidFill>
              <a:latin typeface="Calibri"/>
              <a:ea typeface="FangSong"/>
              <a:cs typeface="Times New Roman"/>
            </a:rPr>
            <a:t>Development of a Low-Cost, Raspberry Pi Pico-Based Air Quality Indicator Using a Seven-Segment Display</a:t>
          </a:r>
          <a:r>
            <a:rPr lang="en-US" sz="1100" b="1" kern="1200" dirty="0">
              <a:latin typeface="Calibri"/>
              <a:ea typeface="FangSong"/>
              <a:cs typeface="Times New Roman"/>
            </a:rPr>
            <a:t>"</a:t>
          </a:r>
        </a:p>
      </dsp:txBody>
      <dsp:txXfrm>
        <a:off x="28126" y="2848058"/>
        <a:ext cx="3205329" cy="1080000"/>
      </dsp:txXfrm>
    </dsp:sp>
    <dsp:sp modelId="{C158661B-D087-4AD1-82C5-5C952A1DFE17}">
      <dsp:nvSpPr>
        <dsp:cNvPr id="0" name=""/>
        <dsp:cNvSpPr/>
      </dsp:nvSpPr>
      <dsp:spPr>
        <a:xfrm>
          <a:off x="4675853" y="960265"/>
          <a:ext cx="1442398" cy="1442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45B5F-46A1-4518-A784-3C42C25829EE}">
      <dsp:nvSpPr>
        <dsp:cNvPr id="0" name=""/>
        <dsp:cNvSpPr/>
      </dsp:nvSpPr>
      <dsp:spPr>
        <a:xfrm>
          <a:off x="3794388" y="2848058"/>
          <a:ext cx="3205329"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Calibri"/>
              <a:ea typeface="FangSong"/>
              <a:cs typeface="Times New Roman"/>
            </a:rPr>
            <a:t>Air quality is a critical environmental factor affecting public health and quality of life. In urban and industrial areas, monitoring air quality is crucial for identifying harmful levels of pollutants and taking appropriate measures. Traditional air quality monitoring systems can be expensive and complex, limiting their accessibility and usage in many communities.</a:t>
          </a:r>
        </a:p>
      </dsp:txBody>
      <dsp:txXfrm>
        <a:off x="3794388" y="2848058"/>
        <a:ext cx="3205329" cy="1080000"/>
      </dsp:txXfrm>
    </dsp:sp>
    <dsp:sp modelId="{F5F17783-618A-4505-A36E-A5291F146889}">
      <dsp:nvSpPr>
        <dsp:cNvPr id="0" name=""/>
        <dsp:cNvSpPr/>
      </dsp:nvSpPr>
      <dsp:spPr>
        <a:xfrm>
          <a:off x="8442115" y="960265"/>
          <a:ext cx="1442398" cy="1442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CEBC19-572D-4C3C-A18E-A756F10E2E7E}">
      <dsp:nvSpPr>
        <dsp:cNvPr id="0" name=""/>
        <dsp:cNvSpPr/>
      </dsp:nvSpPr>
      <dsp:spPr>
        <a:xfrm>
          <a:off x="7560650" y="2848058"/>
          <a:ext cx="3205329"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Calibri"/>
              <a:ea typeface="FangSong"/>
              <a:cs typeface="Times New Roman"/>
            </a:rPr>
            <a:t>Our perspective on this project is that this statement is a robust statement and it is a required problem to be solved and can serve well with the hardware components that we chose with consideration of the limited funds that we incur. </a:t>
          </a:r>
        </a:p>
      </dsp:txBody>
      <dsp:txXfrm>
        <a:off x="7560650" y="2848058"/>
        <a:ext cx="3205329" cy="108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11A87-5226-4024-A707-DD9DEFDB9618}">
      <dsp:nvSpPr>
        <dsp:cNvPr id="0" name=""/>
        <dsp:cNvSpPr/>
      </dsp:nvSpPr>
      <dsp:spPr>
        <a:xfrm>
          <a:off x="41812" y="531184"/>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D0FEC-5A6B-44AB-83A4-B7111E7AD5EA}">
      <dsp:nvSpPr>
        <dsp:cNvPr id="0" name=""/>
        <dsp:cNvSpPr/>
      </dsp:nvSpPr>
      <dsp:spPr>
        <a:xfrm>
          <a:off x="228472" y="717844"/>
          <a:ext cx="515537" cy="515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D86833-86C1-445F-A91A-947579821F16}">
      <dsp:nvSpPr>
        <dsp:cNvPr id="0" name=""/>
        <dsp:cNvSpPr/>
      </dsp:nvSpPr>
      <dsp:spPr>
        <a:xfrm>
          <a:off x="1121139" y="531184"/>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Raspberry Pi Pico as a central processing unit</a:t>
          </a:r>
        </a:p>
      </dsp:txBody>
      <dsp:txXfrm>
        <a:off x="1121139" y="531184"/>
        <a:ext cx="2095164" cy="888857"/>
      </dsp:txXfrm>
    </dsp:sp>
    <dsp:sp modelId="{8390D72F-CAF9-4059-B844-3CFF5ABF5A0C}">
      <dsp:nvSpPr>
        <dsp:cNvPr id="0" name=""/>
        <dsp:cNvSpPr/>
      </dsp:nvSpPr>
      <dsp:spPr>
        <a:xfrm>
          <a:off x="3581370" y="531184"/>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D5C8B-2FF5-42E1-A754-EAAD0EBE1F03}">
      <dsp:nvSpPr>
        <dsp:cNvPr id="0" name=""/>
        <dsp:cNvSpPr/>
      </dsp:nvSpPr>
      <dsp:spPr>
        <a:xfrm>
          <a:off x="3768030" y="717844"/>
          <a:ext cx="515537" cy="515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443E8B-39F5-48B1-9D3E-663BC9E22944}">
      <dsp:nvSpPr>
        <dsp:cNvPr id="0" name=""/>
        <dsp:cNvSpPr/>
      </dsp:nvSpPr>
      <dsp:spPr>
        <a:xfrm>
          <a:off x="4660697" y="531184"/>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Integrate the MQ-135 sensor for air quality measurement</a:t>
          </a:r>
        </a:p>
      </dsp:txBody>
      <dsp:txXfrm>
        <a:off x="4660697" y="531184"/>
        <a:ext cx="2095164" cy="888857"/>
      </dsp:txXfrm>
    </dsp:sp>
    <dsp:sp modelId="{EDB50B09-7194-487B-981D-ED9E82AE5B2B}">
      <dsp:nvSpPr>
        <dsp:cNvPr id="0" name=""/>
        <dsp:cNvSpPr/>
      </dsp:nvSpPr>
      <dsp:spPr>
        <a:xfrm>
          <a:off x="41812" y="2380527"/>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8016A-3E58-4BA7-AC92-64C9F2625360}">
      <dsp:nvSpPr>
        <dsp:cNvPr id="0" name=""/>
        <dsp:cNvSpPr/>
      </dsp:nvSpPr>
      <dsp:spPr>
        <a:xfrm>
          <a:off x="228472" y="2567187"/>
          <a:ext cx="515537" cy="515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FCF577-B44D-426F-8326-CB604CF8ECE4}">
      <dsp:nvSpPr>
        <dsp:cNvPr id="0" name=""/>
        <dsp:cNvSpPr/>
      </dsp:nvSpPr>
      <dsp:spPr>
        <a:xfrm>
          <a:off x="1121139" y="2380527"/>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Employ a seven-segment display for a clear, user-friendly visual output</a:t>
          </a:r>
        </a:p>
      </dsp:txBody>
      <dsp:txXfrm>
        <a:off x="1121139" y="2380527"/>
        <a:ext cx="2095164" cy="888857"/>
      </dsp:txXfrm>
    </dsp:sp>
    <dsp:sp modelId="{64AD593C-5BE3-477F-9795-9B558493816B}">
      <dsp:nvSpPr>
        <dsp:cNvPr id="0" name=""/>
        <dsp:cNvSpPr/>
      </dsp:nvSpPr>
      <dsp:spPr>
        <a:xfrm>
          <a:off x="3581370" y="2380527"/>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0B879-AC7F-4851-A86E-5E70AACFF62A}">
      <dsp:nvSpPr>
        <dsp:cNvPr id="0" name=""/>
        <dsp:cNvSpPr/>
      </dsp:nvSpPr>
      <dsp:spPr>
        <a:xfrm>
          <a:off x="3768030" y="2567187"/>
          <a:ext cx="515537" cy="5155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4424A-8448-4EEF-BCCA-D72252AFDDA9}">
      <dsp:nvSpPr>
        <dsp:cNvPr id="0" name=""/>
        <dsp:cNvSpPr/>
      </dsp:nvSpPr>
      <dsp:spPr>
        <a:xfrm>
          <a:off x="4660697" y="2380527"/>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Develop the firmware to process sensor data and control the display, translating air quality measurements into three simple categories (Good, Moderate, Low).</a:t>
          </a:r>
        </a:p>
      </dsp:txBody>
      <dsp:txXfrm>
        <a:off x="4660697" y="2380527"/>
        <a:ext cx="2095164" cy="888857"/>
      </dsp:txXfrm>
    </dsp:sp>
    <dsp:sp modelId="{CEA30890-9ADE-43E4-B022-120D4892639C}">
      <dsp:nvSpPr>
        <dsp:cNvPr id="0" name=""/>
        <dsp:cNvSpPr/>
      </dsp:nvSpPr>
      <dsp:spPr>
        <a:xfrm>
          <a:off x="41812" y="4229869"/>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A944F-20C5-4605-8735-33D698F7BC8B}">
      <dsp:nvSpPr>
        <dsp:cNvPr id="0" name=""/>
        <dsp:cNvSpPr/>
      </dsp:nvSpPr>
      <dsp:spPr>
        <a:xfrm>
          <a:off x="228472" y="4416529"/>
          <a:ext cx="515537" cy="5155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61B436-7E28-4867-957D-AC2B71024894}">
      <dsp:nvSpPr>
        <dsp:cNvPr id="0" name=""/>
        <dsp:cNvSpPr/>
      </dsp:nvSpPr>
      <dsp:spPr>
        <a:xfrm>
          <a:off x="1121139" y="4229869"/>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Ensure the system is compact, energy-efficient, and scalable for potential enhancements like adding wireless data transmission or additional sensors</a:t>
          </a:r>
        </a:p>
      </dsp:txBody>
      <dsp:txXfrm>
        <a:off x="1121139" y="4229869"/>
        <a:ext cx="2095164" cy="888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CF7B5-5B8B-4D58-8C78-F93310BFBF1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3B5CE-7077-4419-ABBF-E03AD3B16B54}">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Calibration and accuracy of the MQ-135 sensor.</a:t>
          </a:r>
        </a:p>
      </dsp:txBody>
      <dsp:txXfrm>
        <a:off x="285097" y="2346338"/>
        <a:ext cx="2832300" cy="720000"/>
      </dsp:txXfrm>
    </dsp:sp>
    <dsp:sp modelId="{30266B00-182E-49FA-B2EB-F3E2ED343B04}">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CE3303-B8CF-4E01-A0F6-C0F26F363FD8}">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Developing an efficient algorithm to categorize air quality levels.</a:t>
          </a:r>
        </a:p>
      </dsp:txBody>
      <dsp:txXfrm>
        <a:off x="3613050" y="2346338"/>
        <a:ext cx="2832300" cy="720000"/>
      </dsp:txXfrm>
    </dsp:sp>
    <dsp:sp modelId="{B8D3F2A4-2085-4385-B9BF-2DD0DF31A1C1}">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A93E82-ADF8-43AA-BB5B-3AA137A14F29}">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Ensuring system stability and reliability over extended periods.</a:t>
          </a:r>
        </a:p>
      </dsp:txBody>
      <dsp:txXfrm>
        <a:off x="6941002" y="2346338"/>
        <a:ext cx="28323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A5650-E4A2-4ED1-B728-A343C840C589}">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F5133-D71A-44FB-AB18-FC97BEB3E1BB}">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 working prototype of the air quality monitoring system.</a:t>
          </a:r>
        </a:p>
      </dsp:txBody>
      <dsp:txXfrm>
        <a:off x="372805" y="2141412"/>
        <a:ext cx="2058075" cy="720000"/>
      </dsp:txXfrm>
    </dsp:sp>
    <dsp:sp modelId="{8F39A2CC-D55A-4E9F-9DC5-B463004BF904}">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0B2E07-8D1D-41F8-A1C0-5F1F3B9819BB}">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Firmware source code and documentation.</a:t>
          </a:r>
        </a:p>
      </dsp:txBody>
      <dsp:txXfrm>
        <a:off x="2791043" y="2141412"/>
        <a:ext cx="2058075" cy="720000"/>
      </dsp:txXfrm>
    </dsp:sp>
    <dsp:sp modelId="{7E2A63FC-A4F4-43BA-8500-1F0A87942236}">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A93F51-5C66-4F81-9CC3-9B3D11AFCDDD}">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 schematic of the circuit and a block diagram of the system.</a:t>
          </a:r>
        </a:p>
      </dsp:txBody>
      <dsp:txXfrm>
        <a:off x="5209281" y="2141412"/>
        <a:ext cx="2058075" cy="720000"/>
      </dsp:txXfrm>
    </dsp:sp>
    <dsp:sp modelId="{3700479D-7494-48DF-ABDE-ED046C857D60}">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F2602A-759C-4EAE-999C-EB5D4FB85B27}">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 user manual explaining system operation and maintenance.</a:t>
          </a:r>
        </a:p>
      </dsp:txBody>
      <dsp:txXfrm>
        <a:off x="7627519" y="214141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2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4281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178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189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244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69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3230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67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299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90450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7658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49531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sino.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circuit board with black and white components&#10;&#10;Description automatically generated">
            <a:extLst>
              <a:ext uri="{FF2B5EF4-FFF2-40B4-BE49-F238E27FC236}">
                <a16:creationId xmlns:a16="http://schemas.microsoft.com/office/drawing/2014/main" id="{AA0D50C9-423F-6420-2C01-8594BA8E401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6708" b="6501"/>
          <a:stretch/>
        </p:blipFill>
        <p:spPr>
          <a:xfrm>
            <a:off x="20" y="975"/>
            <a:ext cx="12191980" cy="6858000"/>
          </a:xfrm>
          <a:prstGeom prst="rect">
            <a:avLst/>
          </a:prstGeom>
        </p:spPr>
      </p:pic>
      <p:sp>
        <p:nvSpPr>
          <p:cNvPr id="19" name="Rectangle 18">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4277" y="1475234"/>
            <a:ext cx="3214307" cy="2901694"/>
          </a:xfrm>
        </p:spPr>
        <p:txBody>
          <a:bodyPr anchor="b">
            <a:normAutofit/>
          </a:bodyPr>
          <a:lstStyle/>
          <a:p>
            <a:r>
              <a:rPr lang="en-US" sz="4000" dirty="0">
                <a:solidFill>
                  <a:schemeClr val="tx1"/>
                </a:solidFill>
              </a:rPr>
              <a:t>AIR QUALITY MONITORING SYSTEM</a:t>
            </a:r>
          </a:p>
        </p:txBody>
      </p:sp>
      <p:sp>
        <p:nvSpPr>
          <p:cNvPr id="3" name="Subtitle 2"/>
          <p:cNvSpPr>
            <a:spLocks noGrp="1"/>
          </p:cNvSpPr>
          <p:nvPr>
            <p:ph type="subTitle" idx="1"/>
          </p:nvPr>
        </p:nvSpPr>
        <p:spPr>
          <a:xfrm>
            <a:off x="858610" y="4608576"/>
            <a:ext cx="3205640" cy="774186"/>
          </a:xfrm>
        </p:spPr>
        <p:txBody>
          <a:bodyPr anchor="t">
            <a:normAutofit/>
          </a:bodyPr>
          <a:lstStyle/>
          <a:p>
            <a:r>
              <a:rPr lang="en-US" sz="2000" dirty="0"/>
              <a:t>USING RASPBERRY PI PICO W</a:t>
            </a:r>
          </a:p>
        </p:txBody>
      </p:sp>
      <p:cxnSp>
        <p:nvCxnSpPr>
          <p:cNvPr id="21"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p:nvPr/>
        </p:nvSpPr>
        <p:spPr>
          <a:xfrm>
            <a:off x="9012972" y="5306066"/>
            <a:ext cx="1426789" cy="639595"/>
          </a:xfrm>
          <a:custGeom>
            <a:avLst/>
            <a:gdLst/>
            <a:ahLst/>
            <a:cxnLst/>
            <a:rect l="l" t="t" r="r" b="b"/>
            <a:pathLst>
              <a:path w="2578100" h="1155700">
                <a:moveTo>
                  <a:pt x="23241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901700"/>
                </a:lnTo>
                <a:lnTo>
                  <a:pt x="4092" y="947356"/>
                </a:lnTo>
                <a:lnTo>
                  <a:pt x="15890" y="990328"/>
                </a:lnTo>
                <a:lnTo>
                  <a:pt x="34678" y="1029898"/>
                </a:lnTo>
                <a:lnTo>
                  <a:pt x="59737" y="1065348"/>
                </a:lnTo>
                <a:lnTo>
                  <a:pt x="90351" y="1095962"/>
                </a:lnTo>
                <a:lnTo>
                  <a:pt x="125801" y="1121021"/>
                </a:lnTo>
                <a:lnTo>
                  <a:pt x="165371" y="1139809"/>
                </a:lnTo>
                <a:lnTo>
                  <a:pt x="208343" y="1151607"/>
                </a:lnTo>
                <a:lnTo>
                  <a:pt x="254000" y="1155700"/>
                </a:lnTo>
                <a:lnTo>
                  <a:pt x="2324100" y="1155700"/>
                </a:lnTo>
                <a:lnTo>
                  <a:pt x="2369756" y="1151607"/>
                </a:lnTo>
                <a:lnTo>
                  <a:pt x="2412728" y="1139809"/>
                </a:lnTo>
                <a:lnTo>
                  <a:pt x="2452298" y="1121021"/>
                </a:lnTo>
                <a:lnTo>
                  <a:pt x="2487748" y="1095962"/>
                </a:lnTo>
                <a:lnTo>
                  <a:pt x="2518362" y="1065348"/>
                </a:lnTo>
                <a:lnTo>
                  <a:pt x="2543421" y="1029898"/>
                </a:lnTo>
                <a:lnTo>
                  <a:pt x="2562209" y="990328"/>
                </a:lnTo>
                <a:lnTo>
                  <a:pt x="2574007" y="947356"/>
                </a:lnTo>
                <a:lnTo>
                  <a:pt x="2578100" y="901700"/>
                </a:lnTo>
                <a:lnTo>
                  <a:pt x="2578100" y="254000"/>
                </a:lnTo>
                <a:lnTo>
                  <a:pt x="2574007" y="208343"/>
                </a:lnTo>
                <a:lnTo>
                  <a:pt x="2562209" y="165371"/>
                </a:lnTo>
                <a:lnTo>
                  <a:pt x="2543421" y="125801"/>
                </a:lnTo>
                <a:lnTo>
                  <a:pt x="2518362" y="90351"/>
                </a:lnTo>
                <a:lnTo>
                  <a:pt x="2487748" y="59737"/>
                </a:lnTo>
                <a:lnTo>
                  <a:pt x="2452298" y="34678"/>
                </a:lnTo>
                <a:lnTo>
                  <a:pt x="2412728" y="15890"/>
                </a:lnTo>
                <a:lnTo>
                  <a:pt x="2369756" y="4092"/>
                </a:lnTo>
                <a:lnTo>
                  <a:pt x="2324100" y="0"/>
                </a:lnTo>
                <a:close/>
              </a:path>
            </a:pathLst>
          </a:custGeom>
          <a:solidFill>
            <a:srgbClr val="3CC3CA"/>
          </a:solidFill>
        </p:spPr>
        <p:txBody>
          <a:bodyPr wrap="square" lIns="0" tIns="0" rIns="0" bIns="0" rtlCol="0"/>
          <a:lstStyle/>
          <a:p>
            <a:endParaRPr/>
          </a:p>
        </p:txBody>
      </p:sp>
      <p:sp>
        <p:nvSpPr>
          <p:cNvPr id="3" name="object 3"/>
          <p:cNvSpPr/>
          <p:nvPr/>
        </p:nvSpPr>
        <p:spPr>
          <a:xfrm>
            <a:off x="3891295" y="3143119"/>
            <a:ext cx="2074046" cy="674738"/>
          </a:xfrm>
          <a:custGeom>
            <a:avLst/>
            <a:gdLst/>
            <a:ahLst/>
            <a:cxnLst/>
            <a:rect l="l" t="t" r="r" b="b"/>
            <a:pathLst>
              <a:path w="4470400" h="1219200">
                <a:moveTo>
                  <a:pt x="42164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965200"/>
                </a:lnTo>
                <a:lnTo>
                  <a:pt x="4092" y="1010856"/>
                </a:lnTo>
                <a:lnTo>
                  <a:pt x="15890" y="1053828"/>
                </a:lnTo>
                <a:lnTo>
                  <a:pt x="34678" y="1093398"/>
                </a:lnTo>
                <a:lnTo>
                  <a:pt x="59737" y="1128848"/>
                </a:lnTo>
                <a:lnTo>
                  <a:pt x="90351" y="1159462"/>
                </a:lnTo>
                <a:lnTo>
                  <a:pt x="125801" y="1184521"/>
                </a:lnTo>
                <a:lnTo>
                  <a:pt x="165371" y="1203309"/>
                </a:lnTo>
                <a:lnTo>
                  <a:pt x="208343" y="1215107"/>
                </a:lnTo>
                <a:lnTo>
                  <a:pt x="254000" y="1219200"/>
                </a:lnTo>
                <a:lnTo>
                  <a:pt x="4216400" y="1219200"/>
                </a:lnTo>
                <a:lnTo>
                  <a:pt x="4262056" y="1215107"/>
                </a:lnTo>
                <a:lnTo>
                  <a:pt x="4305028" y="1203309"/>
                </a:lnTo>
                <a:lnTo>
                  <a:pt x="4344598" y="1184521"/>
                </a:lnTo>
                <a:lnTo>
                  <a:pt x="4380048" y="1159462"/>
                </a:lnTo>
                <a:lnTo>
                  <a:pt x="4410662" y="1128848"/>
                </a:lnTo>
                <a:lnTo>
                  <a:pt x="4435721" y="1093398"/>
                </a:lnTo>
                <a:lnTo>
                  <a:pt x="4454509" y="1053828"/>
                </a:lnTo>
                <a:lnTo>
                  <a:pt x="4466307" y="1010856"/>
                </a:lnTo>
                <a:lnTo>
                  <a:pt x="4470400" y="965200"/>
                </a:lnTo>
                <a:lnTo>
                  <a:pt x="4470400" y="254000"/>
                </a:lnTo>
                <a:lnTo>
                  <a:pt x="4466307" y="208343"/>
                </a:lnTo>
                <a:lnTo>
                  <a:pt x="4454509" y="165371"/>
                </a:lnTo>
                <a:lnTo>
                  <a:pt x="4435721" y="125801"/>
                </a:lnTo>
                <a:lnTo>
                  <a:pt x="4410662" y="90351"/>
                </a:lnTo>
                <a:lnTo>
                  <a:pt x="4380048" y="59737"/>
                </a:lnTo>
                <a:lnTo>
                  <a:pt x="4344598" y="34678"/>
                </a:lnTo>
                <a:lnTo>
                  <a:pt x="4305028" y="15890"/>
                </a:lnTo>
                <a:lnTo>
                  <a:pt x="4262056" y="4092"/>
                </a:lnTo>
                <a:lnTo>
                  <a:pt x="4216400" y="0"/>
                </a:lnTo>
                <a:close/>
              </a:path>
            </a:pathLst>
          </a:custGeom>
          <a:solidFill>
            <a:srgbClr val="38C892"/>
          </a:solidFill>
        </p:spPr>
        <p:txBody>
          <a:bodyPr wrap="square" lIns="0" tIns="0" rIns="0" bIns="0" rtlCol="0"/>
          <a:lstStyle/>
          <a:p>
            <a:endParaRPr/>
          </a:p>
        </p:txBody>
      </p:sp>
      <p:sp>
        <p:nvSpPr>
          <p:cNvPr id="5" name="object 5"/>
          <p:cNvSpPr/>
          <p:nvPr/>
        </p:nvSpPr>
        <p:spPr>
          <a:xfrm>
            <a:off x="2112775" y="2129176"/>
            <a:ext cx="1796611" cy="920736"/>
          </a:xfrm>
          <a:custGeom>
            <a:avLst/>
            <a:gdLst/>
            <a:ahLst/>
            <a:cxnLst/>
            <a:rect l="l" t="t" r="r" b="b"/>
            <a:pathLst>
              <a:path w="2349500" h="1663700">
                <a:moveTo>
                  <a:pt x="20955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1409700"/>
                </a:lnTo>
                <a:lnTo>
                  <a:pt x="4092" y="1455356"/>
                </a:lnTo>
                <a:lnTo>
                  <a:pt x="15890" y="1498328"/>
                </a:lnTo>
                <a:lnTo>
                  <a:pt x="34678" y="1537898"/>
                </a:lnTo>
                <a:lnTo>
                  <a:pt x="59737" y="1573348"/>
                </a:lnTo>
                <a:lnTo>
                  <a:pt x="90351" y="1603962"/>
                </a:lnTo>
                <a:lnTo>
                  <a:pt x="125801" y="1629021"/>
                </a:lnTo>
                <a:lnTo>
                  <a:pt x="165371" y="1647809"/>
                </a:lnTo>
                <a:lnTo>
                  <a:pt x="208343" y="1659607"/>
                </a:lnTo>
                <a:lnTo>
                  <a:pt x="254000" y="1663700"/>
                </a:lnTo>
                <a:lnTo>
                  <a:pt x="2095500" y="1663700"/>
                </a:lnTo>
                <a:lnTo>
                  <a:pt x="2141156" y="1659607"/>
                </a:lnTo>
                <a:lnTo>
                  <a:pt x="2184128" y="1647809"/>
                </a:lnTo>
                <a:lnTo>
                  <a:pt x="2223698" y="1629021"/>
                </a:lnTo>
                <a:lnTo>
                  <a:pt x="2259148" y="1603962"/>
                </a:lnTo>
                <a:lnTo>
                  <a:pt x="2289762" y="1573348"/>
                </a:lnTo>
                <a:lnTo>
                  <a:pt x="2314821" y="1537898"/>
                </a:lnTo>
                <a:lnTo>
                  <a:pt x="2333609" y="1498328"/>
                </a:lnTo>
                <a:lnTo>
                  <a:pt x="2345407" y="1455356"/>
                </a:lnTo>
                <a:lnTo>
                  <a:pt x="2349500" y="1409700"/>
                </a:lnTo>
                <a:lnTo>
                  <a:pt x="2349500" y="254000"/>
                </a:lnTo>
                <a:lnTo>
                  <a:pt x="2345407" y="208343"/>
                </a:lnTo>
                <a:lnTo>
                  <a:pt x="2333609" y="165371"/>
                </a:lnTo>
                <a:lnTo>
                  <a:pt x="2314821" y="125801"/>
                </a:lnTo>
                <a:lnTo>
                  <a:pt x="2289762" y="90351"/>
                </a:lnTo>
                <a:lnTo>
                  <a:pt x="2259148" y="59737"/>
                </a:lnTo>
                <a:lnTo>
                  <a:pt x="2223698" y="34678"/>
                </a:lnTo>
                <a:lnTo>
                  <a:pt x="2184128" y="15890"/>
                </a:lnTo>
                <a:lnTo>
                  <a:pt x="2141156" y="4092"/>
                </a:lnTo>
                <a:lnTo>
                  <a:pt x="2095500" y="0"/>
                </a:lnTo>
                <a:close/>
              </a:path>
            </a:pathLst>
          </a:custGeom>
          <a:solidFill>
            <a:srgbClr val="2679BF"/>
          </a:solidFill>
        </p:spPr>
        <p:txBody>
          <a:bodyPr wrap="square" lIns="0" tIns="0" rIns="0" bIns="0" rtlCol="0"/>
          <a:lstStyle/>
          <a:p>
            <a:endParaRPr/>
          </a:p>
        </p:txBody>
      </p:sp>
      <p:sp>
        <p:nvSpPr>
          <p:cNvPr id="6" name="object 6"/>
          <p:cNvSpPr/>
          <p:nvPr/>
        </p:nvSpPr>
        <p:spPr>
          <a:xfrm>
            <a:off x="1880835" y="1665294"/>
            <a:ext cx="8434220" cy="140570"/>
          </a:xfrm>
          <a:custGeom>
            <a:avLst/>
            <a:gdLst/>
            <a:ahLst/>
            <a:cxnLst/>
            <a:rect l="l" t="t" r="r" b="b"/>
            <a:pathLst>
              <a:path w="15240000" h="254000">
                <a:moveTo>
                  <a:pt x="15240000" y="88900"/>
                </a:moveTo>
                <a:lnTo>
                  <a:pt x="14681200" y="88900"/>
                </a:lnTo>
                <a:lnTo>
                  <a:pt x="14681200" y="0"/>
                </a:lnTo>
                <a:lnTo>
                  <a:pt x="14617700" y="0"/>
                </a:lnTo>
                <a:lnTo>
                  <a:pt x="14617700" y="88900"/>
                </a:lnTo>
                <a:lnTo>
                  <a:pt x="12674600" y="88900"/>
                </a:lnTo>
                <a:lnTo>
                  <a:pt x="12674600" y="0"/>
                </a:lnTo>
                <a:lnTo>
                  <a:pt x="12611100" y="0"/>
                </a:lnTo>
                <a:lnTo>
                  <a:pt x="12611100" y="88900"/>
                </a:lnTo>
                <a:lnTo>
                  <a:pt x="10668000" y="88900"/>
                </a:lnTo>
                <a:lnTo>
                  <a:pt x="10668000" y="0"/>
                </a:lnTo>
                <a:lnTo>
                  <a:pt x="10604500" y="0"/>
                </a:lnTo>
                <a:lnTo>
                  <a:pt x="10604500" y="88900"/>
                </a:lnTo>
                <a:lnTo>
                  <a:pt x="8661400" y="88900"/>
                </a:lnTo>
                <a:lnTo>
                  <a:pt x="8661400" y="0"/>
                </a:lnTo>
                <a:lnTo>
                  <a:pt x="8597900" y="0"/>
                </a:lnTo>
                <a:lnTo>
                  <a:pt x="8597900" y="88900"/>
                </a:lnTo>
                <a:lnTo>
                  <a:pt x="6654800" y="88900"/>
                </a:lnTo>
                <a:lnTo>
                  <a:pt x="6654800" y="0"/>
                </a:lnTo>
                <a:lnTo>
                  <a:pt x="6591300" y="0"/>
                </a:lnTo>
                <a:lnTo>
                  <a:pt x="6591300" y="88900"/>
                </a:lnTo>
                <a:lnTo>
                  <a:pt x="4648200" y="88900"/>
                </a:lnTo>
                <a:lnTo>
                  <a:pt x="4648200" y="0"/>
                </a:lnTo>
                <a:lnTo>
                  <a:pt x="4584700" y="0"/>
                </a:lnTo>
                <a:lnTo>
                  <a:pt x="4584700" y="88900"/>
                </a:lnTo>
                <a:lnTo>
                  <a:pt x="2641600" y="88900"/>
                </a:lnTo>
                <a:lnTo>
                  <a:pt x="2641600" y="0"/>
                </a:lnTo>
                <a:lnTo>
                  <a:pt x="2578100" y="0"/>
                </a:lnTo>
                <a:lnTo>
                  <a:pt x="2578100" y="88900"/>
                </a:lnTo>
                <a:lnTo>
                  <a:pt x="635000" y="88900"/>
                </a:lnTo>
                <a:lnTo>
                  <a:pt x="635000" y="0"/>
                </a:lnTo>
                <a:lnTo>
                  <a:pt x="571500" y="0"/>
                </a:lnTo>
                <a:lnTo>
                  <a:pt x="571500" y="88900"/>
                </a:lnTo>
                <a:lnTo>
                  <a:pt x="0" y="88900"/>
                </a:lnTo>
                <a:lnTo>
                  <a:pt x="0" y="152400"/>
                </a:lnTo>
                <a:lnTo>
                  <a:pt x="571500" y="152400"/>
                </a:lnTo>
                <a:lnTo>
                  <a:pt x="571500" y="254000"/>
                </a:lnTo>
                <a:lnTo>
                  <a:pt x="635000" y="254000"/>
                </a:lnTo>
                <a:lnTo>
                  <a:pt x="635000" y="152400"/>
                </a:lnTo>
                <a:lnTo>
                  <a:pt x="2578100" y="152400"/>
                </a:lnTo>
                <a:lnTo>
                  <a:pt x="2578100" y="254000"/>
                </a:lnTo>
                <a:lnTo>
                  <a:pt x="2641600" y="254000"/>
                </a:lnTo>
                <a:lnTo>
                  <a:pt x="2641600" y="152400"/>
                </a:lnTo>
                <a:lnTo>
                  <a:pt x="4584700" y="152400"/>
                </a:lnTo>
                <a:lnTo>
                  <a:pt x="4584700" y="254000"/>
                </a:lnTo>
                <a:lnTo>
                  <a:pt x="4648200" y="254000"/>
                </a:lnTo>
                <a:lnTo>
                  <a:pt x="4648200" y="152400"/>
                </a:lnTo>
                <a:lnTo>
                  <a:pt x="6591300" y="152400"/>
                </a:lnTo>
                <a:lnTo>
                  <a:pt x="6591300" y="254000"/>
                </a:lnTo>
                <a:lnTo>
                  <a:pt x="6654800" y="254000"/>
                </a:lnTo>
                <a:lnTo>
                  <a:pt x="6654800" y="152400"/>
                </a:lnTo>
                <a:lnTo>
                  <a:pt x="8597900" y="152400"/>
                </a:lnTo>
                <a:lnTo>
                  <a:pt x="8597900" y="254000"/>
                </a:lnTo>
                <a:lnTo>
                  <a:pt x="8661400" y="254000"/>
                </a:lnTo>
                <a:lnTo>
                  <a:pt x="8661400" y="152400"/>
                </a:lnTo>
                <a:lnTo>
                  <a:pt x="10604500" y="152400"/>
                </a:lnTo>
                <a:lnTo>
                  <a:pt x="10604500" y="254000"/>
                </a:lnTo>
                <a:lnTo>
                  <a:pt x="10668000" y="254000"/>
                </a:lnTo>
                <a:lnTo>
                  <a:pt x="10668000" y="152400"/>
                </a:lnTo>
                <a:lnTo>
                  <a:pt x="12611100" y="152400"/>
                </a:lnTo>
                <a:lnTo>
                  <a:pt x="12611100" y="254000"/>
                </a:lnTo>
                <a:lnTo>
                  <a:pt x="12674600" y="254000"/>
                </a:lnTo>
                <a:lnTo>
                  <a:pt x="12674600" y="152400"/>
                </a:lnTo>
                <a:lnTo>
                  <a:pt x="14617700" y="152400"/>
                </a:lnTo>
                <a:lnTo>
                  <a:pt x="14617700" y="254000"/>
                </a:lnTo>
                <a:lnTo>
                  <a:pt x="14681200" y="254000"/>
                </a:lnTo>
                <a:lnTo>
                  <a:pt x="14681200" y="152400"/>
                </a:lnTo>
                <a:lnTo>
                  <a:pt x="15240000" y="152400"/>
                </a:lnTo>
                <a:lnTo>
                  <a:pt x="15240000" y="88900"/>
                </a:lnTo>
                <a:close/>
              </a:path>
            </a:pathLst>
          </a:custGeom>
          <a:solidFill>
            <a:srgbClr val="243685"/>
          </a:solidFill>
        </p:spPr>
        <p:txBody>
          <a:bodyPr wrap="square" lIns="0" tIns="0" rIns="0" bIns="0" rtlCol="0"/>
          <a:lstStyle/>
          <a:p>
            <a:endParaRPr/>
          </a:p>
        </p:txBody>
      </p:sp>
      <p:sp>
        <p:nvSpPr>
          <p:cNvPr id="7" name="object 7"/>
          <p:cNvSpPr/>
          <p:nvPr/>
        </p:nvSpPr>
        <p:spPr>
          <a:xfrm>
            <a:off x="1976627" y="1952057"/>
            <a:ext cx="473019" cy="80125"/>
          </a:xfrm>
          <a:custGeom>
            <a:avLst/>
            <a:gdLst/>
            <a:ahLst/>
            <a:cxnLst/>
            <a:rect l="l" t="t" r="r" b="b"/>
            <a:pathLst>
              <a:path w="854710" h="144780">
                <a:moveTo>
                  <a:pt x="54439" y="0"/>
                </a:moveTo>
                <a:lnTo>
                  <a:pt x="3504" y="0"/>
                </a:lnTo>
                <a:lnTo>
                  <a:pt x="2352" y="474"/>
                </a:lnTo>
                <a:lnTo>
                  <a:pt x="456" y="2370"/>
                </a:lnTo>
                <a:lnTo>
                  <a:pt x="0" y="3543"/>
                </a:lnTo>
                <a:lnTo>
                  <a:pt x="67" y="138925"/>
                </a:lnTo>
                <a:lnTo>
                  <a:pt x="456" y="139869"/>
                </a:lnTo>
                <a:lnTo>
                  <a:pt x="2352" y="141765"/>
                </a:lnTo>
                <a:lnTo>
                  <a:pt x="3504" y="142240"/>
                </a:lnTo>
                <a:lnTo>
                  <a:pt x="55455" y="142240"/>
                </a:lnTo>
                <a:lnTo>
                  <a:pt x="94965" y="132918"/>
                </a:lnTo>
                <a:lnTo>
                  <a:pt x="107968" y="118872"/>
                </a:lnTo>
                <a:lnTo>
                  <a:pt x="28226" y="118872"/>
                </a:lnTo>
                <a:lnTo>
                  <a:pt x="28226" y="23368"/>
                </a:lnTo>
                <a:lnTo>
                  <a:pt x="107233" y="23368"/>
                </a:lnTo>
                <a:lnTo>
                  <a:pt x="104515" y="19177"/>
                </a:lnTo>
                <a:lnTo>
                  <a:pt x="64243" y="393"/>
                </a:lnTo>
                <a:lnTo>
                  <a:pt x="54439" y="0"/>
                </a:lnTo>
                <a:close/>
              </a:path>
              <a:path w="854710" h="144780">
                <a:moveTo>
                  <a:pt x="107233" y="23368"/>
                </a:moveTo>
                <a:lnTo>
                  <a:pt x="53423" y="23368"/>
                </a:lnTo>
                <a:lnTo>
                  <a:pt x="61475" y="23863"/>
                </a:lnTo>
                <a:lnTo>
                  <a:pt x="68358" y="25349"/>
                </a:lnTo>
                <a:lnTo>
                  <a:pt x="87086" y="59808"/>
                </a:lnTo>
                <a:lnTo>
                  <a:pt x="87157" y="66514"/>
                </a:lnTo>
                <a:lnTo>
                  <a:pt x="87290" y="69426"/>
                </a:lnTo>
                <a:lnTo>
                  <a:pt x="87290" y="72474"/>
                </a:lnTo>
                <a:lnTo>
                  <a:pt x="87154" y="75590"/>
                </a:lnTo>
                <a:lnTo>
                  <a:pt x="87086" y="82092"/>
                </a:lnTo>
                <a:lnTo>
                  <a:pt x="86940" y="86766"/>
                </a:lnTo>
                <a:lnTo>
                  <a:pt x="86816" y="94013"/>
                </a:lnTo>
                <a:lnTo>
                  <a:pt x="85596" y="100380"/>
                </a:lnTo>
                <a:lnTo>
                  <a:pt x="83293" y="105257"/>
                </a:lnTo>
                <a:lnTo>
                  <a:pt x="81126" y="109998"/>
                </a:lnTo>
                <a:lnTo>
                  <a:pt x="77672" y="113453"/>
                </a:lnTo>
                <a:lnTo>
                  <a:pt x="68189" y="117788"/>
                </a:lnTo>
                <a:lnTo>
                  <a:pt x="62025" y="118872"/>
                </a:lnTo>
                <a:lnTo>
                  <a:pt x="107968" y="118872"/>
                </a:lnTo>
                <a:lnTo>
                  <a:pt x="115731" y="78570"/>
                </a:lnTo>
                <a:lnTo>
                  <a:pt x="115605" y="59808"/>
                </a:lnTo>
                <a:lnTo>
                  <a:pt x="108287" y="24993"/>
                </a:lnTo>
                <a:lnTo>
                  <a:pt x="107233" y="23368"/>
                </a:lnTo>
                <a:close/>
              </a:path>
              <a:path w="854710" h="144780">
                <a:moveTo>
                  <a:pt x="228064" y="0"/>
                </a:moveTo>
                <a:lnTo>
                  <a:pt x="201851" y="0"/>
                </a:lnTo>
                <a:lnTo>
                  <a:pt x="200225" y="541"/>
                </a:lnTo>
                <a:lnTo>
                  <a:pt x="197923" y="2573"/>
                </a:lnTo>
                <a:lnTo>
                  <a:pt x="197177" y="3725"/>
                </a:lnTo>
                <a:lnTo>
                  <a:pt x="196771" y="5080"/>
                </a:lnTo>
                <a:lnTo>
                  <a:pt x="147800" y="136144"/>
                </a:lnTo>
                <a:lnTo>
                  <a:pt x="147529" y="136821"/>
                </a:lnTo>
                <a:lnTo>
                  <a:pt x="147393" y="137430"/>
                </a:lnTo>
                <a:lnTo>
                  <a:pt x="147393" y="139192"/>
                </a:lnTo>
                <a:lnTo>
                  <a:pt x="147800" y="140208"/>
                </a:lnTo>
                <a:lnTo>
                  <a:pt x="148613" y="141020"/>
                </a:lnTo>
                <a:lnTo>
                  <a:pt x="149561" y="141833"/>
                </a:lnTo>
                <a:lnTo>
                  <a:pt x="150577" y="142240"/>
                </a:lnTo>
                <a:lnTo>
                  <a:pt x="171236" y="142240"/>
                </a:lnTo>
                <a:lnTo>
                  <a:pt x="172590" y="141833"/>
                </a:lnTo>
                <a:lnTo>
                  <a:pt x="174351" y="140072"/>
                </a:lnTo>
                <a:lnTo>
                  <a:pt x="174961" y="139192"/>
                </a:lnTo>
                <a:lnTo>
                  <a:pt x="175232" y="138379"/>
                </a:lnTo>
                <a:lnTo>
                  <a:pt x="184782" y="113588"/>
                </a:lnTo>
                <a:lnTo>
                  <a:pt x="273687" y="113588"/>
                </a:lnTo>
                <a:lnTo>
                  <a:pt x="264956" y="90220"/>
                </a:lnTo>
                <a:lnTo>
                  <a:pt x="191894" y="90220"/>
                </a:lnTo>
                <a:lnTo>
                  <a:pt x="214856" y="27432"/>
                </a:lnTo>
                <a:lnTo>
                  <a:pt x="241496" y="27432"/>
                </a:lnTo>
                <a:lnTo>
                  <a:pt x="233144" y="5080"/>
                </a:lnTo>
                <a:lnTo>
                  <a:pt x="232602" y="3725"/>
                </a:lnTo>
                <a:lnTo>
                  <a:pt x="231789" y="2573"/>
                </a:lnTo>
                <a:lnTo>
                  <a:pt x="230705" y="1625"/>
                </a:lnTo>
                <a:lnTo>
                  <a:pt x="229622" y="541"/>
                </a:lnTo>
                <a:lnTo>
                  <a:pt x="228064" y="0"/>
                </a:lnTo>
                <a:close/>
              </a:path>
              <a:path w="854710" h="144780">
                <a:moveTo>
                  <a:pt x="273687" y="113588"/>
                </a:moveTo>
                <a:lnTo>
                  <a:pt x="245133" y="113588"/>
                </a:lnTo>
                <a:lnTo>
                  <a:pt x="254683" y="138379"/>
                </a:lnTo>
                <a:lnTo>
                  <a:pt x="254954" y="139192"/>
                </a:lnTo>
                <a:lnTo>
                  <a:pt x="255496" y="140072"/>
                </a:lnTo>
                <a:lnTo>
                  <a:pt x="256309" y="141020"/>
                </a:lnTo>
                <a:lnTo>
                  <a:pt x="257257" y="141833"/>
                </a:lnTo>
                <a:lnTo>
                  <a:pt x="258679" y="142240"/>
                </a:lnTo>
                <a:lnTo>
                  <a:pt x="279338" y="142240"/>
                </a:lnTo>
                <a:lnTo>
                  <a:pt x="280286" y="141833"/>
                </a:lnTo>
                <a:lnTo>
                  <a:pt x="281912" y="140208"/>
                </a:lnTo>
                <a:lnTo>
                  <a:pt x="282318" y="139192"/>
                </a:lnTo>
                <a:lnTo>
                  <a:pt x="282251" y="136821"/>
                </a:lnTo>
                <a:lnTo>
                  <a:pt x="282115" y="136144"/>
                </a:lnTo>
                <a:lnTo>
                  <a:pt x="273687" y="113588"/>
                </a:lnTo>
                <a:close/>
              </a:path>
              <a:path w="854710" h="144780">
                <a:moveTo>
                  <a:pt x="241496" y="27432"/>
                </a:moveTo>
                <a:lnTo>
                  <a:pt x="214856" y="27432"/>
                </a:lnTo>
                <a:lnTo>
                  <a:pt x="238021" y="90220"/>
                </a:lnTo>
                <a:lnTo>
                  <a:pt x="264956" y="90220"/>
                </a:lnTo>
                <a:lnTo>
                  <a:pt x="241496" y="27432"/>
                </a:lnTo>
                <a:close/>
              </a:path>
              <a:path w="854710" h="144780">
                <a:moveTo>
                  <a:pt x="318729" y="0"/>
                </a:moveTo>
                <a:lnTo>
                  <a:pt x="297935" y="0"/>
                </a:lnTo>
                <a:lnTo>
                  <a:pt x="296987" y="406"/>
                </a:lnTo>
                <a:lnTo>
                  <a:pt x="295361" y="2032"/>
                </a:lnTo>
                <a:lnTo>
                  <a:pt x="295009" y="2912"/>
                </a:lnTo>
                <a:lnTo>
                  <a:pt x="295023" y="5080"/>
                </a:lnTo>
                <a:lnTo>
                  <a:pt x="295429" y="6231"/>
                </a:lnTo>
                <a:lnTo>
                  <a:pt x="295564" y="6502"/>
                </a:lnTo>
                <a:lnTo>
                  <a:pt x="343520" y="91440"/>
                </a:lnTo>
                <a:lnTo>
                  <a:pt x="343520" y="138717"/>
                </a:lnTo>
                <a:lnTo>
                  <a:pt x="343994" y="139869"/>
                </a:lnTo>
                <a:lnTo>
                  <a:pt x="345890" y="141765"/>
                </a:lnTo>
                <a:lnTo>
                  <a:pt x="347042" y="142240"/>
                </a:lnTo>
                <a:lnTo>
                  <a:pt x="368378" y="142240"/>
                </a:lnTo>
                <a:lnTo>
                  <a:pt x="369597" y="141765"/>
                </a:lnTo>
                <a:lnTo>
                  <a:pt x="371493" y="139869"/>
                </a:lnTo>
                <a:lnTo>
                  <a:pt x="371968" y="138717"/>
                </a:lnTo>
                <a:lnTo>
                  <a:pt x="371968" y="91440"/>
                </a:lnTo>
                <a:lnTo>
                  <a:pt x="388029" y="62992"/>
                </a:lnTo>
                <a:lnTo>
                  <a:pt x="357744" y="62992"/>
                </a:lnTo>
                <a:lnTo>
                  <a:pt x="323200" y="3860"/>
                </a:lnTo>
                <a:lnTo>
                  <a:pt x="322793" y="2912"/>
                </a:lnTo>
                <a:lnTo>
                  <a:pt x="322048" y="2032"/>
                </a:lnTo>
                <a:lnTo>
                  <a:pt x="320964" y="1219"/>
                </a:lnTo>
                <a:lnTo>
                  <a:pt x="320016" y="406"/>
                </a:lnTo>
                <a:lnTo>
                  <a:pt x="318729" y="0"/>
                </a:lnTo>
                <a:close/>
              </a:path>
              <a:path w="854710" h="144780">
                <a:moveTo>
                  <a:pt x="417484" y="0"/>
                </a:moveTo>
                <a:lnTo>
                  <a:pt x="396758" y="0"/>
                </a:lnTo>
                <a:lnTo>
                  <a:pt x="395403" y="406"/>
                </a:lnTo>
                <a:lnTo>
                  <a:pt x="394320" y="1219"/>
                </a:lnTo>
                <a:lnTo>
                  <a:pt x="393371" y="2032"/>
                </a:lnTo>
                <a:lnTo>
                  <a:pt x="392626" y="2912"/>
                </a:lnTo>
                <a:lnTo>
                  <a:pt x="357744" y="62992"/>
                </a:lnTo>
                <a:lnTo>
                  <a:pt x="388029" y="62992"/>
                </a:lnTo>
                <a:lnTo>
                  <a:pt x="419923" y="6502"/>
                </a:lnTo>
                <a:lnTo>
                  <a:pt x="420194" y="6231"/>
                </a:lnTo>
                <a:lnTo>
                  <a:pt x="420329" y="5892"/>
                </a:lnTo>
                <a:lnTo>
                  <a:pt x="420329" y="5486"/>
                </a:lnTo>
                <a:lnTo>
                  <a:pt x="420465" y="5080"/>
                </a:lnTo>
                <a:lnTo>
                  <a:pt x="420478" y="2912"/>
                </a:lnTo>
                <a:lnTo>
                  <a:pt x="420126" y="2032"/>
                </a:lnTo>
                <a:lnTo>
                  <a:pt x="418500" y="406"/>
                </a:lnTo>
                <a:lnTo>
                  <a:pt x="417484" y="0"/>
                </a:lnTo>
                <a:close/>
              </a:path>
              <a:path w="854710" h="144780">
                <a:moveTo>
                  <a:pt x="585994" y="32105"/>
                </a:moveTo>
                <a:lnTo>
                  <a:pt x="557750" y="32105"/>
                </a:lnTo>
                <a:lnTo>
                  <a:pt x="557750" y="138717"/>
                </a:lnTo>
                <a:lnTo>
                  <a:pt x="558156" y="139869"/>
                </a:lnTo>
                <a:lnTo>
                  <a:pt x="558969" y="140817"/>
                </a:lnTo>
                <a:lnTo>
                  <a:pt x="559917" y="141765"/>
                </a:lnTo>
                <a:lnTo>
                  <a:pt x="561136" y="142240"/>
                </a:lnTo>
                <a:lnTo>
                  <a:pt x="582472" y="142240"/>
                </a:lnTo>
                <a:lnTo>
                  <a:pt x="583624" y="141765"/>
                </a:lnTo>
                <a:lnTo>
                  <a:pt x="585520" y="139869"/>
                </a:lnTo>
                <a:lnTo>
                  <a:pt x="585994" y="138717"/>
                </a:lnTo>
                <a:lnTo>
                  <a:pt x="585994" y="32105"/>
                </a:lnTo>
                <a:close/>
              </a:path>
              <a:path w="854710" h="144780">
                <a:moveTo>
                  <a:pt x="582472" y="0"/>
                </a:moveTo>
                <a:lnTo>
                  <a:pt x="562288" y="0"/>
                </a:lnTo>
                <a:lnTo>
                  <a:pt x="561407" y="67"/>
                </a:lnTo>
                <a:lnTo>
                  <a:pt x="559782" y="338"/>
                </a:lnTo>
                <a:lnTo>
                  <a:pt x="558969" y="745"/>
                </a:lnTo>
                <a:lnTo>
                  <a:pt x="558156" y="1422"/>
                </a:lnTo>
                <a:lnTo>
                  <a:pt x="512639" y="36576"/>
                </a:lnTo>
                <a:lnTo>
                  <a:pt x="511420" y="37388"/>
                </a:lnTo>
                <a:lnTo>
                  <a:pt x="510675" y="38472"/>
                </a:lnTo>
                <a:lnTo>
                  <a:pt x="510404" y="39827"/>
                </a:lnTo>
                <a:lnTo>
                  <a:pt x="510268" y="41181"/>
                </a:lnTo>
                <a:lnTo>
                  <a:pt x="510607" y="42468"/>
                </a:lnTo>
                <a:lnTo>
                  <a:pt x="524425" y="57031"/>
                </a:lnTo>
                <a:lnTo>
                  <a:pt x="525644" y="56692"/>
                </a:lnTo>
                <a:lnTo>
                  <a:pt x="526863" y="55880"/>
                </a:lnTo>
                <a:lnTo>
                  <a:pt x="557750" y="32105"/>
                </a:lnTo>
                <a:lnTo>
                  <a:pt x="585994" y="32105"/>
                </a:lnTo>
                <a:lnTo>
                  <a:pt x="585994" y="3522"/>
                </a:lnTo>
                <a:lnTo>
                  <a:pt x="585520" y="2370"/>
                </a:lnTo>
                <a:lnTo>
                  <a:pt x="583624" y="474"/>
                </a:lnTo>
                <a:lnTo>
                  <a:pt x="582472" y="0"/>
                </a:lnTo>
                <a:close/>
              </a:path>
              <a:path w="854710" h="144780">
                <a:moveTo>
                  <a:pt x="702135" y="69697"/>
                </a:moveTo>
                <a:lnTo>
                  <a:pt x="636908" y="69697"/>
                </a:lnTo>
                <a:lnTo>
                  <a:pt x="635688" y="70171"/>
                </a:lnTo>
                <a:lnTo>
                  <a:pt x="634740" y="71120"/>
                </a:lnTo>
                <a:lnTo>
                  <a:pt x="633927" y="72068"/>
                </a:lnTo>
                <a:lnTo>
                  <a:pt x="633521" y="73219"/>
                </a:lnTo>
                <a:lnTo>
                  <a:pt x="633521" y="89340"/>
                </a:lnTo>
                <a:lnTo>
                  <a:pt x="633927" y="90491"/>
                </a:lnTo>
                <a:lnTo>
                  <a:pt x="634740" y="91440"/>
                </a:lnTo>
                <a:lnTo>
                  <a:pt x="635688" y="92388"/>
                </a:lnTo>
                <a:lnTo>
                  <a:pt x="636908" y="92862"/>
                </a:lnTo>
                <a:lnTo>
                  <a:pt x="702135" y="92862"/>
                </a:lnTo>
                <a:lnTo>
                  <a:pt x="703286" y="92388"/>
                </a:lnTo>
                <a:lnTo>
                  <a:pt x="705183" y="90491"/>
                </a:lnTo>
                <a:lnTo>
                  <a:pt x="705657" y="89340"/>
                </a:lnTo>
                <a:lnTo>
                  <a:pt x="705657" y="73219"/>
                </a:lnTo>
                <a:lnTo>
                  <a:pt x="705183" y="72068"/>
                </a:lnTo>
                <a:lnTo>
                  <a:pt x="703286" y="70171"/>
                </a:lnTo>
                <a:lnTo>
                  <a:pt x="702135" y="69697"/>
                </a:lnTo>
                <a:close/>
              </a:path>
              <a:path w="854710" h="144780">
                <a:moveTo>
                  <a:pt x="767127" y="102412"/>
                </a:moveTo>
                <a:lnTo>
                  <a:pt x="746265" y="102412"/>
                </a:lnTo>
                <a:lnTo>
                  <a:pt x="745181" y="102819"/>
                </a:lnTo>
                <a:lnTo>
                  <a:pt x="743420" y="104309"/>
                </a:lnTo>
                <a:lnTo>
                  <a:pt x="743188" y="104851"/>
                </a:lnTo>
                <a:lnTo>
                  <a:pt x="743105" y="109389"/>
                </a:lnTo>
                <a:lnTo>
                  <a:pt x="743149" y="110811"/>
                </a:lnTo>
                <a:lnTo>
                  <a:pt x="781012" y="143120"/>
                </a:lnTo>
                <a:lnTo>
                  <a:pt x="789208" y="144272"/>
                </a:lnTo>
                <a:lnTo>
                  <a:pt x="798691" y="144272"/>
                </a:lnTo>
                <a:lnTo>
                  <a:pt x="835944" y="135466"/>
                </a:lnTo>
                <a:lnTo>
                  <a:pt x="849346" y="121107"/>
                </a:lnTo>
                <a:lnTo>
                  <a:pt x="794830" y="121107"/>
                </a:lnTo>
                <a:lnTo>
                  <a:pt x="790969" y="120700"/>
                </a:lnTo>
                <a:lnTo>
                  <a:pt x="771665" y="106476"/>
                </a:lnTo>
                <a:lnTo>
                  <a:pt x="770988" y="104851"/>
                </a:lnTo>
                <a:lnTo>
                  <a:pt x="770175" y="103767"/>
                </a:lnTo>
                <a:lnTo>
                  <a:pt x="768278" y="102683"/>
                </a:lnTo>
                <a:lnTo>
                  <a:pt x="767127" y="102412"/>
                </a:lnTo>
                <a:close/>
              </a:path>
              <a:path w="854710" h="144780">
                <a:moveTo>
                  <a:pt x="843869" y="0"/>
                </a:moveTo>
                <a:lnTo>
                  <a:pt x="753716" y="0"/>
                </a:lnTo>
                <a:lnTo>
                  <a:pt x="752497" y="474"/>
                </a:lnTo>
                <a:lnTo>
                  <a:pt x="751548" y="1422"/>
                </a:lnTo>
                <a:lnTo>
                  <a:pt x="750736" y="2370"/>
                </a:lnTo>
                <a:lnTo>
                  <a:pt x="750329" y="3589"/>
                </a:lnTo>
                <a:lnTo>
                  <a:pt x="750329" y="19845"/>
                </a:lnTo>
                <a:lnTo>
                  <a:pt x="750736" y="20997"/>
                </a:lnTo>
                <a:lnTo>
                  <a:pt x="751548" y="21945"/>
                </a:lnTo>
                <a:lnTo>
                  <a:pt x="752497" y="22893"/>
                </a:lnTo>
                <a:lnTo>
                  <a:pt x="753716" y="23368"/>
                </a:lnTo>
                <a:lnTo>
                  <a:pt x="813321" y="23368"/>
                </a:lnTo>
                <a:lnTo>
                  <a:pt x="776271" y="59605"/>
                </a:lnTo>
                <a:lnTo>
                  <a:pt x="775594" y="60485"/>
                </a:lnTo>
                <a:lnTo>
                  <a:pt x="774916" y="61569"/>
                </a:lnTo>
                <a:lnTo>
                  <a:pt x="774374" y="62517"/>
                </a:lnTo>
                <a:lnTo>
                  <a:pt x="774104" y="63669"/>
                </a:lnTo>
                <a:lnTo>
                  <a:pt x="774104" y="75048"/>
                </a:lnTo>
                <a:lnTo>
                  <a:pt x="774578" y="76267"/>
                </a:lnTo>
                <a:lnTo>
                  <a:pt x="775526" y="77216"/>
                </a:lnTo>
                <a:lnTo>
                  <a:pt x="776474" y="78028"/>
                </a:lnTo>
                <a:lnTo>
                  <a:pt x="777693" y="78435"/>
                </a:lnTo>
                <a:lnTo>
                  <a:pt x="808106" y="78435"/>
                </a:lnTo>
                <a:lnTo>
                  <a:pt x="814337" y="80060"/>
                </a:lnTo>
                <a:lnTo>
                  <a:pt x="818808" y="83312"/>
                </a:lnTo>
                <a:lnTo>
                  <a:pt x="823278" y="86427"/>
                </a:lnTo>
                <a:lnTo>
                  <a:pt x="825425" y="91372"/>
                </a:lnTo>
                <a:lnTo>
                  <a:pt x="825513" y="105934"/>
                </a:lnTo>
                <a:lnTo>
                  <a:pt x="823075" y="111489"/>
                </a:lnTo>
                <a:lnTo>
                  <a:pt x="813457" y="119210"/>
                </a:lnTo>
                <a:lnTo>
                  <a:pt x="807022" y="121107"/>
                </a:lnTo>
                <a:lnTo>
                  <a:pt x="849346" y="121107"/>
                </a:lnTo>
                <a:lnTo>
                  <a:pt x="852132" y="117314"/>
                </a:lnTo>
                <a:lnTo>
                  <a:pt x="854571" y="109389"/>
                </a:lnTo>
                <a:lnTo>
                  <a:pt x="854571" y="91372"/>
                </a:lnTo>
                <a:lnTo>
                  <a:pt x="852742" y="84057"/>
                </a:lnTo>
                <a:lnTo>
                  <a:pt x="848962" y="78028"/>
                </a:lnTo>
                <a:lnTo>
                  <a:pt x="845562" y="72406"/>
                </a:lnTo>
                <a:lnTo>
                  <a:pt x="840550" y="68004"/>
                </a:lnTo>
                <a:lnTo>
                  <a:pt x="834048" y="65024"/>
                </a:lnTo>
                <a:lnTo>
                  <a:pt x="827681" y="61908"/>
                </a:lnTo>
                <a:lnTo>
                  <a:pt x="820365" y="60011"/>
                </a:lnTo>
                <a:lnTo>
                  <a:pt x="809664" y="59131"/>
                </a:lnTo>
                <a:lnTo>
                  <a:pt x="845494" y="22284"/>
                </a:lnTo>
                <a:lnTo>
                  <a:pt x="846104" y="21471"/>
                </a:lnTo>
                <a:lnTo>
                  <a:pt x="847188" y="19574"/>
                </a:lnTo>
                <a:lnTo>
                  <a:pt x="847459" y="18491"/>
                </a:lnTo>
                <a:lnTo>
                  <a:pt x="847459" y="3589"/>
                </a:lnTo>
                <a:lnTo>
                  <a:pt x="846985" y="2370"/>
                </a:lnTo>
                <a:lnTo>
                  <a:pt x="845088" y="474"/>
                </a:lnTo>
                <a:lnTo>
                  <a:pt x="843869" y="0"/>
                </a:lnTo>
                <a:close/>
              </a:path>
            </a:pathLst>
          </a:custGeom>
          <a:solidFill>
            <a:srgbClr val="596ED1"/>
          </a:solidFill>
        </p:spPr>
        <p:txBody>
          <a:bodyPr wrap="square" lIns="0" tIns="0" rIns="0" bIns="0" rtlCol="0"/>
          <a:lstStyle/>
          <a:p>
            <a:endParaRPr/>
          </a:p>
        </p:txBody>
      </p:sp>
      <p:sp>
        <p:nvSpPr>
          <p:cNvPr id="8" name="object 8"/>
          <p:cNvSpPr/>
          <p:nvPr/>
        </p:nvSpPr>
        <p:spPr>
          <a:xfrm>
            <a:off x="3087210" y="1952057"/>
            <a:ext cx="496916" cy="80125"/>
          </a:xfrm>
          <a:custGeom>
            <a:avLst/>
            <a:gdLst/>
            <a:ahLst/>
            <a:cxnLst/>
            <a:rect l="l" t="t" r="r" b="b"/>
            <a:pathLst>
              <a:path w="897889" h="144780">
                <a:moveTo>
                  <a:pt x="54439" y="0"/>
                </a:moveTo>
                <a:lnTo>
                  <a:pt x="3504" y="0"/>
                </a:lnTo>
                <a:lnTo>
                  <a:pt x="2352" y="474"/>
                </a:lnTo>
                <a:lnTo>
                  <a:pt x="456" y="2370"/>
                </a:lnTo>
                <a:lnTo>
                  <a:pt x="0" y="3543"/>
                </a:lnTo>
                <a:lnTo>
                  <a:pt x="67" y="138925"/>
                </a:lnTo>
                <a:lnTo>
                  <a:pt x="456" y="139869"/>
                </a:lnTo>
                <a:lnTo>
                  <a:pt x="2352" y="141765"/>
                </a:lnTo>
                <a:lnTo>
                  <a:pt x="3504" y="142240"/>
                </a:lnTo>
                <a:lnTo>
                  <a:pt x="55455" y="142240"/>
                </a:lnTo>
                <a:lnTo>
                  <a:pt x="94965" y="132918"/>
                </a:lnTo>
                <a:lnTo>
                  <a:pt x="107968" y="118872"/>
                </a:lnTo>
                <a:lnTo>
                  <a:pt x="28226" y="118872"/>
                </a:lnTo>
                <a:lnTo>
                  <a:pt x="28226" y="23368"/>
                </a:lnTo>
                <a:lnTo>
                  <a:pt x="107233" y="23368"/>
                </a:lnTo>
                <a:lnTo>
                  <a:pt x="104515" y="19177"/>
                </a:lnTo>
                <a:lnTo>
                  <a:pt x="64243" y="393"/>
                </a:lnTo>
                <a:lnTo>
                  <a:pt x="54439" y="0"/>
                </a:lnTo>
                <a:close/>
              </a:path>
              <a:path w="897889" h="144780">
                <a:moveTo>
                  <a:pt x="107233" y="23368"/>
                </a:moveTo>
                <a:lnTo>
                  <a:pt x="53423" y="23368"/>
                </a:lnTo>
                <a:lnTo>
                  <a:pt x="61475" y="23863"/>
                </a:lnTo>
                <a:lnTo>
                  <a:pt x="68358" y="25349"/>
                </a:lnTo>
                <a:lnTo>
                  <a:pt x="87086" y="59808"/>
                </a:lnTo>
                <a:lnTo>
                  <a:pt x="87157" y="66514"/>
                </a:lnTo>
                <a:lnTo>
                  <a:pt x="87290" y="69426"/>
                </a:lnTo>
                <a:lnTo>
                  <a:pt x="87290" y="72474"/>
                </a:lnTo>
                <a:lnTo>
                  <a:pt x="87154" y="75590"/>
                </a:lnTo>
                <a:lnTo>
                  <a:pt x="87086" y="82092"/>
                </a:lnTo>
                <a:lnTo>
                  <a:pt x="86940" y="86766"/>
                </a:lnTo>
                <a:lnTo>
                  <a:pt x="86816" y="94013"/>
                </a:lnTo>
                <a:lnTo>
                  <a:pt x="85596" y="100380"/>
                </a:lnTo>
                <a:lnTo>
                  <a:pt x="83293" y="105257"/>
                </a:lnTo>
                <a:lnTo>
                  <a:pt x="81126" y="109998"/>
                </a:lnTo>
                <a:lnTo>
                  <a:pt x="77672" y="113453"/>
                </a:lnTo>
                <a:lnTo>
                  <a:pt x="68189" y="117788"/>
                </a:lnTo>
                <a:lnTo>
                  <a:pt x="62025" y="118872"/>
                </a:lnTo>
                <a:lnTo>
                  <a:pt x="107968" y="118872"/>
                </a:lnTo>
                <a:lnTo>
                  <a:pt x="115731" y="78570"/>
                </a:lnTo>
                <a:lnTo>
                  <a:pt x="115605" y="59808"/>
                </a:lnTo>
                <a:lnTo>
                  <a:pt x="108287" y="24993"/>
                </a:lnTo>
                <a:lnTo>
                  <a:pt x="107233" y="23368"/>
                </a:lnTo>
                <a:close/>
              </a:path>
              <a:path w="897889" h="144780">
                <a:moveTo>
                  <a:pt x="228064" y="0"/>
                </a:moveTo>
                <a:lnTo>
                  <a:pt x="201851" y="0"/>
                </a:lnTo>
                <a:lnTo>
                  <a:pt x="200225" y="541"/>
                </a:lnTo>
                <a:lnTo>
                  <a:pt x="197923" y="2573"/>
                </a:lnTo>
                <a:lnTo>
                  <a:pt x="197177" y="3725"/>
                </a:lnTo>
                <a:lnTo>
                  <a:pt x="196771" y="5080"/>
                </a:lnTo>
                <a:lnTo>
                  <a:pt x="147800" y="136144"/>
                </a:lnTo>
                <a:lnTo>
                  <a:pt x="147529" y="136821"/>
                </a:lnTo>
                <a:lnTo>
                  <a:pt x="147393" y="137430"/>
                </a:lnTo>
                <a:lnTo>
                  <a:pt x="147393" y="139192"/>
                </a:lnTo>
                <a:lnTo>
                  <a:pt x="147800" y="140208"/>
                </a:lnTo>
                <a:lnTo>
                  <a:pt x="148613" y="141020"/>
                </a:lnTo>
                <a:lnTo>
                  <a:pt x="149561" y="141833"/>
                </a:lnTo>
                <a:lnTo>
                  <a:pt x="150577" y="142240"/>
                </a:lnTo>
                <a:lnTo>
                  <a:pt x="171236" y="142240"/>
                </a:lnTo>
                <a:lnTo>
                  <a:pt x="172590" y="141833"/>
                </a:lnTo>
                <a:lnTo>
                  <a:pt x="174351" y="140072"/>
                </a:lnTo>
                <a:lnTo>
                  <a:pt x="174961" y="139192"/>
                </a:lnTo>
                <a:lnTo>
                  <a:pt x="175232" y="138379"/>
                </a:lnTo>
                <a:lnTo>
                  <a:pt x="184782" y="113588"/>
                </a:lnTo>
                <a:lnTo>
                  <a:pt x="273687" y="113588"/>
                </a:lnTo>
                <a:lnTo>
                  <a:pt x="264956" y="90220"/>
                </a:lnTo>
                <a:lnTo>
                  <a:pt x="191894" y="90220"/>
                </a:lnTo>
                <a:lnTo>
                  <a:pt x="214856" y="27432"/>
                </a:lnTo>
                <a:lnTo>
                  <a:pt x="241496" y="27432"/>
                </a:lnTo>
                <a:lnTo>
                  <a:pt x="233144" y="5080"/>
                </a:lnTo>
                <a:lnTo>
                  <a:pt x="232602" y="3725"/>
                </a:lnTo>
                <a:lnTo>
                  <a:pt x="231789" y="2573"/>
                </a:lnTo>
                <a:lnTo>
                  <a:pt x="230705" y="1625"/>
                </a:lnTo>
                <a:lnTo>
                  <a:pt x="229622" y="541"/>
                </a:lnTo>
                <a:lnTo>
                  <a:pt x="228064" y="0"/>
                </a:lnTo>
                <a:close/>
              </a:path>
              <a:path w="897889" h="144780">
                <a:moveTo>
                  <a:pt x="273687" y="113588"/>
                </a:moveTo>
                <a:lnTo>
                  <a:pt x="245133" y="113588"/>
                </a:lnTo>
                <a:lnTo>
                  <a:pt x="254683" y="138379"/>
                </a:lnTo>
                <a:lnTo>
                  <a:pt x="254954" y="139192"/>
                </a:lnTo>
                <a:lnTo>
                  <a:pt x="255496" y="140072"/>
                </a:lnTo>
                <a:lnTo>
                  <a:pt x="256309" y="141020"/>
                </a:lnTo>
                <a:lnTo>
                  <a:pt x="257257" y="141833"/>
                </a:lnTo>
                <a:lnTo>
                  <a:pt x="258679" y="142240"/>
                </a:lnTo>
                <a:lnTo>
                  <a:pt x="279338" y="142240"/>
                </a:lnTo>
                <a:lnTo>
                  <a:pt x="280286" y="141833"/>
                </a:lnTo>
                <a:lnTo>
                  <a:pt x="281912" y="140208"/>
                </a:lnTo>
                <a:lnTo>
                  <a:pt x="282318" y="139192"/>
                </a:lnTo>
                <a:lnTo>
                  <a:pt x="282251" y="136821"/>
                </a:lnTo>
                <a:lnTo>
                  <a:pt x="282115" y="136144"/>
                </a:lnTo>
                <a:lnTo>
                  <a:pt x="273687" y="113588"/>
                </a:lnTo>
                <a:close/>
              </a:path>
              <a:path w="897889" h="144780">
                <a:moveTo>
                  <a:pt x="241496" y="27432"/>
                </a:moveTo>
                <a:lnTo>
                  <a:pt x="214856" y="27432"/>
                </a:lnTo>
                <a:lnTo>
                  <a:pt x="238021" y="90220"/>
                </a:lnTo>
                <a:lnTo>
                  <a:pt x="264956" y="90220"/>
                </a:lnTo>
                <a:lnTo>
                  <a:pt x="241496" y="27432"/>
                </a:lnTo>
                <a:close/>
              </a:path>
              <a:path w="897889" h="144780">
                <a:moveTo>
                  <a:pt x="318729" y="0"/>
                </a:moveTo>
                <a:lnTo>
                  <a:pt x="297935" y="0"/>
                </a:lnTo>
                <a:lnTo>
                  <a:pt x="296987" y="406"/>
                </a:lnTo>
                <a:lnTo>
                  <a:pt x="295361" y="2032"/>
                </a:lnTo>
                <a:lnTo>
                  <a:pt x="295009" y="2912"/>
                </a:lnTo>
                <a:lnTo>
                  <a:pt x="295022" y="5080"/>
                </a:lnTo>
                <a:lnTo>
                  <a:pt x="295429" y="6231"/>
                </a:lnTo>
                <a:lnTo>
                  <a:pt x="295564" y="6502"/>
                </a:lnTo>
                <a:lnTo>
                  <a:pt x="343520" y="91440"/>
                </a:lnTo>
                <a:lnTo>
                  <a:pt x="343520" y="138717"/>
                </a:lnTo>
                <a:lnTo>
                  <a:pt x="343994" y="139869"/>
                </a:lnTo>
                <a:lnTo>
                  <a:pt x="345890" y="141765"/>
                </a:lnTo>
                <a:lnTo>
                  <a:pt x="347042" y="142240"/>
                </a:lnTo>
                <a:lnTo>
                  <a:pt x="368378" y="142240"/>
                </a:lnTo>
                <a:lnTo>
                  <a:pt x="369597" y="141765"/>
                </a:lnTo>
                <a:lnTo>
                  <a:pt x="371493" y="139869"/>
                </a:lnTo>
                <a:lnTo>
                  <a:pt x="371968" y="138717"/>
                </a:lnTo>
                <a:lnTo>
                  <a:pt x="371968" y="91440"/>
                </a:lnTo>
                <a:lnTo>
                  <a:pt x="388029" y="62992"/>
                </a:lnTo>
                <a:lnTo>
                  <a:pt x="357744" y="62992"/>
                </a:lnTo>
                <a:lnTo>
                  <a:pt x="323200" y="3860"/>
                </a:lnTo>
                <a:lnTo>
                  <a:pt x="322793" y="2912"/>
                </a:lnTo>
                <a:lnTo>
                  <a:pt x="322048" y="2032"/>
                </a:lnTo>
                <a:lnTo>
                  <a:pt x="320964" y="1219"/>
                </a:lnTo>
                <a:lnTo>
                  <a:pt x="320016" y="406"/>
                </a:lnTo>
                <a:lnTo>
                  <a:pt x="318729" y="0"/>
                </a:lnTo>
                <a:close/>
              </a:path>
              <a:path w="897889" h="144780">
                <a:moveTo>
                  <a:pt x="417484" y="0"/>
                </a:moveTo>
                <a:lnTo>
                  <a:pt x="396758" y="0"/>
                </a:lnTo>
                <a:lnTo>
                  <a:pt x="395403" y="406"/>
                </a:lnTo>
                <a:lnTo>
                  <a:pt x="394320" y="1219"/>
                </a:lnTo>
                <a:lnTo>
                  <a:pt x="393371" y="2032"/>
                </a:lnTo>
                <a:lnTo>
                  <a:pt x="392626" y="2912"/>
                </a:lnTo>
                <a:lnTo>
                  <a:pt x="357744" y="62992"/>
                </a:lnTo>
                <a:lnTo>
                  <a:pt x="388029" y="62992"/>
                </a:lnTo>
                <a:lnTo>
                  <a:pt x="419923" y="6502"/>
                </a:lnTo>
                <a:lnTo>
                  <a:pt x="420194" y="6231"/>
                </a:lnTo>
                <a:lnTo>
                  <a:pt x="420329" y="5892"/>
                </a:lnTo>
                <a:lnTo>
                  <a:pt x="420329" y="5486"/>
                </a:lnTo>
                <a:lnTo>
                  <a:pt x="420465" y="5080"/>
                </a:lnTo>
                <a:lnTo>
                  <a:pt x="420478" y="2912"/>
                </a:lnTo>
                <a:lnTo>
                  <a:pt x="420126" y="2032"/>
                </a:lnTo>
                <a:lnTo>
                  <a:pt x="418500" y="406"/>
                </a:lnTo>
                <a:lnTo>
                  <a:pt x="417484" y="0"/>
                </a:lnTo>
                <a:close/>
              </a:path>
              <a:path w="897889" h="144780">
                <a:moveTo>
                  <a:pt x="609159" y="111353"/>
                </a:moveTo>
                <a:lnTo>
                  <a:pt x="581727" y="111353"/>
                </a:lnTo>
                <a:lnTo>
                  <a:pt x="581727" y="138717"/>
                </a:lnTo>
                <a:lnTo>
                  <a:pt x="582201" y="139869"/>
                </a:lnTo>
                <a:lnTo>
                  <a:pt x="584098" y="141765"/>
                </a:lnTo>
                <a:lnTo>
                  <a:pt x="585249" y="142240"/>
                </a:lnTo>
                <a:lnTo>
                  <a:pt x="605637" y="142240"/>
                </a:lnTo>
                <a:lnTo>
                  <a:pt x="606788" y="141765"/>
                </a:lnTo>
                <a:lnTo>
                  <a:pt x="608685" y="139869"/>
                </a:lnTo>
                <a:lnTo>
                  <a:pt x="609159" y="138717"/>
                </a:lnTo>
                <a:lnTo>
                  <a:pt x="609159" y="111353"/>
                </a:lnTo>
                <a:close/>
              </a:path>
              <a:path w="897889" h="144780">
                <a:moveTo>
                  <a:pt x="605637" y="0"/>
                </a:moveTo>
                <a:lnTo>
                  <a:pt x="578882" y="0"/>
                </a:lnTo>
                <a:lnTo>
                  <a:pt x="576376" y="1151"/>
                </a:lnTo>
                <a:lnTo>
                  <a:pt x="574566" y="3522"/>
                </a:lnTo>
                <a:lnTo>
                  <a:pt x="514671" y="86563"/>
                </a:lnTo>
                <a:lnTo>
                  <a:pt x="513858" y="87511"/>
                </a:lnTo>
                <a:lnTo>
                  <a:pt x="513249" y="88595"/>
                </a:lnTo>
                <a:lnTo>
                  <a:pt x="512842" y="89814"/>
                </a:lnTo>
                <a:lnTo>
                  <a:pt x="512571" y="90898"/>
                </a:lnTo>
                <a:lnTo>
                  <a:pt x="512436" y="91846"/>
                </a:lnTo>
                <a:lnTo>
                  <a:pt x="512436" y="107831"/>
                </a:lnTo>
                <a:lnTo>
                  <a:pt x="512842" y="108982"/>
                </a:lnTo>
                <a:lnTo>
                  <a:pt x="513655" y="109931"/>
                </a:lnTo>
                <a:lnTo>
                  <a:pt x="514603" y="110879"/>
                </a:lnTo>
                <a:lnTo>
                  <a:pt x="515823" y="111353"/>
                </a:lnTo>
                <a:lnTo>
                  <a:pt x="628802" y="111353"/>
                </a:lnTo>
                <a:lnTo>
                  <a:pt x="629953" y="110879"/>
                </a:lnTo>
                <a:lnTo>
                  <a:pt x="631850" y="108982"/>
                </a:lnTo>
                <a:lnTo>
                  <a:pt x="632324" y="107831"/>
                </a:lnTo>
                <a:lnTo>
                  <a:pt x="632324" y="90762"/>
                </a:lnTo>
                <a:lnTo>
                  <a:pt x="631850" y="89611"/>
                </a:lnTo>
                <a:lnTo>
                  <a:pt x="630901" y="88798"/>
                </a:lnTo>
                <a:lnTo>
                  <a:pt x="630379" y="88188"/>
                </a:lnTo>
                <a:lnTo>
                  <a:pt x="540681" y="88188"/>
                </a:lnTo>
                <a:lnTo>
                  <a:pt x="582337" y="29464"/>
                </a:lnTo>
                <a:lnTo>
                  <a:pt x="609159" y="29464"/>
                </a:lnTo>
                <a:lnTo>
                  <a:pt x="609131" y="3454"/>
                </a:lnTo>
                <a:lnTo>
                  <a:pt x="608685" y="2370"/>
                </a:lnTo>
                <a:lnTo>
                  <a:pt x="606788" y="474"/>
                </a:lnTo>
                <a:lnTo>
                  <a:pt x="605637" y="0"/>
                </a:lnTo>
                <a:close/>
              </a:path>
              <a:path w="897889" h="144780">
                <a:moveTo>
                  <a:pt x="609159" y="29464"/>
                </a:moveTo>
                <a:lnTo>
                  <a:pt x="582337" y="29464"/>
                </a:lnTo>
                <a:lnTo>
                  <a:pt x="582337" y="88188"/>
                </a:lnTo>
                <a:lnTo>
                  <a:pt x="630379" y="88188"/>
                </a:lnTo>
                <a:lnTo>
                  <a:pt x="630089" y="87850"/>
                </a:lnTo>
                <a:lnTo>
                  <a:pt x="628870" y="87376"/>
                </a:lnTo>
                <a:lnTo>
                  <a:pt x="609159" y="87376"/>
                </a:lnTo>
                <a:lnTo>
                  <a:pt x="609159" y="29464"/>
                </a:lnTo>
                <a:close/>
              </a:path>
              <a:path w="897889" h="144780">
                <a:moveTo>
                  <a:pt x="740632" y="69697"/>
                </a:moveTo>
                <a:lnTo>
                  <a:pt x="675404" y="69697"/>
                </a:lnTo>
                <a:lnTo>
                  <a:pt x="674185" y="70171"/>
                </a:lnTo>
                <a:lnTo>
                  <a:pt x="673237" y="71120"/>
                </a:lnTo>
                <a:lnTo>
                  <a:pt x="672424" y="72068"/>
                </a:lnTo>
                <a:lnTo>
                  <a:pt x="672018" y="73219"/>
                </a:lnTo>
                <a:lnTo>
                  <a:pt x="672018" y="89340"/>
                </a:lnTo>
                <a:lnTo>
                  <a:pt x="672424" y="90491"/>
                </a:lnTo>
                <a:lnTo>
                  <a:pt x="673237" y="91440"/>
                </a:lnTo>
                <a:lnTo>
                  <a:pt x="674185" y="92388"/>
                </a:lnTo>
                <a:lnTo>
                  <a:pt x="675404" y="92862"/>
                </a:lnTo>
                <a:lnTo>
                  <a:pt x="740632" y="92862"/>
                </a:lnTo>
                <a:lnTo>
                  <a:pt x="741783" y="92388"/>
                </a:lnTo>
                <a:lnTo>
                  <a:pt x="743680" y="90491"/>
                </a:lnTo>
                <a:lnTo>
                  <a:pt x="744154" y="89340"/>
                </a:lnTo>
                <a:lnTo>
                  <a:pt x="744154" y="73219"/>
                </a:lnTo>
                <a:lnTo>
                  <a:pt x="743680" y="72068"/>
                </a:lnTo>
                <a:lnTo>
                  <a:pt x="741783" y="70171"/>
                </a:lnTo>
                <a:lnTo>
                  <a:pt x="740632" y="69697"/>
                </a:lnTo>
                <a:close/>
              </a:path>
              <a:path w="897889" h="144780">
                <a:moveTo>
                  <a:pt x="865356" y="0"/>
                </a:moveTo>
                <a:lnTo>
                  <a:pt x="843343" y="0"/>
                </a:lnTo>
                <a:lnTo>
                  <a:pt x="841853" y="541"/>
                </a:lnTo>
                <a:lnTo>
                  <a:pt x="840769" y="1625"/>
                </a:lnTo>
                <a:lnTo>
                  <a:pt x="839685" y="2573"/>
                </a:lnTo>
                <a:lnTo>
                  <a:pt x="838872" y="3386"/>
                </a:lnTo>
                <a:lnTo>
                  <a:pt x="838331" y="4064"/>
                </a:lnTo>
                <a:lnTo>
                  <a:pt x="801145" y="55067"/>
                </a:lnTo>
                <a:lnTo>
                  <a:pt x="799790" y="56692"/>
                </a:lnTo>
                <a:lnTo>
                  <a:pt x="785499" y="90288"/>
                </a:lnTo>
                <a:lnTo>
                  <a:pt x="785499" y="94488"/>
                </a:lnTo>
                <a:lnTo>
                  <a:pt x="800739" y="129946"/>
                </a:lnTo>
                <a:lnTo>
                  <a:pt x="841988" y="144272"/>
                </a:lnTo>
                <a:lnTo>
                  <a:pt x="850408" y="143840"/>
                </a:lnTo>
                <a:lnTo>
                  <a:pt x="887441" y="124485"/>
                </a:lnTo>
                <a:lnTo>
                  <a:pt x="889905" y="120904"/>
                </a:lnTo>
                <a:lnTo>
                  <a:pt x="836908" y="120904"/>
                </a:lnTo>
                <a:lnTo>
                  <a:pt x="832370" y="119888"/>
                </a:lnTo>
                <a:lnTo>
                  <a:pt x="814353" y="100109"/>
                </a:lnTo>
                <a:lnTo>
                  <a:pt x="814353" y="88595"/>
                </a:lnTo>
                <a:lnTo>
                  <a:pt x="836908" y="67868"/>
                </a:lnTo>
                <a:lnTo>
                  <a:pt x="890321" y="67868"/>
                </a:lnTo>
                <a:lnTo>
                  <a:pt x="887640" y="64075"/>
                </a:lnTo>
                <a:lnTo>
                  <a:pt x="878429" y="55405"/>
                </a:lnTo>
                <a:lnTo>
                  <a:pt x="873078" y="52019"/>
                </a:lnTo>
                <a:lnTo>
                  <a:pt x="866982" y="49580"/>
                </a:lnTo>
                <a:lnTo>
                  <a:pt x="860886" y="47006"/>
                </a:lnTo>
                <a:lnTo>
                  <a:pt x="858634" y="46532"/>
                </a:lnTo>
                <a:lnTo>
                  <a:pt x="838940" y="46532"/>
                </a:lnTo>
                <a:lnTo>
                  <a:pt x="867388" y="7112"/>
                </a:lnTo>
                <a:lnTo>
                  <a:pt x="867659" y="6841"/>
                </a:lnTo>
                <a:lnTo>
                  <a:pt x="867862" y="6502"/>
                </a:lnTo>
                <a:lnTo>
                  <a:pt x="867998" y="6096"/>
                </a:lnTo>
                <a:lnTo>
                  <a:pt x="868269" y="5554"/>
                </a:lnTo>
                <a:lnTo>
                  <a:pt x="868404" y="5012"/>
                </a:lnTo>
                <a:lnTo>
                  <a:pt x="868404" y="3251"/>
                </a:lnTo>
                <a:lnTo>
                  <a:pt x="867998" y="2235"/>
                </a:lnTo>
                <a:lnTo>
                  <a:pt x="867185" y="1422"/>
                </a:lnTo>
                <a:lnTo>
                  <a:pt x="866372" y="474"/>
                </a:lnTo>
                <a:lnTo>
                  <a:pt x="865356" y="0"/>
                </a:lnTo>
                <a:close/>
              </a:path>
              <a:path w="897889" h="144780">
                <a:moveTo>
                  <a:pt x="890321" y="67868"/>
                </a:moveTo>
                <a:lnTo>
                  <a:pt x="846662" y="67868"/>
                </a:lnTo>
                <a:lnTo>
                  <a:pt x="851132" y="68884"/>
                </a:lnTo>
                <a:lnTo>
                  <a:pt x="855196" y="70916"/>
                </a:lnTo>
                <a:lnTo>
                  <a:pt x="859396" y="72948"/>
                </a:lnTo>
                <a:lnTo>
                  <a:pt x="862782" y="75929"/>
                </a:lnTo>
                <a:lnTo>
                  <a:pt x="867930" y="83786"/>
                </a:lnTo>
                <a:lnTo>
                  <a:pt x="869217" y="88595"/>
                </a:lnTo>
                <a:lnTo>
                  <a:pt x="869217" y="100109"/>
                </a:lnTo>
                <a:lnTo>
                  <a:pt x="867930" y="104986"/>
                </a:lnTo>
                <a:lnTo>
                  <a:pt x="862782" y="112843"/>
                </a:lnTo>
                <a:lnTo>
                  <a:pt x="859396" y="115824"/>
                </a:lnTo>
                <a:lnTo>
                  <a:pt x="855196" y="117856"/>
                </a:lnTo>
                <a:lnTo>
                  <a:pt x="851132" y="119888"/>
                </a:lnTo>
                <a:lnTo>
                  <a:pt x="846662" y="120904"/>
                </a:lnTo>
                <a:lnTo>
                  <a:pt x="889905" y="120904"/>
                </a:lnTo>
                <a:lnTo>
                  <a:pt x="897868" y="87172"/>
                </a:lnTo>
                <a:lnTo>
                  <a:pt x="896513" y="80805"/>
                </a:lnTo>
                <a:lnTo>
                  <a:pt x="893804" y="74980"/>
                </a:lnTo>
                <a:lnTo>
                  <a:pt x="891230" y="69155"/>
                </a:lnTo>
                <a:lnTo>
                  <a:pt x="890321" y="67868"/>
                </a:lnTo>
                <a:close/>
              </a:path>
              <a:path w="897889" h="144780">
                <a:moveTo>
                  <a:pt x="847678" y="45516"/>
                </a:moveTo>
                <a:lnTo>
                  <a:pt x="846323" y="45516"/>
                </a:lnTo>
                <a:lnTo>
                  <a:pt x="844833" y="45584"/>
                </a:lnTo>
                <a:lnTo>
                  <a:pt x="841582" y="45855"/>
                </a:lnTo>
                <a:lnTo>
                  <a:pt x="840159" y="46126"/>
                </a:lnTo>
                <a:lnTo>
                  <a:pt x="838940" y="46532"/>
                </a:lnTo>
                <a:lnTo>
                  <a:pt x="858634" y="46532"/>
                </a:lnTo>
                <a:lnTo>
                  <a:pt x="854451" y="45652"/>
                </a:lnTo>
                <a:lnTo>
                  <a:pt x="847678" y="45516"/>
                </a:lnTo>
                <a:close/>
              </a:path>
            </a:pathLst>
          </a:custGeom>
          <a:solidFill>
            <a:srgbClr val="596ED1"/>
          </a:solidFill>
        </p:spPr>
        <p:txBody>
          <a:bodyPr wrap="square" lIns="0" tIns="0" rIns="0" bIns="0" rtlCol="0"/>
          <a:lstStyle/>
          <a:p>
            <a:endParaRPr/>
          </a:p>
        </p:txBody>
      </p:sp>
      <p:sp>
        <p:nvSpPr>
          <p:cNvPr id="9" name="object 9"/>
          <p:cNvSpPr/>
          <p:nvPr/>
        </p:nvSpPr>
        <p:spPr>
          <a:xfrm>
            <a:off x="4206666" y="1950933"/>
            <a:ext cx="478291" cy="80125"/>
          </a:xfrm>
          <a:custGeom>
            <a:avLst/>
            <a:gdLst/>
            <a:ahLst/>
            <a:cxnLst/>
            <a:rect l="l" t="t" r="r" b="b"/>
            <a:pathLst>
              <a:path w="864235" h="144780">
                <a:moveTo>
                  <a:pt x="54439" y="2031"/>
                </a:moveTo>
                <a:lnTo>
                  <a:pt x="3504" y="2031"/>
                </a:lnTo>
                <a:lnTo>
                  <a:pt x="2352" y="2506"/>
                </a:lnTo>
                <a:lnTo>
                  <a:pt x="456" y="4402"/>
                </a:lnTo>
                <a:lnTo>
                  <a:pt x="0" y="5575"/>
                </a:lnTo>
                <a:lnTo>
                  <a:pt x="67" y="140957"/>
                </a:lnTo>
                <a:lnTo>
                  <a:pt x="456" y="141901"/>
                </a:lnTo>
                <a:lnTo>
                  <a:pt x="2352" y="143797"/>
                </a:lnTo>
                <a:lnTo>
                  <a:pt x="3504" y="144272"/>
                </a:lnTo>
                <a:lnTo>
                  <a:pt x="55455" y="144272"/>
                </a:lnTo>
                <a:lnTo>
                  <a:pt x="94965" y="134950"/>
                </a:lnTo>
                <a:lnTo>
                  <a:pt x="107968" y="120903"/>
                </a:lnTo>
                <a:lnTo>
                  <a:pt x="28226" y="120903"/>
                </a:lnTo>
                <a:lnTo>
                  <a:pt x="28226" y="25399"/>
                </a:lnTo>
                <a:lnTo>
                  <a:pt x="107233" y="25399"/>
                </a:lnTo>
                <a:lnTo>
                  <a:pt x="104515" y="21209"/>
                </a:lnTo>
                <a:lnTo>
                  <a:pt x="64243" y="2425"/>
                </a:lnTo>
                <a:lnTo>
                  <a:pt x="54439" y="2031"/>
                </a:lnTo>
                <a:close/>
              </a:path>
              <a:path w="864235" h="144780">
                <a:moveTo>
                  <a:pt x="107233" y="25399"/>
                </a:moveTo>
                <a:lnTo>
                  <a:pt x="53423" y="25399"/>
                </a:lnTo>
                <a:lnTo>
                  <a:pt x="61475" y="25895"/>
                </a:lnTo>
                <a:lnTo>
                  <a:pt x="68358" y="27381"/>
                </a:lnTo>
                <a:lnTo>
                  <a:pt x="87086" y="61840"/>
                </a:lnTo>
                <a:lnTo>
                  <a:pt x="87157" y="68546"/>
                </a:lnTo>
                <a:lnTo>
                  <a:pt x="87290" y="71458"/>
                </a:lnTo>
                <a:lnTo>
                  <a:pt x="87290" y="74506"/>
                </a:lnTo>
                <a:lnTo>
                  <a:pt x="87154" y="77622"/>
                </a:lnTo>
                <a:lnTo>
                  <a:pt x="87086" y="84124"/>
                </a:lnTo>
                <a:lnTo>
                  <a:pt x="86940" y="88798"/>
                </a:lnTo>
                <a:lnTo>
                  <a:pt x="86816" y="96045"/>
                </a:lnTo>
                <a:lnTo>
                  <a:pt x="85596" y="102412"/>
                </a:lnTo>
                <a:lnTo>
                  <a:pt x="83293" y="107289"/>
                </a:lnTo>
                <a:lnTo>
                  <a:pt x="81126" y="112030"/>
                </a:lnTo>
                <a:lnTo>
                  <a:pt x="77672" y="115485"/>
                </a:lnTo>
                <a:lnTo>
                  <a:pt x="68189" y="119820"/>
                </a:lnTo>
                <a:lnTo>
                  <a:pt x="62025" y="120903"/>
                </a:lnTo>
                <a:lnTo>
                  <a:pt x="107968" y="120903"/>
                </a:lnTo>
                <a:lnTo>
                  <a:pt x="115732" y="80602"/>
                </a:lnTo>
                <a:lnTo>
                  <a:pt x="115605" y="61840"/>
                </a:lnTo>
                <a:lnTo>
                  <a:pt x="108287" y="27025"/>
                </a:lnTo>
                <a:lnTo>
                  <a:pt x="107233" y="25399"/>
                </a:lnTo>
                <a:close/>
              </a:path>
              <a:path w="864235" h="144780">
                <a:moveTo>
                  <a:pt x="228064" y="2031"/>
                </a:moveTo>
                <a:lnTo>
                  <a:pt x="201851" y="2031"/>
                </a:lnTo>
                <a:lnTo>
                  <a:pt x="200225" y="2573"/>
                </a:lnTo>
                <a:lnTo>
                  <a:pt x="197923" y="4605"/>
                </a:lnTo>
                <a:lnTo>
                  <a:pt x="197177" y="5757"/>
                </a:lnTo>
                <a:lnTo>
                  <a:pt x="196771" y="7111"/>
                </a:lnTo>
                <a:lnTo>
                  <a:pt x="147800" y="138176"/>
                </a:lnTo>
                <a:lnTo>
                  <a:pt x="147529" y="138853"/>
                </a:lnTo>
                <a:lnTo>
                  <a:pt x="147393" y="139462"/>
                </a:lnTo>
                <a:lnTo>
                  <a:pt x="147393" y="141224"/>
                </a:lnTo>
                <a:lnTo>
                  <a:pt x="147800" y="142240"/>
                </a:lnTo>
                <a:lnTo>
                  <a:pt x="148613" y="143052"/>
                </a:lnTo>
                <a:lnTo>
                  <a:pt x="149561" y="143865"/>
                </a:lnTo>
                <a:lnTo>
                  <a:pt x="150577" y="144272"/>
                </a:lnTo>
                <a:lnTo>
                  <a:pt x="171236" y="144272"/>
                </a:lnTo>
                <a:lnTo>
                  <a:pt x="172590" y="143865"/>
                </a:lnTo>
                <a:lnTo>
                  <a:pt x="174351" y="142104"/>
                </a:lnTo>
                <a:lnTo>
                  <a:pt x="174961" y="141224"/>
                </a:lnTo>
                <a:lnTo>
                  <a:pt x="175232" y="140411"/>
                </a:lnTo>
                <a:lnTo>
                  <a:pt x="184782" y="115620"/>
                </a:lnTo>
                <a:lnTo>
                  <a:pt x="273687" y="115620"/>
                </a:lnTo>
                <a:lnTo>
                  <a:pt x="264956" y="92252"/>
                </a:lnTo>
                <a:lnTo>
                  <a:pt x="191894" y="92252"/>
                </a:lnTo>
                <a:lnTo>
                  <a:pt x="214856" y="29464"/>
                </a:lnTo>
                <a:lnTo>
                  <a:pt x="241496" y="29464"/>
                </a:lnTo>
                <a:lnTo>
                  <a:pt x="233144" y="7111"/>
                </a:lnTo>
                <a:lnTo>
                  <a:pt x="232602" y="5757"/>
                </a:lnTo>
                <a:lnTo>
                  <a:pt x="231789" y="4605"/>
                </a:lnTo>
                <a:lnTo>
                  <a:pt x="230705" y="3657"/>
                </a:lnTo>
                <a:lnTo>
                  <a:pt x="229622" y="2573"/>
                </a:lnTo>
                <a:lnTo>
                  <a:pt x="228064" y="2031"/>
                </a:lnTo>
                <a:close/>
              </a:path>
              <a:path w="864235" h="144780">
                <a:moveTo>
                  <a:pt x="273687" y="115620"/>
                </a:moveTo>
                <a:lnTo>
                  <a:pt x="245133" y="115620"/>
                </a:lnTo>
                <a:lnTo>
                  <a:pt x="254683" y="140411"/>
                </a:lnTo>
                <a:lnTo>
                  <a:pt x="254954" y="141224"/>
                </a:lnTo>
                <a:lnTo>
                  <a:pt x="255496" y="142104"/>
                </a:lnTo>
                <a:lnTo>
                  <a:pt x="256309" y="143052"/>
                </a:lnTo>
                <a:lnTo>
                  <a:pt x="257257" y="143865"/>
                </a:lnTo>
                <a:lnTo>
                  <a:pt x="258679" y="144272"/>
                </a:lnTo>
                <a:lnTo>
                  <a:pt x="279338" y="144272"/>
                </a:lnTo>
                <a:lnTo>
                  <a:pt x="280286" y="143865"/>
                </a:lnTo>
                <a:lnTo>
                  <a:pt x="281912" y="142240"/>
                </a:lnTo>
                <a:lnTo>
                  <a:pt x="282318" y="141224"/>
                </a:lnTo>
                <a:lnTo>
                  <a:pt x="282251" y="138853"/>
                </a:lnTo>
                <a:lnTo>
                  <a:pt x="282115" y="138176"/>
                </a:lnTo>
                <a:lnTo>
                  <a:pt x="273687" y="115620"/>
                </a:lnTo>
                <a:close/>
              </a:path>
              <a:path w="864235" h="144780">
                <a:moveTo>
                  <a:pt x="241496" y="29464"/>
                </a:moveTo>
                <a:lnTo>
                  <a:pt x="214856" y="29464"/>
                </a:lnTo>
                <a:lnTo>
                  <a:pt x="238021" y="92252"/>
                </a:lnTo>
                <a:lnTo>
                  <a:pt x="264956" y="92252"/>
                </a:lnTo>
                <a:lnTo>
                  <a:pt x="241496" y="29464"/>
                </a:lnTo>
                <a:close/>
              </a:path>
              <a:path w="864235" h="144780">
                <a:moveTo>
                  <a:pt x="318729" y="2031"/>
                </a:moveTo>
                <a:lnTo>
                  <a:pt x="297935" y="2031"/>
                </a:lnTo>
                <a:lnTo>
                  <a:pt x="296987" y="2438"/>
                </a:lnTo>
                <a:lnTo>
                  <a:pt x="295361" y="4063"/>
                </a:lnTo>
                <a:lnTo>
                  <a:pt x="295009" y="4944"/>
                </a:lnTo>
                <a:lnTo>
                  <a:pt x="295022" y="7111"/>
                </a:lnTo>
                <a:lnTo>
                  <a:pt x="295429" y="8263"/>
                </a:lnTo>
                <a:lnTo>
                  <a:pt x="295564" y="8534"/>
                </a:lnTo>
                <a:lnTo>
                  <a:pt x="343520" y="93472"/>
                </a:lnTo>
                <a:lnTo>
                  <a:pt x="343520" y="140749"/>
                </a:lnTo>
                <a:lnTo>
                  <a:pt x="343994" y="141901"/>
                </a:lnTo>
                <a:lnTo>
                  <a:pt x="345890" y="143797"/>
                </a:lnTo>
                <a:lnTo>
                  <a:pt x="347042" y="144272"/>
                </a:lnTo>
                <a:lnTo>
                  <a:pt x="368378" y="144272"/>
                </a:lnTo>
                <a:lnTo>
                  <a:pt x="369597" y="143797"/>
                </a:lnTo>
                <a:lnTo>
                  <a:pt x="371493" y="141901"/>
                </a:lnTo>
                <a:lnTo>
                  <a:pt x="371968" y="140749"/>
                </a:lnTo>
                <a:lnTo>
                  <a:pt x="371968" y="93472"/>
                </a:lnTo>
                <a:lnTo>
                  <a:pt x="388029" y="65024"/>
                </a:lnTo>
                <a:lnTo>
                  <a:pt x="357744" y="65024"/>
                </a:lnTo>
                <a:lnTo>
                  <a:pt x="323200" y="5892"/>
                </a:lnTo>
                <a:lnTo>
                  <a:pt x="322793" y="4944"/>
                </a:lnTo>
                <a:lnTo>
                  <a:pt x="322048" y="4063"/>
                </a:lnTo>
                <a:lnTo>
                  <a:pt x="320964" y="3251"/>
                </a:lnTo>
                <a:lnTo>
                  <a:pt x="320016" y="2438"/>
                </a:lnTo>
                <a:lnTo>
                  <a:pt x="318729" y="2031"/>
                </a:lnTo>
                <a:close/>
              </a:path>
              <a:path w="864235" h="144780">
                <a:moveTo>
                  <a:pt x="417484" y="2031"/>
                </a:moveTo>
                <a:lnTo>
                  <a:pt x="396758" y="2031"/>
                </a:lnTo>
                <a:lnTo>
                  <a:pt x="395403" y="2438"/>
                </a:lnTo>
                <a:lnTo>
                  <a:pt x="394320" y="3251"/>
                </a:lnTo>
                <a:lnTo>
                  <a:pt x="393371" y="4063"/>
                </a:lnTo>
                <a:lnTo>
                  <a:pt x="392626" y="4944"/>
                </a:lnTo>
                <a:lnTo>
                  <a:pt x="357744" y="65024"/>
                </a:lnTo>
                <a:lnTo>
                  <a:pt x="388029" y="65024"/>
                </a:lnTo>
                <a:lnTo>
                  <a:pt x="419923" y="8534"/>
                </a:lnTo>
                <a:lnTo>
                  <a:pt x="420194" y="8263"/>
                </a:lnTo>
                <a:lnTo>
                  <a:pt x="420329" y="7924"/>
                </a:lnTo>
                <a:lnTo>
                  <a:pt x="420329" y="7518"/>
                </a:lnTo>
                <a:lnTo>
                  <a:pt x="420465" y="7111"/>
                </a:lnTo>
                <a:lnTo>
                  <a:pt x="420478" y="4944"/>
                </a:lnTo>
                <a:lnTo>
                  <a:pt x="420126" y="4063"/>
                </a:lnTo>
                <a:lnTo>
                  <a:pt x="418500" y="2438"/>
                </a:lnTo>
                <a:lnTo>
                  <a:pt x="417484" y="2031"/>
                </a:lnTo>
                <a:close/>
              </a:path>
              <a:path w="864235" h="144780">
                <a:moveTo>
                  <a:pt x="607804" y="2031"/>
                </a:moveTo>
                <a:lnTo>
                  <a:pt x="515619" y="2031"/>
                </a:lnTo>
                <a:lnTo>
                  <a:pt x="514400" y="2506"/>
                </a:lnTo>
                <a:lnTo>
                  <a:pt x="513452" y="3454"/>
                </a:lnTo>
                <a:lnTo>
                  <a:pt x="512639" y="4402"/>
                </a:lnTo>
                <a:lnTo>
                  <a:pt x="512233" y="5621"/>
                </a:lnTo>
                <a:lnTo>
                  <a:pt x="512233" y="22690"/>
                </a:lnTo>
                <a:lnTo>
                  <a:pt x="512639" y="23842"/>
                </a:lnTo>
                <a:lnTo>
                  <a:pt x="513452" y="24790"/>
                </a:lnTo>
                <a:lnTo>
                  <a:pt x="514400" y="25738"/>
                </a:lnTo>
                <a:lnTo>
                  <a:pt x="515619" y="26212"/>
                </a:lnTo>
                <a:lnTo>
                  <a:pt x="580914" y="26212"/>
                </a:lnTo>
                <a:lnTo>
                  <a:pt x="531943" y="137972"/>
                </a:lnTo>
                <a:lnTo>
                  <a:pt x="531672" y="138650"/>
                </a:lnTo>
                <a:lnTo>
                  <a:pt x="531537" y="139259"/>
                </a:lnTo>
                <a:lnTo>
                  <a:pt x="531537" y="141020"/>
                </a:lnTo>
                <a:lnTo>
                  <a:pt x="531943" y="142104"/>
                </a:lnTo>
                <a:lnTo>
                  <a:pt x="532756" y="143052"/>
                </a:lnTo>
                <a:lnTo>
                  <a:pt x="533569" y="143865"/>
                </a:lnTo>
                <a:lnTo>
                  <a:pt x="534585" y="144272"/>
                </a:lnTo>
                <a:lnTo>
                  <a:pt x="556192" y="144272"/>
                </a:lnTo>
                <a:lnTo>
                  <a:pt x="609362" y="28447"/>
                </a:lnTo>
                <a:lnTo>
                  <a:pt x="610582" y="24587"/>
                </a:lnTo>
                <a:lnTo>
                  <a:pt x="610988" y="23232"/>
                </a:lnTo>
                <a:lnTo>
                  <a:pt x="611191" y="21606"/>
                </a:lnTo>
                <a:lnTo>
                  <a:pt x="611191" y="5621"/>
                </a:lnTo>
                <a:lnTo>
                  <a:pt x="610717" y="4402"/>
                </a:lnTo>
                <a:lnTo>
                  <a:pt x="609769" y="3454"/>
                </a:lnTo>
                <a:lnTo>
                  <a:pt x="608956" y="2506"/>
                </a:lnTo>
                <a:lnTo>
                  <a:pt x="607804" y="2031"/>
                </a:lnTo>
                <a:close/>
              </a:path>
              <a:path w="864235" h="144780">
                <a:moveTo>
                  <a:pt x="712057" y="71729"/>
                </a:moveTo>
                <a:lnTo>
                  <a:pt x="646829" y="71729"/>
                </a:lnTo>
                <a:lnTo>
                  <a:pt x="645610" y="72203"/>
                </a:lnTo>
                <a:lnTo>
                  <a:pt x="644662" y="73151"/>
                </a:lnTo>
                <a:lnTo>
                  <a:pt x="643849" y="74100"/>
                </a:lnTo>
                <a:lnTo>
                  <a:pt x="643443" y="75251"/>
                </a:lnTo>
                <a:lnTo>
                  <a:pt x="643443" y="91372"/>
                </a:lnTo>
                <a:lnTo>
                  <a:pt x="643849" y="92523"/>
                </a:lnTo>
                <a:lnTo>
                  <a:pt x="644662" y="93472"/>
                </a:lnTo>
                <a:lnTo>
                  <a:pt x="645610" y="94420"/>
                </a:lnTo>
                <a:lnTo>
                  <a:pt x="646829" y="94894"/>
                </a:lnTo>
                <a:lnTo>
                  <a:pt x="712057" y="94894"/>
                </a:lnTo>
                <a:lnTo>
                  <a:pt x="713208" y="94420"/>
                </a:lnTo>
                <a:lnTo>
                  <a:pt x="715105" y="92523"/>
                </a:lnTo>
                <a:lnTo>
                  <a:pt x="715579" y="91372"/>
                </a:lnTo>
                <a:lnTo>
                  <a:pt x="715579" y="75251"/>
                </a:lnTo>
                <a:lnTo>
                  <a:pt x="715105" y="74100"/>
                </a:lnTo>
                <a:lnTo>
                  <a:pt x="713208" y="72203"/>
                </a:lnTo>
                <a:lnTo>
                  <a:pt x="712057" y="71729"/>
                </a:lnTo>
                <a:close/>
              </a:path>
              <a:path w="864235" h="144780">
                <a:moveTo>
                  <a:pt x="841954" y="95910"/>
                </a:moveTo>
                <a:lnTo>
                  <a:pt x="810611" y="95910"/>
                </a:lnTo>
                <a:lnTo>
                  <a:pt x="780741" y="137160"/>
                </a:lnTo>
                <a:lnTo>
                  <a:pt x="780605" y="137430"/>
                </a:lnTo>
                <a:lnTo>
                  <a:pt x="780131" y="138176"/>
                </a:lnTo>
                <a:lnTo>
                  <a:pt x="779996" y="138582"/>
                </a:lnTo>
                <a:lnTo>
                  <a:pt x="779928" y="141020"/>
                </a:lnTo>
                <a:lnTo>
                  <a:pt x="780334" y="142104"/>
                </a:lnTo>
                <a:lnTo>
                  <a:pt x="781147" y="143052"/>
                </a:lnTo>
                <a:lnTo>
                  <a:pt x="781960" y="143865"/>
                </a:lnTo>
                <a:lnTo>
                  <a:pt x="782976" y="144272"/>
                </a:lnTo>
                <a:lnTo>
                  <a:pt x="805125" y="144272"/>
                </a:lnTo>
                <a:lnTo>
                  <a:pt x="806615" y="143797"/>
                </a:lnTo>
                <a:lnTo>
                  <a:pt x="808647" y="141765"/>
                </a:lnTo>
                <a:lnTo>
                  <a:pt x="809460" y="140885"/>
                </a:lnTo>
                <a:lnTo>
                  <a:pt x="810002" y="140208"/>
                </a:lnTo>
                <a:lnTo>
                  <a:pt x="841954" y="95910"/>
                </a:lnTo>
                <a:close/>
              </a:path>
              <a:path w="864235" h="144780">
                <a:moveTo>
                  <a:pt x="817452" y="0"/>
                </a:moveTo>
                <a:lnTo>
                  <a:pt x="799164" y="0"/>
                </a:lnTo>
                <a:lnTo>
                  <a:pt x="791104" y="1422"/>
                </a:lnTo>
                <a:lnTo>
                  <a:pt x="784195" y="4267"/>
                </a:lnTo>
                <a:lnTo>
                  <a:pt x="777422" y="6976"/>
                </a:lnTo>
                <a:lnTo>
                  <a:pt x="756913" y="31631"/>
                </a:lnTo>
                <a:lnTo>
                  <a:pt x="754664" y="37321"/>
                </a:lnTo>
                <a:lnTo>
                  <a:pt x="753512" y="43281"/>
                </a:lnTo>
                <a:lnTo>
                  <a:pt x="753512" y="56015"/>
                </a:lnTo>
                <a:lnTo>
                  <a:pt x="777151" y="90288"/>
                </a:lnTo>
                <a:lnTo>
                  <a:pt x="802077" y="96723"/>
                </a:lnTo>
                <a:lnTo>
                  <a:pt x="805057" y="96858"/>
                </a:lnTo>
                <a:lnTo>
                  <a:pt x="807902" y="96587"/>
                </a:lnTo>
                <a:lnTo>
                  <a:pt x="810611" y="95910"/>
                </a:lnTo>
                <a:lnTo>
                  <a:pt x="841954" y="95910"/>
                </a:lnTo>
                <a:lnTo>
                  <a:pt x="845765" y="90627"/>
                </a:lnTo>
                <a:lnTo>
                  <a:pt x="848474" y="86698"/>
                </a:lnTo>
                <a:lnTo>
                  <a:pt x="851183" y="82702"/>
                </a:lnTo>
                <a:lnTo>
                  <a:pt x="853893" y="78638"/>
                </a:lnTo>
                <a:lnTo>
                  <a:pt x="856233" y="75183"/>
                </a:lnTo>
                <a:lnTo>
                  <a:pt x="803702" y="75183"/>
                </a:lnTo>
                <a:lnTo>
                  <a:pt x="799232" y="74167"/>
                </a:lnTo>
                <a:lnTo>
                  <a:pt x="782163" y="54660"/>
                </a:lnTo>
                <a:lnTo>
                  <a:pt x="782163" y="43958"/>
                </a:lnTo>
                <a:lnTo>
                  <a:pt x="795168" y="26619"/>
                </a:lnTo>
                <a:lnTo>
                  <a:pt x="799232" y="24451"/>
                </a:lnTo>
                <a:lnTo>
                  <a:pt x="803702" y="23367"/>
                </a:lnTo>
                <a:lnTo>
                  <a:pt x="857287" y="23367"/>
                </a:lnTo>
                <a:lnTo>
                  <a:pt x="854367" y="19100"/>
                </a:lnTo>
                <a:lnTo>
                  <a:pt x="849626" y="14630"/>
                </a:lnTo>
                <a:lnTo>
                  <a:pt x="845020" y="10024"/>
                </a:lnTo>
                <a:lnTo>
                  <a:pt x="839262" y="6434"/>
                </a:lnTo>
                <a:lnTo>
                  <a:pt x="825445" y="1286"/>
                </a:lnTo>
                <a:lnTo>
                  <a:pt x="817452" y="0"/>
                </a:lnTo>
                <a:close/>
              </a:path>
              <a:path w="864235" h="144780">
                <a:moveTo>
                  <a:pt x="857287" y="23367"/>
                </a:moveTo>
                <a:lnTo>
                  <a:pt x="813321" y="23367"/>
                </a:lnTo>
                <a:lnTo>
                  <a:pt x="817723" y="24451"/>
                </a:lnTo>
                <a:lnTo>
                  <a:pt x="821787" y="26619"/>
                </a:lnTo>
                <a:lnTo>
                  <a:pt x="825851" y="28651"/>
                </a:lnTo>
                <a:lnTo>
                  <a:pt x="829035" y="31631"/>
                </a:lnTo>
                <a:lnTo>
                  <a:pt x="831338" y="35559"/>
                </a:lnTo>
                <a:lnTo>
                  <a:pt x="833776" y="39353"/>
                </a:lnTo>
                <a:lnTo>
                  <a:pt x="834995" y="43958"/>
                </a:lnTo>
                <a:lnTo>
                  <a:pt x="834995" y="54660"/>
                </a:lnTo>
                <a:lnTo>
                  <a:pt x="833776" y="59266"/>
                </a:lnTo>
                <a:lnTo>
                  <a:pt x="831338" y="63195"/>
                </a:lnTo>
                <a:lnTo>
                  <a:pt x="829035" y="66988"/>
                </a:lnTo>
                <a:lnTo>
                  <a:pt x="825851" y="69968"/>
                </a:lnTo>
                <a:lnTo>
                  <a:pt x="821787" y="72135"/>
                </a:lnTo>
                <a:lnTo>
                  <a:pt x="817859" y="74167"/>
                </a:lnTo>
                <a:lnTo>
                  <a:pt x="813456" y="75183"/>
                </a:lnTo>
                <a:lnTo>
                  <a:pt x="856233" y="75183"/>
                </a:lnTo>
                <a:lnTo>
                  <a:pt x="863850" y="42062"/>
                </a:lnTo>
                <a:lnTo>
                  <a:pt x="862630" y="35898"/>
                </a:lnTo>
                <a:lnTo>
                  <a:pt x="860192" y="30073"/>
                </a:lnTo>
                <a:lnTo>
                  <a:pt x="857889" y="24248"/>
                </a:lnTo>
                <a:lnTo>
                  <a:pt x="857287" y="23367"/>
                </a:lnTo>
                <a:close/>
              </a:path>
            </a:pathLst>
          </a:custGeom>
          <a:solidFill>
            <a:srgbClr val="596ED1"/>
          </a:solidFill>
        </p:spPr>
        <p:txBody>
          <a:bodyPr wrap="square" lIns="0" tIns="0" rIns="0" bIns="0" rtlCol="0"/>
          <a:lstStyle/>
          <a:p>
            <a:endParaRPr/>
          </a:p>
        </p:txBody>
      </p:sp>
      <p:sp>
        <p:nvSpPr>
          <p:cNvPr id="10" name="object 10"/>
          <p:cNvSpPr/>
          <p:nvPr/>
        </p:nvSpPr>
        <p:spPr>
          <a:xfrm>
            <a:off x="5253871" y="1950708"/>
            <a:ext cx="618158" cy="81531"/>
          </a:xfrm>
          <a:custGeom>
            <a:avLst/>
            <a:gdLst/>
            <a:ahLst/>
            <a:cxnLst/>
            <a:rect l="l" t="t" r="r" b="b"/>
            <a:pathLst>
              <a:path w="1116965" h="147319">
                <a:moveTo>
                  <a:pt x="54439" y="2438"/>
                </a:moveTo>
                <a:lnTo>
                  <a:pt x="3504" y="2438"/>
                </a:lnTo>
                <a:lnTo>
                  <a:pt x="2352" y="2912"/>
                </a:lnTo>
                <a:lnTo>
                  <a:pt x="456" y="4809"/>
                </a:lnTo>
                <a:lnTo>
                  <a:pt x="0" y="5981"/>
                </a:lnTo>
                <a:lnTo>
                  <a:pt x="67" y="141363"/>
                </a:lnTo>
                <a:lnTo>
                  <a:pt x="456" y="142307"/>
                </a:lnTo>
                <a:lnTo>
                  <a:pt x="2352" y="144204"/>
                </a:lnTo>
                <a:lnTo>
                  <a:pt x="3504" y="144678"/>
                </a:lnTo>
                <a:lnTo>
                  <a:pt x="55455" y="144678"/>
                </a:lnTo>
                <a:lnTo>
                  <a:pt x="94965" y="135356"/>
                </a:lnTo>
                <a:lnTo>
                  <a:pt x="107968" y="121310"/>
                </a:lnTo>
                <a:lnTo>
                  <a:pt x="28226" y="121310"/>
                </a:lnTo>
                <a:lnTo>
                  <a:pt x="28226" y="25806"/>
                </a:lnTo>
                <a:lnTo>
                  <a:pt x="107233" y="25806"/>
                </a:lnTo>
                <a:lnTo>
                  <a:pt x="104515" y="21615"/>
                </a:lnTo>
                <a:lnTo>
                  <a:pt x="64243" y="2832"/>
                </a:lnTo>
                <a:lnTo>
                  <a:pt x="54439" y="2438"/>
                </a:lnTo>
                <a:close/>
              </a:path>
              <a:path w="1116965" h="147319">
                <a:moveTo>
                  <a:pt x="107233" y="25806"/>
                </a:moveTo>
                <a:lnTo>
                  <a:pt x="53423" y="25806"/>
                </a:lnTo>
                <a:lnTo>
                  <a:pt x="61475" y="26301"/>
                </a:lnTo>
                <a:lnTo>
                  <a:pt x="68358" y="27787"/>
                </a:lnTo>
                <a:lnTo>
                  <a:pt x="87086" y="62246"/>
                </a:lnTo>
                <a:lnTo>
                  <a:pt x="87157" y="68952"/>
                </a:lnTo>
                <a:lnTo>
                  <a:pt x="87290" y="71865"/>
                </a:lnTo>
                <a:lnTo>
                  <a:pt x="87290" y="74913"/>
                </a:lnTo>
                <a:lnTo>
                  <a:pt x="87154" y="78028"/>
                </a:lnTo>
                <a:lnTo>
                  <a:pt x="87086" y="84531"/>
                </a:lnTo>
                <a:lnTo>
                  <a:pt x="86940" y="89204"/>
                </a:lnTo>
                <a:lnTo>
                  <a:pt x="86816" y="96452"/>
                </a:lnTo>
                <a:lnTo>
                  <a:pt x="85596" y="102819"/>
                </a:lnTo>
                <a:lnTo>
                  <a:pt x="83293" y="107695"/>
                </a:lnTo>
                <a:lnTo>
                  <a:pt x="81126" y="112437"/>
                </a:lnTo>
                <a:lnTo>
                  <a:pt x="77672" y="115891"/>
                </a:lnTo>
                <a:lnTo>
                  <a:pt x="68189" y="120226"/>
                </a:lnTo>
                <a:lnTo>
                  <a:pt x="62025" y="121310"/>
                </a:lnTo>
                <a:lnTo>
                  <a:pt x="107968" y="121310"/>
                </a:lnTo>
                <a:lnTo>
                  <a:pt x="115732" y="81009"/>
                </a:lnTo>
                <a:lnTo>
                  <a:pt x="115605" y="62246"/>
                </a:lnTo>
                <a:lnTo>
                  <a:pt x="108287" y="27431"/>
                </a:lnTo>
                <a:lnTo>
                  <a:pt x="107233" y="25806"/>
                </a:lnTo>
                <a:close/>
              </a:path>
              <a:path w="1116965" h="147319">
                <a:moveTo>
                  <a:pt x="228064" y="2438"/>
                </a:moveTo>
                <a:lnTo>
                  <a:pt x="201851" y="2438"/>
                </a:lnTo>
                <a:lnTo>
                  <a:pt x="200225" y="2980"/>
                </a:lnTo>
                <a:lnTo>
                  <a:pt x="197923" y="5012"/>
                </a:lnTo>
                <a:lnTo>
                  <a:pt x="197177" y="6163"/>
                </a:lnTo>
                <a:lnTo>
                  <a:pt x="196771" y="7518"/>
                </a:lnTo>
                <a:lnTo>
                  <a:pt x="147800" y="138582"/>
                </a:lnTo>
                <a:lnTo>
                  <a:pt x="147529" y="139259"/>
                </a:lnTo>
                <a:lnTo>
                  <a:pt x="147393" y="139869"/>
                </a:lnTo>
                <a:lnTo>
                  <a:pt x="147393" y="141630"/>
                </a:lnTo>
                <a:lnTo>
                  <a:pt x="147800" y="142646"/>
                </a:lnTo>
                <a:lnTo>
                  <a:pt x="148613" y="143459"/>
                </a:lnTo>
                <a:lnTo>
                  <a:pt x="149561" y="144271"/>
                </a:lnTo>
                <a:lnTo>
                  <a:pt x="150577" y="144678"/>
                </a:lnTo>
                <a:lnTo>
                  <a:pt x="171236" y="144678"/>
                </a:lnTo>
                <a:lnTo>
                  <a:pt x="172590" y="144271"/>
                </a:lnTo>
                <a:lnTo>
                  <a:pt x="174351" y="142510"/>
                </a:lnTo>
                <a:lnTo>
                  <a:pt x="174961" y="141630"/>
                </a:lnTo>
                <a:lnTo>
                  <a:pt x="175232" y="140817"/>
                </a:lnTo>
                <a:lnTo>
                  <a:pt x="184782" y="116027"/>
                </a:lnTo>
                <a:lnTo>
                  <a:pt x="273687" y="116027"/>
                </a:lnTo>
                <a:lnTo>
                  <a:pt x="264956" y="92659"/>
                </a:lnTo>
                <a:lnTo>
                  <a:pt x="191894" y="92659"/>
                </a:lnTo>
                <a:lnTo>
                  <a:pt x="214856" y="29870"/>
                </a:lnTo>
                <a:lnTo>
                  <a:pt x="241496" y="29870"/>
                </a:lnTo>
                <a:lnTo>
                  <a:pt x="233144" y="7518"/>
                </a:lnTo>
                <a:lnTo>
                  <a:pt x="232602" y="6163"/>
                </a:lnTo>
                <a:lnTo>
                  <a:pt x="231789" y="5012"/>
                </a:lnTo>
                <a:lnTo>
                  <a:pt x="230705" y="4063"/>
                </a:lnTo>
                <a:lnTo>
                  <a:pt x="229622" y="2980"/>
                </a:lnTo>
                <a:lnTo>
                  <a:pt x="228064" y="2438"/>
                </a:lnTo>
                <a:close/>
              </a:path>
              <a:path w="1116965" h="147319">
                <a:moveTo>
                  <a:pt x="273687" y="116027"/>
                </a:moveTo>
                <a:lnTo>
                  <a:pt x="245133" y="116027"/>
                </a:lnTo>
                <a:lnTo>
                  <a:pt x="254683" y="140817"/>
                </a:lnTo>
                <a:lnTo>
                  <a:pt x="254954" y="141630"/>
                </a:lnTo>
                <a:lnTo>
                  <a:pt x="255496" y="142510"/>
                </a:lnTo>
                <a:lnTo>
                  <a:pt x="256309" y="143459"/>
                </a:lnTo>
                <a:lnTo>
                  <a:pt x="257257" y="144271"/>
                </a:lnTo>
                <a:lnTo>
                  <a:pt x="258679" y="144678"/>
                </a:lnTo>
                <a:lnTo>
                  <a:pt x="279338" y="144678"/>
                </a:lnTo>
                <a:lnTo>
                  <a:pt x="280286" y="144271"/>
                </a:lnTo>
                <a:lnTo>
                  <a:pt x="281912" y="142646"/>
                </a:lnTo>
                <a:lnTo>
                  <a:pt x="282318" y="141630"/>
                </a:lnTo>
                <a:lnTo>
                  <a:pt x="282251" y="139259"/>
                </a:lnTo>
                <a:lnTo>
                  <a:pt x="282115" y="138582"/>
                </a:lnTo>
                <a:lnTo>
                  <a:pt x="273687" y="116027"/>
                </a:lnTo>
                <a:close/>
              </a:path>
              <a:path w="1116965" h="147319">
                <a:moveTo>
                  <a:pt x="241496" y="29870"/>
                </a:moveTo>
                <a:lnTo>
                  <a:pt x="214856" y="29870"/>
                </a:lnTo>
                <a:lnTo>
                  <a:pt x="238021" y="92659"/>
                </a:lnTo>
                <a:lnTo>
                  <a:pt x="264956" y="92659"/>
                </a:lnTo>
                <a:lnTo>
                  <a:pt x="241496" y="29870"/>
                </a:lnTo>
                <a:close/>
              </a:path>
              <a:path w="1116965" h="147319">
                <a:moveTo>
                  <a:pt x="318729" y="2438"/>
                </a:moveTo>
                <a:lnTo>
                  <a:pt x="297935" y="2438"/>
                </a:lnTo>
                <a:lnTo>
                  <a:pt x="296987" y="2844"/>
                </a:lnTo>
                <a:lnTo>
                  <a:pt x="295361" y="4470"/>
                </a:lnTo>
                <a:lnTo>
                  <a:pt x="295009" y="5350"/>
                </a:lnTo>
                <a:lnTo>
                  <a:pt x="295022" y="7518"/>
                </a:lnTo>
                <a:lnTo>
                  <a:pt x="295429" y="8669"/>
                </a:lnTo>
                <a:lnTo>
                  <a:pt x="295564" y="8940"/>
                </a:lnTo>
                <a:lnTo>
                  <a:pt x="343520" y="93878"/>
                </a:lnTo>
                <a:lnTo>
                  <a:pt x="343520" y="141156"/>
                </a:lnTo>
                <a:lnTo>
                  <a:pt x="343994" y="142307"/>
                </a:lnTo>
                <a:lnTo>
                  <a:pt x="345890" y="144204"/>
                </a:lnTo>
                <a:lnTo>
                  <a:pt x="347042" y="144678"/>
                </a:lnTo>
                <a:lnTo>
                  <a:pt x="368378" y="144678"/>
                </a:lnTo>
                <a:lnTo>
                  <a:pt x="369597" y="144204"/>
                </a:lnTo>
                <a:lnTo>
                  <a:pt x="371493" y="142307"/>
                </a:lnTo>
                <a:lnTo>
                  <a:pt x="371968" y="141156"/>
                </a:lnTo>
                <a:lnTo>
                  <a:pt x="371968" y="93878"/>
                </a:lnTo>
                <a:lnTo>
                  <a:pt x="388029" y="65430"/>
                </a:lnTo>
                <a:lnTo>
                  <a:pt x="357744" y="65430"/>
                </a:lnTo>
                <a:lnTo>
                  <a:pt x="323200" y="6299"/>
                </a:lnTo>
                <a:lnTo>
                  <a:pt x="322793" y="5350"/>
                </a:lnTo>
                <a:lnTo>
                  <a:pt x="322048" y="4470"/>
                </a:lnTo>
                <a:lnTo>
                  <a:pt x="320964" y="3657"/>
                </a:lnTo>
                <a:lnTo>
                  <a:pt x="320016" y="2844"/>
                </a:lnTo>
                <a:lnTo>
                  <a:pt x="318729" y="2438"/>
                </a:lnTo>
                <a:close/>
              </a:path>
              <a:path w="1116965" h="147319">
                <a:moveTo>
                  <a:pt x="417484" y="2438"/>
                </a:moveTo>
                <a:lnTo>
                  <a:pt x="396758" y="2438"/>
                </a:lnTo>
                <a:lnTo>
                  <a:pt x="395403" y="2844"/>
                </a:lnTo>
                <a:lnTo>
                  <a:pt x="394320" y="3657"/>
                </a:lnTo>
                <a:lnTo>
                  <a:pt x="393371" y="4470"/>
                </a:lnTo>
                <a:lnTo>
                  <a:pt x="392626" y="5350"/>
                </a:lnTo>
                <a:lnTo>
                  <a:pt x="357744" y="65430"/>
                </a:lnTo>
                <a:lnTo>
                  <a:pt x="388029" y="65430"/>
                </a:lnTo>
                <a:lnTo>
                  <a:pt x="419923" y="8940"/>
                </a:lnTo>
                <a:lnTo>
                  <a:pt x="420194" y="8669"/>
                </a:lnTo>
                <a:lnTo>
                  <a:pt x="420329" y="8331"/>
                </a:lnTo>
                <a:lnTo>
                  <a:pt x="420329" y="7924"/>
                </a:lnTo>
                <a:lnTo>
                  <a:pt x="420465" y="7518"/>
                </a:lnTo>
                <a:lnTo>
                  <a:pt x="420478" y="5350"/>
                </a:lnTo>
                <a:lnTo>
                  <a:pt x="420126" y="4470"/>
                </a:lnTo>
                <a:lnTo>
                  <a:pt x="418500" y="2844"/>
                </a:lnTo>
                <a:lnTo>
                  <a:pt x="417484" y="2438"/>
                </a:lnTo>
                <a:close/>
              </a:path>
              <a:path w="1116965" h="147319">
                <a:moveTo>
                  <a:pt x="585994" y="34543"/>
                </a:moveTo>
                <a:lnTo>
                  <a:pt x="557750" y="34543"/>
                </a:lnTo>
                <a:lnTo>
                  <a:pt x="557750" y="141156"/>
                </a:lnTo>
                <a:lnTo>
                  <a:pt x="558156" y="142307"/>
                </a:lnTo>
                <a:lnTo>
                  <a:pt x="558969" y="143256"/>
                </a:lnTo>
                <a:lnTo>
                  <a:pt x="559917" y="144204"/>
                </a:lnTo>
                <a:lnTo>
                  <a:pt x="561136" y="144678"/>
                </a:lnTo>
                <a:lnTo>
                  <a:pt x="582472" y="144678"/>
                </a:lnTo>
                <a:lnTo>
                  <a:pt x="583624" y="144204"/>
                </a:lnTo>
                <a:lnTo>
                  <a:pt x="585520" y="142307"/>
                </a:lnTo>
                <a:lnTo>
                  <a:pt x="585994" y="141156"/>
                </a:lnTo>
                <a:lnTo>
                  <a:pt x="585994" y="34543"/>
                </a:lnTo>
                <a:close/>
              </a:path>
              <a:path w="1116965" h="147319">
                <a:moveTo>
                  <a:pt x="582472" y="2438"/>
                </a:moveTo>
                <a:lnTo>
                  <a:pt x="562288" y="2438"/>
                </a:lnTo>
                <a:lnTo>
                  <a:pt x="561407" y="2506"/>
                </a:lnTo>
                <a:lnTo>
                  <a:pt x="559782" y="2777"/>
                </a:lnTo>
                <a:lnTo>
                  <a:pt x="558969" y="3183"/>
                </a:lnTo>
                <a:lnTo>
                  <a:pt x="558156" y="3860"/>
                </a:lnTo>
                <a:lnTo>
                  <a:pt x="512639" y="39014"/>
                </a:lnTo>
                <a:lnTo>
                  <a:pt x="511420" y="39827"/>
                </a:lnTo>
                <a:lnTo>
                  <a:pt x="510675" y="40910"/>
                </a:lnTo>
                <a:lnTo>
                  <a:pt x="510404" y="42265"/>
                </a:lnTo>
                <a:lnTo>
                  <a:pt x="510268" y="43620"/>
                </a:lnTo>
                <a:lnTo>
                  <a:pt x="510607" y="44907"/>
                </a:lnTo>
                <a:lnTo>
                  <a:pt x="524425" y="59469"/>
                </a:lnTo>
                <a:lnTo>
                  <a:pt x="525644" y="59131"/>
                </a:lnTo>
                <a:lnTo>
                  <a:pt x="526863" y="58318"/>
                </a:lnTo>
                <a:lnTo>
                  <a:pt x="557750" y="34543"/>
                </a:lnTo>
                <a:lnTo>
                  <a:pt x="585994" y="34543"/>
                </a:lnTo>
                <a:lnTo>
                  <a:pt x="585994" y="5960"/>
                </a:lnTo>
                <a:lnTo>
                  <a:pt x="585520" y="4809"/>
                </a:lnTo>
                <a:lnTo>
                  <a:pt x="583624" y="2912"/>
                </a:lnTo>
                <a:lnTo>
                  <a:pt x="582472" y="2438"/>
                </a:lnTo>
                <a:close/>
              </a:path>
              <a:path w="1116965" h="147319">
                <a:moveTo>
                  <a:pt x="696852" y="406"/>
                </a:moveTo>
                <a:lnTo>
                  <a:pt x="678022" y="406"/>
                </a:lnTo>
                <a:lnTo>
                  <a:pt x="669961" y="1828"/>
                </a:lnTo>
                <a:lnTo>
                  <a:pt x="638669" y="26890"/>
                </a:lnTo>
                <a:lnTo>
                  <a:pt x="636366" y="33527"/>
                </a:lnTo>
                <a:lnTo>
                  <a:pt x="634063" y="40030"/>
                </a:lnTo>
                <a:lnTo>
                  <a:pt x="632776" y="47006"/>
                </a:lnTo>
                <a:lnTo>
                  <a:pt x="632245" y="62382"/>
                </a:lnTo>
                <a:lnTo>
                  <a:pt x="632204" y="83379"/>
                </a:lnTo>
                <a:lnTo>
                  <a:pt x="632505" y="92252"/>
                </a:lnTo>
                <a:lnTo>
                  <a:pt x="650454" y="135669"/>
                </a:lnTo>
                <a:lnTo>
                  <a:pt x="677751" y="146710"/>
                </a:lnTo>
                <a:lnTo>
                  <a:pt x="696987" y="146710"/>
                </a:lnTo>
                <a:lnTo>
                  <a:pt x="733157" y="125645"/>
                </a:lnTo>
                <a:lnTo>
                  <a:pt x="734457" y="123342"/>
                </a:lnTo>
                <a:lnTo>
                  <a:pt x="678834" y="123342"/>
                </a:lnTo>
                <a:lnTo>
                  <a:pt x="672468" y="120497"/>
                </a:lnTo>
                <a:lnTo>
                  <a:pt x="661495" y="83379"/>
                </a:lnTo>
                <a:lnTo>
                  <a:pt x="661387" y="80263"/>
                </a:lnTo>
                <a:lnTo>
                  <a:pt x="664001" y="38337"/>
                </a:lnTo>
                <a:lnTo>
                  <a:pt x="678699" y="23571"/>
                </a:lnTo>
                <a:lnTo>
                  <a:pt x="734291" y="23571"/>
                </a:lnTo>
                <a:lnTo>
                  <a:pt x="732886" y="21132"/>
                </a:lnTo>
                <a:lnTo>
                  <a:pt x="728415" y="16255"/>
                </a:lnTo>
                <a:lnTo>
                  <a:pt x="724080" y="11379"/>
                </a:lnTo>
                <a:lnTo>
                  <a:pt x="718526" y="7518"/>
                </a:lnTo>
                <a:lnTo>
                  <a:pt x="704980" y="1828"/>
                </a:lnTo>
                <a:lnTo>
                  <a:pt x="696852" y="406"/>
                </a:lnTo>
                <a:close/>
              </a:path>
              <a:path w="1116965" h="147319">
                <a:moveTo>
                  <a:pt x="734291" y="23571"/>
                </a:moveTo>
                <a:lnTo>
                  <a:pt x="696174" y="23571"/>
                </a:lnTo>
                <a:lnTo>
                  <a:pt x="702609" y="26551"/>
                </a:lnTo>
                <a:lnTo>
                  <a:pt x="706673" y="32511"/>
                </a:lnTo>
                <a:lnTo>
                  <a:pt x="710872" y="38337"/>
                </a:lnTo>
                <a:lnTo>
                  <a:pt x="713040" y="46058"/>
                </a:lnTo>
                <a:lnTo>
                  <a:pt x="713175" y="55676"/>
                </a:lnTo>
                <a:lnTo>
                  <a:pt x="713446" y="59334"/>
                </a:lnTo>
                <a:lnTo>
                  <a:pt x="713540" y="84598"/>
                </a:lnTo>
                <a:lnTo>
                  <a:pt x="713446" y="87308"/>
                </a:lnTo>
                <a:lnTo>
                  <a:pt x="713175" y="91236"/>
                </a:lnTo>
                <a:lnTo>
                  <a:pt x="713040" y="101125"/>
                </a:lnTo>
                <a:lnTo>
                  <a:pt x="710872" y="108982"/>
                </a:lnTo>
                <a:lnTo>
                  <a:pt x="706673" y="114807"/>
                </a:lnTo>
                <a:lnTo>
                  <a:pt x="702609" y="120497"/>
                </a:lnTo>
                <a:lnTo>
                  <a:pt x="696174" y="123342"/>
                </a:lnTo>
                <a:lnTo>
                  <a:pt x="734457" y="123342"/>
                </a:lnTo>
                <a:lnTo>
                  <a:pt x="742233" y="92252"/>
                </a:lnTo>
                <a:lnTo>
                  <a:pt x="742504" y="88595"/>
                </a:lnTo>
                <a:lnTo>
                  <a:pt x="742547" y="87308"/>
                </a:lnTo>
                <a:lnTo>
                  <a:pt x="742504" y="58250"/>
                </a:lnTo>
                <a:lnTo>
                  <a:pt x="742233" y="54457"/>
                </a:lnTo>
                <a:lnTo>
                  <a:pt x="741962" y="47006"/>
                </a:lnTo>
                <a:lnTo>
                  <a:pt x="740675" y="40030"/>
                </a:lnTo>
                <a:lnTo>
                  <a:pt x="738372" y="33527"/>
                </a:lnTo>
                <a:lnTo>
                  <a:pt x="736205" y="26890"/>
                </a:lnTo>
                <a:lnTo>
                  <a:pt x="734291" y="23571"/>
                </a:lnTo>
                <a:close/>
              </a:path>
              <a:path w="1116965" h="147319">
                <a:moveTo>
                  <a:pt x="856003" y="72135"/>
                </a:moveTo>
                <a:lnTo>
                  <a:pt x="790776" y="72135"/>
                </a:lnTo>
                <a:lnTo>
                  <a:pt x="789557" y="72610"/>
                </a:lnTo>
                <a:lnTo>
                  <a:pt x="788609" y="73558"/>
                </a:lnTo>
                <a:lnTo>
                  <a:pt x="787796" y="74506"/>
                </a:lnTo>
                <a:lnTo>
                  <a:pt x="787389" y="75658"/>
                </a:lnTo>
                <a:lnTo>
                  <a:pt x="787389" y="91778"/>
                </a:lnTo>
                <a:lnTo>
                  <a:pt x="787796" y="92930"/>
                </a:lnTo>
                <a:lnTo>
                  <a:pt x="788609" y="93878"/>
                </a:lnTo>
                <a:lnTo>
                  <a:pt x="789557" y="94826"/>
                </a:lnTo>
                <a:lnTo>
                  <a:pt x="790776" y="95300"/>
                </a:lnTo>
                <a:lnTo>
                  <a:pt x="856003" y="95300"/>
                </a:lnTo>
                <a:lnTo>
                  <a:pt x="857155" y="94826"/>
                </a:lnTo>
                <a:lnTo>
                  <a:pt x="859051" y="92930"/>
                </a:lnTo>
                <a:lnTo>
                  <a:pt x="859525" y="91778"/>
                </a:lnTo>
                <a:lnTo>
                  <a:pt x="859525" y="75658"/>
                </a:lnTo>
                <a:lnTo>
                  <a:pt x="859051" y="74506"/>
                </a:lnTo>
                <a:lnTo>
                  <a:pt x="857155" y="72610"/>
                </a:lnTo>
                <a:lnTo>
                  <a:pt x="856003" y="72135"/>
                </a:lnTo>
                <a:close/>
              </a:path>
              <a:path w="1116965" h="147319">
                <a:moveTo>
                  <a:pt x="965844" y="34543"/>
                </a:moveTo>
                <a:lnTo>
                  <a:pt x="937599" y="34543"/>
                </a:lnTo>
                <a:lnTo>
                  <a:pt x="937599" y="141156"/>
                </a:lnTo>
                <a:lnTo>
                  <a:pt x="938005" y="142307"/>
                </a:lnTo>
                <a:lnTo>
                  <a:pt x="938818" y="143256"/>
                </a:lnTo>
                <a:lnTo>
                  <a:pt x="939766" y="144204"/>
                </a:lnTo>
                <a:lnTo>
                  <a:pt x="940985" y="144678"/>
                </a:lnTo>
                <a:lnTo>
                  <a:pt x="962321" y="144678"/>
                </a:lnTo>
                <a:lnTo>
                  <a:pt x="963473" y="144204"/>
                </a:lnTo>
                <a:lnTo>
                  <a:pt x="965369" y="142307"/>
                </a:lnTo>
                <a:lnTo>
                  <a:pt x="965844" y="141156"/>
                </a:lnTo>
                <a:lnTo>
                  <a:pt x="965844" y="34543"/>
                </a:lnTo>
                <a:close/>
              </a:path>
              <a:path w="1116965" h="147319">
                <a:moveTo>
                  <a:pt x="962321" y="2438"/>
                </a:moveTo>
                <a:lnTo>
                  <a:pt x="942137" y="2438"/>
                </a:lnTo>
                <a:lnTo>
                  <a:pt x="941256" y="2506"/>
                </a:lnTo>
                <a:lnTo>
                  <a:pt x="939631" y="2777"/>
                </a:lnTo>
                <a:lnTo>
                  <a:pt x="938818" y="3183"/>
                </a:lnTo>
                <a:lnTo>
                  <a:pt x="938005" y="3860"/>
                </a:lnTo>
                <a:lnTo>
                  <a:pt x="892488" y="39014"/>
                </a:lnTo>
                <a:lnTo>
                  <a:pt x="891269" y="39827"/>
                </a:lnTo>
                <a:lnTo>
                  <a:pt x="890524" y="40910"/>
                </a:lnTo>
                <a:lnTo>
                  <a:pt x="890253" y="42265"/>
                </a:lnTo>
                <a:lnTo>
                  <a:pt x="890118" y="43620"/>
                </a:lnTo>
                <a:lnTo>
                  <a:pt x="890456" y="44907"/>
                </a:lnTo>
                <a:lnTo>
                  <a:pt x="904274" y="59469"/>
                </a:lnTo>
                <a:lnTo>
                  <a:pt x="905493" y="59131"/>
                </a:lnTo>
                <a:lnTo>
                  <a:pt x="906712" y="58318"/>
                </a:lnTo>
                <a:lnTo>
                  <a:pt x="937599" y="34543"/>
                </a:lnTo>
                <a:lnTo>
                  <a:pt x="965844" y="34543"/>
                </a:lnTo>
                <a:lnTo>
                  <a:pt x="965844" y="5960"/>
                </a:lnTo>
                <a:lnTo>
                  <a:pt x="965369" y="4809"/>
                </a:lnTo>
                <a:lnTo>
                  <a:pt x="963473" y="2912"/>
                </a:lnTo>
                <a:lnTo>
                  <a:pt x="962321" y="2438"/>
                </a:lnTo>
                <a:close/>
              </a:path>
              <a:path w="1116965" h="147319">
                <a:moveTo>
                  <a:pt x="1109280" y="23571"/>
                </a:moveTo>
                <a:lnTo>
                  <a:pt x="1070740" y="23571"/>
                </a:lnTo>
                <a:lnTo>
                  <a:pt x="1075955" y="25467"/>
                </a:lnTo>
                <a:lnTo>
                  <a:pt x="1079207" y="29260"/>
                </a:lnTo>
                <a:lnTo>
                  <a:pt x="1082593" y="33053"/>
                </a:lnTo>
                <a:lnTo>
                  <a:pt x="1084287" y="37998"/>
                </a:lnTo>
                <a:lnTo>
                  <a:pt x="1084287" y="48158"/>
                </a:lnTo>
                <a:lnTo>
                  <a:pt x="1083000" y="52290"/>
                </a:lnTo>
                <a:lnTo>
                  <a:pt x="1080426" y="56489"/>
                </a:lnTo>
                <a:lnTo>
                  <a:pt x="1077988" y="60553"/>
                </a:lnTo>
                <a:lnTo>
                  <a:pt x="1046898" y="87985"/>
                </a:lnTo>
                <a:lnTo>
                  <a:pt x="1014792" y="119887"/>
                </a:lnTo>
                <a:lnTo>
                  <a:pt x="1009712" y="128219"/>
                </a:lnTo>
                <a:lnTo>
                  <a:pt x="1009712" y="141156"/>
                </a:lnTo>
                <a:lnTo>
                  <a:pt x="1010186" y="142307"/>
                </a:lnTo>
                <a:lnTo>
                  <a:pt x="1012083" y="144204"/>
                </a:lnTo>
                <a:lnTo>
                  <a:pt x="1013235" y="144678"/>
                </a:lnTo>
                <a:lnTo>
                  <a:pt x="1113209" y="144678"/>
                </a:lnTo>
                <a:lnTo>
                  <a:pt x="1114360" y="144204"/>
                </a:lnTo>
                <a:lnTo>
                  <a:pt x="1115173" y="143256"/>
                </a:lnTo>
                <a:lnTo>
                  <a:pt x="1116121" y="142307"/>
                </a:lnTo>
                <a:lnTo>
                  <a:pt x="1116596" y="141156"/>
                </a:lnTo>
                <a:lnTo>
                  <a:pt x="1116596" y="123884"/>
                </a:lnTo>
                <a:lnTo>
                  <a:pt x="1116121" y="122732"/>
                </a:lnTo>
                <a:lnTo>
                  <a:pt x="1115173" y="121919"/>
                </a:lnTo>
                <a:lnTo>
                  <a:pt x="1114360" y="120971"/>
                </a:lnTo>
                <a:lnTo>
                  <a:pt x="1113209" y="120497"/>
                </a:lnTo>
                <a:lnTo>
                  <a:pt x="1053807" y="120497"/>
                </a:lnTo>
                <a:lnTo>
                  <a:pt x="1082661" y="91236"/>
                </a:lnTo>
                <a:lnTo>
                  <a:pt x="1109981" y="60553"/>
                </a:lnTo>
                <a:lnTo>
                  <a:pt x="1113548" y="34950"/>
                </a:lnTo>
                <a:lnTo>
                  <a:pt x="1111651" y="27635"/>
                </a:lnTo>
                <a:lnTo>
                  <a:pt x="1109280" y="23571"/>
                </a:lnTo>
                <a:close/>
              </a:path>
              <a:path w="1116965" h="147319">
                <a:moveTo>
                  <a:pt x="1063357" y="0"/>
                </a:moveTo>
                <a:lnTo>
                  <a:pt x="1055365" y="0"/>
                </a:lnTo>
                <a:lnTo>
                  <a:pt x="1048185" y="1286"/>
                </a:lnTo>
                <a:lnTo>
                  <a:pt x="1015605" y="28854"/>
                </a:lnTo>
                <a:lnTo>
                  <a:pt x="1013302" y="34273"/>
                </a:lnTo>
                <a:lnTo>
                  <a:pt x="1012083" y="39894"/>
                </a:lnTo>
                <a:lnTo>
                  <a:pt x="1011977" y="46871"/>
                </a:lnTo>
                <a:lnTo>
                  <a:pt x="1012354" y="47751"/>
                </a:lnTo>
                <a:lnTo>
                  <a:pt x="1013980" y="49377"/>
                </a:lnTo>
                <a:lnTo>
                  <a:pt x="1014996" y="49783"/>
                </a:lnTo>
                <a:lnTo>
                  <a:pt x="1035519" y="49783"/>
                </a:lnTo>
                <a:lnTo>
                  <a:pt x="1036738" y="49445"/>
                </a:lnTo>
                <a:lnTo>
                  <a:pt x="1039176" y="48090"/>
                </a:lnTo>
                <a:lnTo>
                  <a:pt x="1039921" y="46871"/>
                </a:lnTo>
                <a:lnTo>
                  <a:pt x="1040192" y="45110"/>
                </a:lnTo>
                <a:lnTo>
                  <a:pt x="1040870" y="41181"/>
                </a:lnTo>
                <a:lnTo>
                  <a:pt x="1051572" y="26619"/>
                </a:lnTo>
                <a:lnTo>
                  <a:pt x="1054823" y="24587"/>
                </a:lnTo>
                <a:lnTo>
                  <a:pt x="1058819" y="23571"/>
                </a:lnTo>
                <a:lnTo>
                  <a:pt x="1109280" y="23571"/>
                </a:lnTo>
                <a:lnTo>
                  <a:pt x="1107858" y="21132"/>
                </a:lnTo>
                <a:lnTo>
                  <a:pt x="1071422" y="355"/>
                </a:lnTo>
                <a:lnTo>
                  <a:pt x="1063357" y="0"/>
                </a:lnTo>
                <a:close/>
              </a:path>
            </a:pathLst>
          </a:custGeom>
          <a:solidFill>
            <a:srgbClr val="596ED1"/>
          </a:solidFill>
        </p:spPr>
        <p:txBody>
          <a:bodyPr wrap="square" lIns="0" tIns="0" rIns="0" bIns="0" rtlCol="0"/>
          <a:lstStyle/>
          <a:p>
            <a:endParaRPr/>
          </a:p>
        </p:txBody>
      </p:sp>
      <p:sp>
        <p:nvSpPr>
          <p:cNvPr id="11" name="object 11"/>
          <p:cNvSpPr/>
          <p:nvPr/>
        </p:nvSpPr>
        <p:spPr>
          <a:xfrm>
            <a:off x="6347387" y="1952057"/>
            <a:ext cx="616050" cy="80125"/>
          </a:xfrm>
          <a:custGeom>
            <a:avLst/>
            <a:gdLst/>
            <a:ahLst/>
            <a:cxnLst/>
            <a:rect l="l" t="t" r="r" b="b"/>
            <a:pathLst>
              <a:path w="1113154" h="144780">
                <a:moveTo>
                  <a:pt x="54439" y="0"/>
                </a:moveTo>
                <a:lnTo>
                  <a:pt x="3504" y="0"/>
                </a:lnTo>
                <a:lnTo>
                  <a:pt x="2352" y="474"/>
                </a:lnTo>
                <a:lnTo>
                  <a:pt x="456" y="2370"/>
                </a:lnTo>
                <a:lnTo>
                  <a:pt x="0" y="3543"/>
                </a:lnTo>
                <a:lnTo>
                  <a:pt x="67" y="138925"/>
                </a:lnTo>
                <a:lnTo>
                  <a:pt x="456" y="139869"/>
                </a:lnTo>
                <a:lnTo>
                  <a:pt x="2352" y="141765"/>
                </a:lnTo>
                <a:lnTo>
                  <a:pt x="3504" y="142240"/>
                </a:lnTo>
                <a:lnTo>
                  <a:pt x="55455" y="142240"/>
                </a:lnTo>
                <a:lnTo>
                  <a:pt x="94965" y="132918"/>
                </a:lnTo>
                <a:lnTo>
                  <a:pt x="107968" y="118872"/>
                </a:lnTo>
                <a:lnTo>
                  <a:pt x="28226" y="118872"/>
                </a:lnTo>
                <a:lnTo>
                  <a:pt x="28226" y="23368"/>
                </a:lnTo>
                <a:lnTo>
                  <a:pt x="107233" y="23368"/>
                </a:lnTo>
                <a:lnTo>
                  <a:pt x="104515" y="19177"/>
                </a:lnTo>
                <a:lnTo>
                  <a:pt x="64243" y="393"/>
                </a:lnTo>
                <a:lnTo>
                  <a:pt x="54439" y="0"/>
                </a:lnTo>
                <a:close/>
              </a:path>
              <a:path w="1113154" h="144780">
                <a:moveTo>
                  <a:pt x="107233" y="23368"/>
                </a:moveTo>
                <a:lnTo>
                  <a:pt x="53423" y="23368"/>
                </a:lnTo>
                <a:lnTo>
                  <a:pt x="61475" y="23863"/>
                </a:lnTo>
                <a:lnTo>
                  <a:pt x="68358" y="25349"/>
                </a:lnTo>
                <a:lnTo>
                  <a:pt x="87086" y="59808"/>
                </a:lnTo>
                <a:lnTo>
                  <a:pt x="87157" y="66514"/>
                </a:lnTo>
                <a:lnTo>
                  <a:pt x="87290" y="69426"/>
                </a:lnTo>
                <a:lnTo>
                  <a:pt x="87290" y="72474"/>
                </a:lnTo>
                <a:lnTo>
                  <a:pt x="87154" y="75590"/>
                </a:lnTo>
                <a:lnTo>
                  <a:pt x="87086" y="82092"/>
                </a:lnTo>
                <a:lnTo>
                  <a:pt x="86940" y="86766"/>
                </a:lnTo>
                <a:lnTo>
                  <a:pt x="86816" y="94013"/>
                </a:lnTo>
                <a:lnTo>
                  <a:pt x="85596" y="100380"/>
                </a:lnTo>
                <a:lnTo>
                  <a:pt x="83293" y="105257"/>
                </a:lnTo>
                <a:lnTo>
                  <a:pt x="81126" y="109998"/>
                </a:lnTo>
                <a:lnTo>
                  <a:pt x="77672" y="113453"/>
                </a:lnTo>
                <a:lnTo>
                  <a:pt x="68189" y="117788"/>
                </a:lnTo>
                <a:lnTo>
                  <a:pt x="62025" y="118872"/>
                </a:lnTo>
                <a:lnTo>
                  <a:pt x="107968" y="118872"/>
                </a:lnTo>
                <a:lnTo>
                  <a:pt x="115732" y="78570"/>
                </a:lnTo>
                <a:lnTo>
                  <a:pt x="115605" y="59808"/>
                </a:lnTo>
                <a:lnTo>
                  <a:pt x="108287" y="24993"/>
                </a:lnTo>
                <a:lnTo>
                  <a:pt x="107233" y="23368"/>
                </a:lnTo>
                <a:close/>
              </a:path>
              <a:path w="1113154" h="144780">
                <a:moveTo>
                  <a:pt x="228064" y="0"/>
                </a:moveTo>
                <a:lnTo>
                  <a:pt x="201851" y="0"/>
                </a:lnTo>
                <a:lnTo>
                  <a:pt x="200225" y="541"/>
                </a:lnTo>
                <a:lnTo>
                  <a:pt x="197923" y="2573"/>
                </a:lnTo>
                <a:lnTo>
                  <a:pt x="197177" y="3725"/>
                </a:lnTo>
                <a:lnTo>
                  <a:pt x="196771" y="5080"/>
                </a:lnTo>
                <a:lnTo>
                  <a:pt x="147800" y="136144"/>
                </a:lnTo>
                <a:lnTo>
                  <a:pt x="147529" y="136821"/>
                </a:lnTo>
                <a:lnTo>
                  <a:pt x="147393" y="137430"/>
                </a:lnTo>
                <a:lnTo>
                  <a:pt x="147393" y="139192"/>
                </a:lnTo>
                <a:lnTo>
                  <a:pt x="147800" y="140208"/>
                </a:lnTo>
                <a:lnTo>
                  <a:pt x="148613" y="141020"/>
                </a:lnTo>
                <a:lnTo>
                  <a:pt x="149561" y="141833"/>
                </a:lnTo>
                <a:lnTo>
                  <a:pt x="150577" y="142240"/>
                </a:lnTo>
                <a:lnTo>
                  <a:pt x="171236" y="142240"/>
                </a:lnTo>
                <a:lnTo>
                  <a:pt x="172590" y="141833"/>
                </a:lnTo>
                <a:lnTo>
                  <a:pt x="174351" y="140072"/>
                </a:lnTo>
                <a:lnTo>
                  <a:pt x="174961" y="139192"/>
                </a:lnTo>
                <a:lnTo>
                  <a:pt x="175232" y="138379"/>
                </a:lnTo>
                <a:lnTo>
                  <a:pt x="184782" y="113588"/>
                </a:lnTo>
                <a:lnTo>
                  <a:pt x="273687" y="113588"/>
                </a:lnTo>
                <a:lnTo>
                  <a:pt x="264956" y="90220"/>
                </a:lnTo>
                <a:lnTo>
                  <a:pt x="191894" y="90220"/>
                </a:lnTo>
                <a:lnTo>
                  <a:pt x="214856" y="27432"/>
                </a:lnTo>
                <a:lnTo>
                  <a:pt x="241496" y="27432"/>
                </a:lnTo>
                <a:lnTo>
                  <a:pt x="233144" y="5080"/>
                </a:lnTo>
                <a:lnTo>
                  <a:pt x="232602" y="3725"/>
                </a:lnTo>
                <a:lnTo>
                  <a:pt x="231789" y="2573"/>
                </a:lnTo>
                <a:lnTo>
                  <a:pt x="230705" y="1625"/>
                </a:lnTo>
                <a:lnTo>
                  <a:pt x="229622" y="541"/>
                </a:lnTo>
                <a:lnTo>
                  <a:pt x="228064" y="0"/>
                </a:lnTo>
                <a:close/>
              </a:path>
              <a:path w="1113154" h="144780">
                <a:moveTo>
                  <a:pt x="273687" y="113588"/>
                </a:moveTo>
                <a:lnTo>
                  <a:pt x="245133" y="113588"/>
                </a:lnTo>
                <a:lnTo>
                  <a:pt x="254683" y="138379"/>
                </a:lnTo>
                <a:lnTo>
                  <a:pt x="254954" y="139192"/>
                </a:lnTo>
                <a:lnTo>
                  <a:pt x="255496" y="140072"/>
                </a:lnTo>
                <a:lnTo>
                  <a:pt x="256309" y="141020"/>
                </a:lnTo>
                <a:lnTo>
                  <a:pt x="257257" y="141833"/>
                </a:lnTo>
                <a:lnTo>
                  <a:pt x="258679" y="142240"/>
                </a:lnTo>
                <a:lnTo>
                  <a:pt x="279338" y="142240"/>
                </a:lnTo>
                <a:lnTo>
                  <a:pt x="280286" y="141833"/>
                </a:lnTo>
                <a:lnTo>
                  <a:pt x="281912" y="140208"/>
                </a:lnTo>
                <a:lnTo>
                  <a:pt x="282318" y="139192"/>
                </a:lnTo>
                <a:lnTo>
                  <a:pt x="282251" y="136821"/>
                </a:lnTo>
                <a:lnTo>
                  <a:pt x="282115" y="136144"/>
                </a:lnTo>
                <a:lnTo>
                  <a:pt x="273687" y="113588"/>
                </a:lnTo>
                <a:close/>
              </a:path>
              <a:path w="1113154" h="144780">
                <a:moveTo>
                  <a:pt x="241496" y="27432"/>
                </a:moveTo>
                <a:lnTo>
                  <a:pt x="214856" y="27432"/>
                </a:lnTo>
                <a:lnTo>
                  <a:pt x="238021" y="90220"/>
                </a:lnTo>
                <a:lnTo>
                  <a:pt x="264956" y="90220"/>
                </a:lnTo>
                <a:lnTo>
                  <a:pt x="241496" y="27432"/>
                </a:lnTo>
                <a:close/>
              </a:path>
              <a:path w="1113154" h="144780">
                <a:moveTo>
                  <a:pt x="318729" y="0"/>
                </a:moveTo>
                <a:lnTo>
                  <a:pt x="297935" y="0"/>
                </a:lnTo>
                <a:lnTo>
                  <a:pt x="296987" y="406"/>
                </a:lnTo>
                <a:lnTo>
                  <a:pt x="295361" y="2032"/>
                </a:lnTo>
                <a:lnTo>
                  <a:pt x="295009" y="2912"/>
                </a:lnTo>
                <a:lnTo>
                  <a:pt x="295023" y="5080"/>
                </a:lnTo>
                <a:lnTo>
                  <a:pt x="295429" y="6231"/>
                </a:lnTo>
                <a:lnTo>
                  <a:pt x="295564" y="6502"/>
                </a:lnTo>
                <a:lnTo>
                  <a:pt x="343520" y="91440"/>
                </a:lnTo>
                <a:lnTo>
                  <a:pt x="343520" y="138717"/>
                </a:lnTo>
                <a:lnTo>
                  <a:pt x="343994" y="139869"/>
                </a:lnTo>
                <a:lnTo>
                  <a:pt x="345890" y="141765"/>
                </a:lnTo>
                <a:lnTo>
                  <a:pt x="347042" y="142240"/>
                </a:lnTo>
                <a:lnTo>
                  <a:pt x="368378" y="142240"/>
                </a:lnTo>
                <a:lnTo>
                  <a:pt x="369597" y="141765"/>
                </a:lnTo>
                <a:lnTo>
                  <a:pt x="371493" y="139869"/>
                </a:lnTo>
                <a:lnTo>
                  <a:pt x="371968" y="138717"/>
                </a:lnTo>
                <a:lnTo>
                  <a:pt x="371968" y="91440"/>
                </a:lnTo>
                <a:lnTo>
                  <a:pt x="388029" y="62992"/>
                </a:lnTo>
                <a:lnTo>
                  <a:pt x="357744" y="62992"/>
                </a:lnTo>
                <a:lnTo>
                  <a:pt x="323200" y="3860"/>
                </a:lnTo>
                <a:lnTo>
                  <a:pt x="322793" y="2912"/>
                </a:lnTo>
                <a:lnTo>
                  <a:pt x="322048" y="2032"/>
                </a:lnTo>
                <a:lnTo>
                  <a:pt x="320964" y="1219"/>
                </a:lnTo>
                <a:lnTo>
                  <a:pt x="320016" y="406"/>
                </a:lnTo>
                <a:lnTo>
                  <a:pt x="318729" y="0"/>
                </a:lnTo>
                <a:close/>
              </a:path>
              <a:path w="1113154" h="144780">
                <a:moveTo>
                  <a:pt x="417484" y="0"/>
                </a:moveTo>
                <a:lnTo>
                  <a:pt x="396758" y="0"/>
                </a:lnTo>
                <a:lnTo>
                  <a:pt x="395403" y="406"/>
                </a:lnTo>
                <a:lnTo>
                  <a:pt x="394320" y="1219"/>
                </a:lnTo>
                <a:lnTo>
                  <a:pt x="393371" y="2032"/>
                </a:lnTo>
                <a:lnTo>
                  <a:pt x="392626" y="2912"/>
                </a:lnTo>
                <a:lnTo>
                  <a:pt x="357744" y="62992"/>
                </a:lnTo>
                <a:lnTo>
                  <a:pt x="388029" y="62992"/>
                </a:lnTo>
                <a:lnTo>
                  <a:pt x="419923" y="6502"/>
                </a:lnTo>
                <a:lnTo>
                  <a:pt x="420194" y="6231"/>
                </a:lnTo>
                <a:lnTo>
                  <a:pt x="420329" y="5892"/>
                </a:lnTo>
                <a:lnTo>
                  <a:pt x="420329" y="5486"/>
                </a:lnTo>
                <a:lnTo>
                  <a:pt x="420465" y="5080"/>
                </a:lnTo>
                <a:lnTo>
                  <a:pt x="420478" y="2912"/>
                </a:lnTo>
                <a:lnTo>
                  <a:pt x="420126" y="2032"/>
                </a:lnTo>
                <a:lnTo>
                  <a:pt x="418500" y="406"/>
                </a:lnTo>
                <a:lnTo>
                  <a:pt x="417484" y="0"/>
                </a:lnTo>
                <a:close/>
              </a:path>
              <a:path w="1113154" h="144780">
                <a:moveTo>
                  <a:pt x="585994" y="32105"/>
                </a:moveTo>
                <a:lnTo>
                  <a:pt x="557750" y="32105"/>
                </a:lnTo>
                <a:lnTo>
                  <a:pt x="557750" y="138717"/>
                </a:lnTo>
                <a:lnTo>
                  <a:pt x="558156" y="139869"/>
                </a:lnTo>
                <a:lnTo>
                  <a:pt x="558969" y="140817"/>
                </a:lnTo>
                <a:lnTo>
                  <a:pt x="559917" y="141765"/>
                </a:lnTo>
                <a:lnTo>
                  <a:pt x="561136" y="142240"/>
                </a:lnTo>
                <a:lnTo>
                  <a:pt x="582472" y="142240"/>
                </a:lnTo>
                <a:lnTo>
                  <a:pt x="583624" y="141765"/>
                </a:lnTo>
                <a:lnTo>
                  <a:pt x="585520" y="139869"/>
                </a:lnTo>
                <a:lnTo>
                  <a:pt x="585994" y="138717"/>
                </a:lnTo>
                <a:lnTo>
                  <a:pt x="585994" y="32105"/>
                </a:lnTo>
                <a:close/>
              </a:path>
              <a:path w="1113154" h="144780">
                <a:moveTo>
                  <a:pt x="582472" y="0"/>
                </a:moveTo>
                <a:lnTo>
                  <a:pt x="562288" y="0"/>
                </a:lnTo>
                <a:lnTo>
                  <a:pt x="561407" y="67"/>
                </a:lnTo>
                <a:lnTo>
                  <a:pt x="559782" y="338"/>
                </a:lnTo>
                <a:lnTo>
                  <a:pt x="558969" y="745"/>
                </a:lnTo>
                <a:lnTo>
                  <a:pt x="558156" y="1422"/>
                </a:lnTo>
                <a:lnTo>
                  <a:pt x="512639" y="36576"/>
                </a:lnTo>
                <a:lnTo>
                  <a:pt x="511420" y="37388"/>
                </a:lnTo>
                <a:lnTo>
                  <a:pt x="510675" y="38472"/>
                </a:lnTo>
                <a:lnTo>
                  <a:pt x="510404" y="39827"/>
                </a:lnTo>
                <a:lnTo>
                  <a:pt x="510268" y="41181"/>
                </a:lnTo>
                <a:lnTo>
                  <a:pt x="510607" y="42468"/>
                </a:lnTo>
                <a:lnTo>
                  <a:pt x="524425" y="57031"/>
                </a:lnTo>
                <a:lnTo>
                  <a:pt x="525644" y="56692"/>
                </a:lnTo>
                <a:lnTo>
                  <a:pt x="526863" y="55880"/>
                </a:lnTo>
                <a:lnTo>
                  <a:pt x="557750" y="32105"/>
                </a:lnTo>
                <a:lnTo>
                  <a:pt x="585994" y="32105"/>
                </a:lnTo>
                <a:lnTo>
                  <a:pt x="585994" y="3522"/>
                </a:lnTo>
                <a:lnTo>
                  <a:pt x="585520" y="2370"/>
                </a:lnTo>
                <a:lnTo>
                  <a:pt x="583624" y="474"/>
                </a:lnTo>
                <a:lnTo>
                  <a:pt x="582472" y="0"/>
                </a:lnTo>
                <a:close/>
              </a:path>
              <a:path w="1113154" h="144780">
                <a:moveTo>
                  <a:pt x="652351" y="102412"/>
                </a:moveTo>
                <a:lnTo>
                  <a:pt x="631489" y="102412"/>
                </a:lnTo>
                <a:lnTo>
                  <a:pt x="630405" y="102819"/>
                </a:lnTo>
                <a:lnTo>
                  <a:pt x="628644" y="104309"/>
                </a:lnTo>
                <a:lnTo>
                  <a:pt x="628412" y="104851"/>
                </a:lnTo>
                <a:lnTo>
                  <a:pt x="628329" y="109389"/>
                </a:lnTo>
                <a:lnTo>
                  <a:pt x="628373" y="110811"/>
                </a:lnTo>
                <a:lnTo>
                  <a:pt x="666236" y="143120"/>
                </a:lnTo>
                <a:lnTo>
                  <a:pt x="674432" y="144272"/>
                </a:lnTo>
                <a:lnTo>
                  <a:pt x="683915" y="144272"/>
                </a:lnTo>
                <a:lnTo>
                  <a:pt x="721168" y="135466"/>
                </a:lnTo>
                <a:lnTo>
                  <a:pt x="734569" y="121107"/>
                </a:lnTo>
                <a:lnTo>
                  <a:pt x="680054" y="121107"/>
                </a:lnTo>
                <a:lnTo>
                  <a:pt x="676193" y="120700"/>
                </a:lnTo>
                <a:lnTo>
                  <a:pt x="656889" y="106476"/>
                </a:lnTo>
                <a:lnTo>
                  <a:pt x="656212" y="104851"/>
                </a:lnTo>
                <a:lnTo>
                  <a:pt x="655399" y="103767"/>
                </a:lnTo>
                <a:lnTo>
                  <a:pt x="653502" y="102683"/>
                </a:lnTo>
                <a:lnTo>
                  <a:pt x="652351" y="102412"/>
                </a:lnTo>
                <a:close/>
              </a:path>
              <a:path w="1113154" h="144780">
                <a:moveTo>
                  <a:pt x="729093" y="0"/>
                </a:moveTo>
                <a:lnTo>
                  <a:pt x="638940" y="0"/>
                </a:lnTo>
                <a:lnTo>
                  <a:pt x="637720" y="474"/>
                </a:lnTo>
                <a:lnTo>
                  <a:pt x="636772" y="1422"/>
                </a:lnTo>
                <a:lnTo>
                  <a:pt x="635959" y="2370"/>
                </a:lnTo>
                <a:lnTo>
                  <a:pt x="635553" y="3589"/>
                </a:lnTo>
                <a:lnTo>
                  <a:pt x="635553" y="19845"/>
                </a:lnTo>
                <a:lnTo>
                  <a:pt x="635959" y="20997"/>
                </a:lnTo>
                <a:lnTo>
                  <a:pt x="636772" y="21945"/>
                </a:lnTo>
                <a:lnTo>
                  <a:pt x="637720" y="22893"/>
                </a:lnTo>
                <a:lnTo>
                  <a:pt x="638940" y="23368"/>
                </a:lnTo>
                <a:lnTo>
                  <a:pt x="698545" y="23368"/>
                </a:lnTo>
                <a:lnTo>
                  <a:pt x="661495" y="59605"/>
                </a:lnTo>
                <a:lnTo>
                  <a:pt x="660817" y="60485"/>
                </a:lnTo>
                <a:lnTo>
                  <a:pt x="660140" y="61569"/>
                </a:lnTo>
                <a:lnTo>
                  <a:pt x="659598" y="62517"/>
                </a:lnTo>
                <a:lnTo>
                  <a:pt x="659327" y="63669"/>
                </a:lnTo>
                <a:lnTo>
                  <a:pt x="659327" y="75048"/>
                </a:lnTo>
                <a:lnTo>
                  <a:pt x="659801" y="76267"/>
                </a:lnTo>
                <a:lnTo>
                  <a:pt x="660750" y="77216"/>
                </a:lnTo>
                <a:lnTo>
                  <a:pt x="661698" y="78028"/>
                </a:lnTo>
                <a:lnTo>
                  <a:pt x="662917" y="78435"/>
                </a:lnTo>
                <a:lnTo>
                  <a:pt x="693329" y="78435"/>
                </a:lnTo>
                <a:lnTo>
                  <a:pt x="699561" y="80060"/>
                </a:lnTo>
                <a:lnTo>
                  <a:pt x="704031" y="83312"/>
                </a:lnTo>
                <a:lnTo>
                  <a:pt x="708502" y="86427"/>
                </a:lnTo>
                <a:lnTo>
                  <a:pt x="710649" y="91372"/>
                </a:lnTo>
                <a:lnTo>
                  <a:pt x="710737" y="105934"/>
                </a:lnTo>
                <a:lnTo>
                  <a:pt x="708298" y="111489"/>
                </a:lnTo>
                <a:lnTo>
                  <a:pt x="698680" y="119210"/>
                </a:lnTo>
                <a:lnTo>
                  <a:pt x="692246" y="121107"/>
                </a:lnTo>
                <a:lnTo>
                  <a:pt x="734569" y="121107"/>
                </a:lnTo>
                <a:lnTo>
                  <a:pt x="737356" y="117314"/>
                </a:lnTo>
                <a:lnTo>
                  <a:pt x="739794" y="109389"/>
                </a:lnTo>
                <a:lnTo>
                  <a:pt x="739794" y="91372"/>
                </a:lnTo>
                <a:lnTo>
                  <a:pt x="737966" y="84057"/>
                </a:lnTo>
                <a:lnTo>
                  <a:pt x="734185" y="78028"/>
                </a:lnTo>
                <a:lnTo>
                  <a:pt x="730786" y="72406"/>
                </a:lnTo>
                <a:lnTo>
                  <a:pt x="725774" y="68004"/>
                </a:lnTo>
                <a:lnTo>
                  <a:pt x="719271" y="65024"/>
                </a:lnTo>
                <a:lnTo>
                  <a:pt x="712904" y="61908"/>
                </a:lnTo>
                <a:lnTo>
                  <a:pt x="705589" y="60011"/>
                </a:lnTo>
                <a:lnTo>
                  <a:pt x="694887" y="59131"/>
                </a:lnTo>
                <a:lnTo>
                  <a:pt x="730718" y="22284"/>
                </a:lnTo>
                <a:lnTo>
                  <a:pt x="731328" y="21471"/>
                </a:lnTo>
                <a:lnTo>
                  <a:pt x="732412" y="19574"/>
                </a:lnTo>
                <a:lnTo>
                  <a:pt x="732683" y="18491"/>
                </a:lnTo>
                <a:lnTo>
                  <a:pt x="732683" y="3589"/>
                </a:lnTo>
                <a:lnTo>
                  <a:pt x="732208" y="2370"/>
                </a:lnTo>
                <a:lnTo>
                  <a:pt x="730312" y="474"/>
                </a:lnTo>
                <a:lnTo>
                  <a:pt x="729093" y="0"/>
                </a:lnTo>
                <a:close/>
              </a:path>
              <a:path w="1113154" h="144780">
                <a:moveTo>
                  <a:pt x="850447" y="69697"/>
                </a:moveTo>
                <a:lnTo>
                  <a:pt x="785220" y="69697"/>
                </a:lnTo>
                <a:lnTo>
                  <a:pt x="784001" y="70171"/>
                </a:lnTo>
                <a:lnTo>
                  <a:pt x="783052" y="71120"/>
                </a:lnTo>
                <a:lnTo>
                  <a:pt x="782239" y="72068"/>
                </a:lnTo>
                <a:lnTo>
                  <a:pt x="781833" y="73219"/>
                </a:lnTo>
                <a:lnTo>
                  <a:pt x="781833" y="89340"/>
                </a:lnTo>
                <a:lnTo>
                  <a:pt x="782239" y="90491"/>
                </a:lnTo>
                <a:lnTo>
                  <a:pt x="783052" y="91440"/>
                </a:lnTo>
                <a:lnTo>
                  <a:pt x="784001" y="92388"/>
                </a:lnTo>
                <a:lnTo>
                  <a:pt x="785220" y="92862"/>
                </a:lnTo>
                <a:lnTo>
                  <a:pt x="850447" y="92862"/>
                </a:lnTo>
                <a:lnTo>
                  <a:pt x="851598" y="92388"/>
                </a:lnTo>
                <a:lnTo>
                  <a:pt x="853495" y="90491"/>
                </a:lnTo>
                <a:lnTo>
                  <a:pt x="853969" y="89340"/>
                </a:lnTo>
                <a:lnTo>
                  <a:pt x="853969" y="73219"/>
                </a:lnTo>
                <a:lnTo>
                  <a:pt x="853495" y="72068"/>
                </a:lnTo>
                <a:lnTo>
                  <a:pt x="851598" y="70171"/>
                </a:lnTo>
                <a:lnTo>
                  <a:pt x="850447" y="69697"/>
                </a:lnTo>
                <a:close/>
              </a:path>
              <a:path w="1113154" h="144780">
                <a:moveTo>
                  <a:pt x="960287" y="32105"/>
                </a:moveTo>
                <a:lnTo>
                  <a:pt x="932042" y="32105"/>
                </a:lnTo>
                <a:lnTo>
                  <a:pt x="932042" y="138717"/>
                </a:lnTo>
                <a:lnTo>
                  <a:pt x="932449" y="139869"/>
                </a:lnTo>
                <a:lnTo>
                  <a:pt x="933261" y="140817"/>
                </a:lnTo>
                <a:lnTo>
                  <a:pt x="934210" y="141765"/>
                </a:lnTo>
                <a:lnTo>
                  <a:pt x="935429" y="142240"/>
                </a:lnTo>
                <a:lnTo>
                  <a:pt x="956765" y="142240"/>
                </a:lnTo>
                <a:lnTo>
                  <a:pt x="957916" y="141765"/>
                </a:lnTo>
                <a:lnTo>
                  <a:pt x="959813" y="139869"/>
                </a:lnTo>
                <a:lnTo>
                  <a:pt x="960287" y="138717"/>
                </a:lnTo>
                <a:lnTo>
                  <a:pt x="960287" y="32105"/>
                </a:lnTo>
                <a:close/>
              </a:path>
              <a:path w="1113154" h="144780">
                <a:moveTo>
                  <a:pt x="956765" y="0"/>
                </a:moveTo>
                <a:lnTo>
                  <a:pt x="936580" y="0"/>
                </a:lnTo>
                <a:lnTo>
                  <a:pt x="935700" y="67"/>
                </a:lnTo>
                <a:lnTo>
                  <a:pt x="934074" y="338"/>
                </a:lnTo>
                <a:lnTo>
                  <a:pt x="933262" y="745"/>
                </a:lnTo>
                <a:lnTo>
                  <a:pt x="932449" y="1422"/>
                </a:lnTo>
                <a:lnTo>
                  <a:pt x="886932" y="36576"/>
                </a:lnTo>
                <a:lnTo>
                  <a:pt x="885713" y="37388"/>
                </a:lnTo>
                <a:lnTo>
                  <a:pt x="884968" y="38472"/>
                </a:lnTo>
                <a:lnTo>
                  <a:pt x="884697" y="39827"/>
                </a:lnTo>
                <a:lnTo>
                  <a:pt x="884561" y="41181"/>
                </a:lnTo>
                <a:lnTo>
                  <a:pt x="884900" y="42468"/>
                </a:lnTo>
                <a:lnTo>
                  <a:pt x="898718" y="57031"/>
                </a:lnTo>
                <a:lnTo>
                  <a:pt x="899937" y="56692"/>
                </a:lnTo>
                <a:lnTo>
                  <a:pt x="901156" y="55880"/>
                </a:lnTo>
                <a:lnTo>
                  <a:pt x="932042" y="32105"/>
                </a:lnTo>
                <a:lnTo>
                  <a:pt x="960287" y="32105"/>
                </a:lnTo>
                <a:lnTo>
                  <a:pt x="960287" y="3522"/>
                </a:lnTo>
                <a:lnTo>
                  <a:pt x="959813" y="2370"/>
                </a:lnTo>
                <a:lnTo>
                  <a:pt x="957916" y="474"/>
                </a:lnTo>
                <a:lnTo>
                  <a:pt x="956765" y="0"/>
                </a:lnTo>
                <a:close/>
              </a:path>
              <a:path w="1113154" h="144780">
                <a:moveTo>
                  <a:pt x="1027592" y="99568"/>
                </a:moveTo>
                <a:lnTo>
                  <a:pt x="1005985" y="99568"/>
                </a:lnTo>
                <a:lnTo>
                  <a:pt x="1004901" y="99974"/>
                </a:lnTo>
                <a:lnTo>
                  <a:pt x="1003140" y="101464"/>
                </a:lnTo>
                <a:lnTo>
                  <a:pt x="1002898" y="102141"/>
                </a:lnTo>
                <a:lnTo>
                  <a:pt x="1002831" y="102679"/>
                </a:lnTo>
                <a:lnTo>
                  <a:pt x="1002937" y="103632"/>
                </a:lnTo>
                <a:lnTo>
                  <a:pt x="1003208" y="110676"/>
                </a:lnTo>
                <a:lnTo>
                  <a:pt x="1034065" y="141274"/>
                </a:lnTo>
                <a:lnTo>
                  <a:pt x="1057191" y="144475"/>
                </a:lnTo>
                <a:lnTo>
                  <a:pt x="1065345" y="144094"/>
                </a:lnTo>
                <a:lnTo>
                  <a:pt x="1101959" y="126492"/>
                </a:lnTo>
                <a:lnTo>
                  <a:pt x="1105863" y="121107"/>
                </a:lnTo>
                <a:lnTo>
                  <a:pt x="1053534" y="121107"/>
                </a:lnTo>
                <a:lnTo>
                  <a:pt x="1050012" y="120497"/>
                </a:lnTo>
                <a:lnTo>
                  <a:pt x="1032198" y="103632"/>
                </a:lnTo>
                <a:lnTo>
                  <a:pt x="1031656" y="102141"/>
                </a:lnTo>
                <a:lnTo>
                  <a:pt x="1030843" y="101125"/>
                </a:lnTo>
                <a:lnTo>
                  <a:pt x="1029759" y="100584"/>
                </a:lnTo>
                <a:lnTo>
                  <a:pt x="1028811" y="99906"/>
                </a:lnTo>
                <a:lnTo>
                  <a:pt x="1027592" y="99568"/>
                </a:lnTo>
                <a:close/>
              </a:path>
              <a:path w="1113154" h="144780">
                <a:moveTo>
                  <a:pt x="1105572" y="70104"/>
                </a:moveTo>
                <a:lnTo>
                  <a:pt x="1062339" y="70104"/>
                </a:lnTo>
                <a:lnTo>
                  <a:pt x="1066877" y="71187"/>
                </a:lnTo>
                <a:lnTo>
                  <a:pt x="1070806" y="73355"/>
                </a:lnTo>
                <a:lnTo>
                  <a:pt x="1074870" y="75387"/>
                </a:lnTo>
                <a:lnTo>
                  <a:pt x="1078053" y="78232"/>
                </a:lnTo>
                <a:lnTo>
                  <a:pt x="1082659" y="85547"/>
                </a:lnTo>
                <a:lnTo>
                  <a:pt x="1083811" y="89882"/>
                </a:lnTo>
                <a:lnTo>
                  <a:pt x="1083811" y="100584"/>
                </a:lnTo>
                <a:lnTo>
                  <a:pt x="1062068" y="121107"/>
                </a:lnTo>
                <a:lnTo>
                  <a:pt x="1105863" y="121107"/>
                </a:lnTo>
                <a:lnTo>
                  <a:pt x="1108779" y="115582"/>
                </a:lnTo>
                <a:lnTo>
                  <a:pt x="1110938" y="109372"/>
                </a:lnTo>
                <a:lnTo>
                  <a:pt x="1112233" y="102679"/>
                </a:lnTo>
                <a:lnTo>
                  <a:pt x="1112665" y="95504"/>
                </a:lnTo>
                <a:lnTo>
                  <a:pt x="1112665" y="88324"/>
                </a:lnTo>
                <a:lnTo>
                  <a:pt x="1111310" y="81957"/>
                </a:lnTo>
                <a:lnTo>
                  <a:pt x="1108417" y="75996"/>
                </a:lnTo>
                <a:lnTo>
                  <a:pt x="1106027" y="70713"/>
                </a:lnTo>
                <a:lnTo>
                  <a:pt x="1105572" y="70104"/>
                </a:lnTo>
                <a:close/>
              </a:path>
              <a:path w="1113154" h="144780">
                <a:moveTo>
                  <a:pt x="1100202" y="0"/>
                </a:moveTo>
                <a:lnTo>
                  <a:pt x="1020954" y="0"/>
                </a:lnTo>
                <a:lnTo>
                  <a:pt x="1019667" y="474"/>
                </a:lnTo>
                <a:lnTo>
                  <a:pt x="1017500" y="2370"/>
                </a:lnTo>
                <a:lnTo>
                  <a:pt x="1016890" y="3725"/>
                </a:lnTo>
                <a:lnTo>
                  <a:pt x="1016755" y="5486"/>
                </a:lnTo>
                <a:lnTo>
                  <a:pt x="1009809" y="73355"/>
                </a:lnTo>
                <a:lnTo>
                  <a:pt x="1012894" y="79451"/>
                </a:lnTo>
                <a:lnTo>
                  <a:pt x="1034433" y="79451"/>
                </a:lnTo>
                <a:lnTo>
                  <a:pt x="1035855" y="78977"/>
                </a:lnTo>
                <a:lnTo>
                  <a:pt x="1037075" y="78028"/>
                </a:lnTo>
                <a:lnTo>
                  <a:pt x="1038429" y="77080"/>
                </a:lnTo>
                <a:lnTo>
                  <a:pt x="1039919" y="75996"/>
                </a:lnTo>
                <a:lnTo>
                  <a:pt x="1041545" y="74777"/>
                </a:lnTo>
                <a:lnTo>
                  <a:pt x="1043306" y="73558"/>
                </a:lnTo>
                <a:lnTo>
                  <a:pt x="1045406" y="72474"/>
                </a:lnTo>
                <a:lnTo>
                  <a:pt x="1050283" y="70578"/>
                </a:lnTo>
                <a:lnTo>
                  <a:pt x="1053398" y="70104"/>
                </a:lnTo>
                <a:lnTo>
                  <a:pt x="1105572" y="70104"/>
                </a:lnTo>
                <a:lnTo>
                  <a:pt x="1102437" y="65904"/>
                </a:lnTo>
                <a:lnTo>
                  <a:pt x="1097831" y="61976"/>
                </a:lnTo>
                <a:lnTo>
                  <a:pt x="1093226" y="57912"/>
                </a:lnTo>
                <a:lnTo>
                  <a:pt x="1090760" y="56489"/>
                </a:lnTo>
                <a:lnTo>
                  <a:pt x="1036871" y="56489"/>
                </a:lnTo>
                <a:lnTo>
                  <a:pt x="1040123" y="23368"/>
                </a:lnTo>
                <a:lnTo>
                  <a:pt x="1100202" y="23368"/>
                </a:lnTo>
                <a:lnTo>
                  <a:pt x="1101353" y="22893"/>
                </a:lnTo>
                <a:lnTo>
                  <a:pt x="1103250" y="20997"/>
                </a:lnTo>
                <a:lnTo>
                  <a:pt x="1103724" y="19845"/>
                </a:lnTo>
                <a:lnTo>
                  <a:pt x="1103724" y="3522"/>
                </a:lnTo>
                <a:lnTo>
                  <a:pt x="1103250" y="2370"/>
                </a:lnTo>
                <a:lnTo>
                  <a:pt x="1101353" y="474"/>
                </a:lnTo>
                <a:lnTo>
                  <a:pt x="1100202" y="0"/>
                </a:lnTo>
                <a:close/>
              </a:path>
              <a:path w="1113154" h="144780">
                <a:moveTo>
                  <a:pt x="1069993" y="49580"/>
                </a:moveTo>
                <a:lnTo>
                  <a:pt x="1056311" y="49580"/>
                </a:lnTo>
                <a:lnTo>
                  <a:pt x="1050689" y="50325"/>
                </a:lnTo>
                <a:lnTo>
                  <a:pt x="1042561" y="53306"/>
                </a:lnTo>
                <a:lnTo>
                  <a:pt x="1039310" y="54864"/>
                </a:lnTo>
                <a:lnTo>
                  <a:pt x="1036871" y="56489"/>
                </a:lnTo>
                <a:lnTo>
                  <a:pt x="1090760" y="56489"/>
                </a:lnTo>
                <a:lnTo>
                  <a:pt x="1087942" y="54864"/>
                </a:lnTo>
                <a:lnTo>
                  <a:pt x="1081982" y="52832"/>
                </a:lnTo>
                <a:lnTo>
                  <a:pt x="1076157" y="50664"/>
                </a:lnTo>
                <a:lnTo>
                  <a:pt x="1069993" y="49580"/>
                </a:lnTo>
                <a:close/>
              </a:path>
            </a:pathLst>
          </a:custGeom>
          <a:solidFill>
            <a:srgbClr val="596ED1"/>
          </a:solidFill>
        </p:spPr>
        <p:txBody>
          <a:bodyPr wrap="square" lIns="0" tIns="0" rIns="0" bIns="0" rtlCol="0"/>
          <a:lstStyle/>
          <a:p>
            <a:endParaRPr/>
          </a:p>
        </p:txBody>
      </p:sp>
      <p:sp>
        <p:nvSpPr>
          <p:cNvPr id="12" name="object 12"/>
          <p:cNvSpPr/>
          <p:nvPr/>
        </p:nvSpPr>
        <p:spPr>
          <a:xfrm>
            <a:off x="7474498" y="1950933"/>
            <a:ext cx="618509" cy="81179"/>
          </a:xfrm>
          <a:custGeom>
            <a:avLst/>
            <a:gdLst/>
            <a:ahLst/>
            <a:cxnLst/>
            <a:rect l="l" t="t" r="r" b="b"/>
            <a:pathLst>
              <a:path w="1117600" h="146685">
                <a:moveTo>
                  <a:pt x="54439" y="2032"/>
                </a:moveTo>
                <a:lnTo>
                  <a:pt x="3504" y="2032"/>
                </a:lnTo>
                <a:lnTo>
                  <a:pt x="2352" y="2506"/>
                </a:lnTo>
                <a:lnTo>
                  <a:pt x="456" y="4402"/>
                </a:lnTo>
                <a:lnTo>
                  <a:pt x="0" y="5575"/>
                </a:lnTo>
                <a:lnTo>
                  <a:pt x="67" y="140957"/>
                </a:lnTo>
                <a:lnTo>
                  <a:pt x="456" y="141901"/>
                </a:lnTo>
                <a:lnTo>
                  <a:pt x="2352" y="143797"/>
                </a:lnTo>
                <a:lnTo>
                  <a:pt x="3504" y="144272"/>
                </a:lnTo>
                <a:lnTo>
                  <a:pt x="55455" y="144272"/>
                </a:lnTo>
                <a:lnTo>
                  <a:pt x="94965" y="134950"/>
                </a:lnTo>
                <a:lnTo>
                  <a:pt x="107968" y="120904"/>
                </a:lnTo>
                <a:lnTo>
                  <a:pt x="28226" y="120904"/>
                </a:lnTo>
                <a:lnTo>
                  <a:pt x="28226" y="25400"/>
                </a:lnTo>
                <a:lnTo>
                  <a:pt x="107233" y="25400"/>
                </a:lnTo>
                <a:lnTo>
                  <a:pt x="104515" y="21209"/>
                </a:lnTo>
                <a:lnTo>
                  <a:pt x="64243" y="2425"/>
                </a:lnTo>
                <a:lnTo>
                  <a:pt x="54439" y="2032"/>
                </a:lnTo>
                <a:close/>
              </a:path>
              <a:path w="1117600" h="146685">
                <a:moveTo>
                  <a:pt x="107233" y="25400"/>
                </a:moveTo>
                <a:lnTo>
                  <a:pt x="53423" y="25400"/>
                </a:lnTo>
                <a:lnTo>
                  <a:pt x="61475" y="25895"/>
                </a:lnTo>
                <a:lnTo>
                  <a:pt x="68358" y="27381"/>
                </a:lnTo>
                <a:lnTo>
                  <a:pt x="87086" y="61840"/>
                </a:lnTo>
                <a:lnTo>
                  <a:pt x="87157" y="68546"/>
                </a:lnTo>
                <a:lnTo>
                  <a:pt x="87290" y="71458"/>
                </a:lnTo>
                <a:lnTo>
                  <a:pt x="87290" y="74506"/>
                </a:lnTo>
                <a:lnTo>
                  <a:pt x="87154" y="77622"/>
                </a:lnTo>
                <a:lnTo>
                  <a:pt x="87086" y="84124"/>
                </a:lnTo>
                <a:lnTo>
                  <a:pt x="86940" y="88798"/>
                </a:lnTo>
                <a:lnTo>
                  <a:pt x="86816" y="96045"/>
                </a:lnTo>
                <a:lnTo>
                  <a:pt x="85596" y="102412"/>
                </a:lnTo>
                <a:lnTo>
                  <a:pt x="83293" y="107289"/>
                </a:lnTo>
                <a:lnTo>
                  <a:pt x="81126" y="112030"/>
                </a:lnTo>
                <a:lnTo>
                  <a:pt x="77672" y="115485"/>
                </a:lnTo>
                <a:lnTo>
                  <a:pt x="68189" y="119820"/>
                </a:lnTo>
                <a:lnTo>
                  <a:pt x="62025" y="120904"/>
                </a:lnTo>
                <a:lnTo>
                  <a:pt x="107968" y="120904"/>
                </a:lnTo>
                <a:lnTo>
                  <a:pt x="115732" y="80602"/>
                </a:lnTo>
                <a:lnTo>
                  <a:pt x="115605" y="61840"/>
                </a:lnTo>
                <a:lnTo>
                  <a:pt x="108287" y="27025"/>
                </a:lnTo>
                <a:lnTo>
                  <a:pt x="107233" y="25400"/>
                </a:lnTo>
                <a:close/>
              </a:path>
              <a:path w="1117600" h="146685">
                <a:moveTo>
                  <a:pt x="228064" y="2032"/>
                </a:moveTo>
                <a:lnTo>
                  <a:pt x="201851" y="2032"/>
                </a:lnTo>
                <a:lnTo>
                  <a:pt x="200225" y="2573"/>
                </a:lnTo>
                <a:lnTo>
                  <a:pt x="197923" y="4605"/>
                </a:lnTo>
                <a:lnTo>
                  <a:pt x="197177" y="5757"/>
                </a:lnTo>
                <a:lnTo>
                  <a:pt x="196771" y="7112"/>
                </a:lnTo>
                <a:lnTo>
                  <a:pt x="147800" y="138176"/>
                </a:lnTo>
                <a:lnTo>
                  <a:pt x="147529" y="138853"/>
                </a:lnTo>
                <a:lnTo>
                  <a:pt x="147393" y="139462"/>
                </a:lnTo>
                <a:lnTo>
                  <a:pt x="147393" y="141224"/>
                </a:lnTo>
                <a:lnTo>
                  <a:pt x="147800" y="142240"/>
                </a:lnTo>
                <a:lnTo>
                  <a:pt x="148613" y="143052"/>
                </a:lnTo>
                <a:lnTo>
                  <a:pt x="149561" y="143865"/>
                </a:lnTo>
                <a:lnTo>
                  <a:pt x="150577" y="144272"/>
                </a:lnTo>
                <a:lnTo>
                  <a:pt x="171236" y="144272"/>
                </a:lnTo>
                <a:lnTo>
                  <a:pt x="172590" y="143865"/>
                </a:lnTo>
                <a:lnTo>
                  <a:pt x="174351" y="142104"/>
                </a:lnTo>
                <a:lnTo>
                  <a:pt x="174961" y="141224"/>
                </a:lnTo>
                <a:lnTo>
                  <a:pt x="175232" y="140411"/>
                </a:lnTo>
                <a:lnTo>
                  <a:pt x="184782" y="115620"/>
                </a:lnTo>
                <a:lnTo>
                  <a:pt x="273687" y="115620"/>
                </a:lnTo>
                <a:lnTo>
                  <a:pt x="264956" y="92252"/>
                </a:lnTo>
                <a:lnTo>
                  <a:pt x="191894" y="92252"/>
                </a:lnTo>
                <a:lnTo>
                  <a:pt x="214856" y="29464"/>
                </a:lnTo>
                <a:lnTo>
                  <a:pt x="241496" y="29464"/>
                </a:lnTo>
                <a:lnTo>
                  <a:pt x="233144" y="7112"/>
                </a:lnTo>
                <a:lnTo>
                  <a:pt x="232602" y="5757"/>
                </a:lnTo>
                <a:lnTo>
                  <a:pt x="231789" y="4605"/>
                </a:lnTo>
                <a:lnTo>
                  <a:pt x="230705" y="3657"/>
                </a:lnTo>
                <a:lnTo>
                  <a:pt x="229622" y="2573"/>
                </a:lnTo>
                <a:lnTo>
                  <a:pt x="228064" y="2032"/>
                </a:lnTo>
                <a:close/>
              </a:path>
              <a:path w="1117600" h="146685">
                <a:moveTo>
                  <a:pt x="273687" y="115620"/>
                </a:moveTo>
                <a:lnTo>
                  <a:pt x="245133" y="115620"/>
                </a:lnTo>
                <a:lnTo>
                  <a:pt x="254683" y="140411"/>
                </a:lnTo>
                <a:lnTo>
                  <a:pt x="254954" y="141224"/>
                </a:lnTo>
                <a:lnTo>
                  <a:pt x="255496" y="142104"/>
                </a:lnTo>
                <a:lnTo>
                  <a:pt x="256309" y="143052"/>
                </a:lnTo>
                <a:lnTo>
                  <a:pt x="257257" y="143865"/>
                </a:lnTo>
                <a:lnTo>
                  <a:pt x="258679" y="144272"/>
                </a:lnTo>
                <a:lnTo>
                  <a:pt x="279338" y="144272"/>
                </a:lnTo>
                <a:lnTo>
                  <a:pt x="280286" y="143865"/>
                </a:lnTo>
                <a:lnTo>
                  <a:pt x="281912" y="142240"/>
                </a:lnTo>
                <a:lnTo>
                  <a:pt x="282318" y="141224"/>
                </a:lnTo>
                <a:lnTo>
                  <a:pt x="282251" y="138853"/>
                </a:lnTo>
                <a:lnTo>
                  <a:pt x="282115" y="138176"/>
                </a:lnTo>
                <a:lnTo>
                  <a:pt x="273687" y="115620"/>
                </a:lnTo>
                <a:close/>
              </a:path>
              <a:path w="1117600" h="146685">
                <a:moveTo>
                  <a:pt x="241496" y="29464"/>
                </a:moveTo>
                <a:lnTo>
                  <a:pt x="214856" y="29464"/>
                </a:lnTo>
                <a:lnTo>
                  <a:pt x="238021" y="92252"/>
                </a:lnTo>
                <a:lnTo>
                  <a:pt x="264956" y="92252"/>
                </a:lnTo>
                <a:lnTo>
                  <a:pt x="241496" y="29464"/>
                </a:lnTo>
                <a:close/>
              </a:path>
              <a:path w="1117600" h="146685">
                <a:moveTo>
                  <a:pt x="318729" y="2032"/>
                </a:moveTo>
                <a:lnTo>
                  <a:pt x="297935" y="2032"/>
                </a:lnTo>
                <a:lnTo>
                  <a:pt x="296987" y="2438"/>
                </a:lnTo>
                <a:lnTo>
                  <a:pt x="295361" y="4064"/>
                </a:lnTo>
                <a:lnTo>
                  <a:pt x="295009" y="4944"/>
                </a:lnTo>
                <a:lnTo>
                  <a:pt x="295022" y="7112"/>
                </a:lnTo>
                <a:lnTo>
                  <a:pt x="295429" y="8263"/>
                </a:lnTo>
                <a:lnTo>
                  <a:pt x="295564" y="8534"/>
                </a:lnTo>
                <a:lnTo>
                  <a:pt x="343520" y="93472"/>
                </a:lnTo>
                <a:lnTo>
                  <a:pt x="343520" y="140749"/>
                </a:lnTo>
                <a:lnTo>
                  <a:pt x="343994" y="141901"/>
                </a:lnTo>
                <a:lnTo>
                  <a:pt x="345890" y="143797"/>
                </a:lnTo>
                <a:lnTo>
                  <a:pt x="347042" y="144272"/>
                </a:lnTo>
                <a:lnTo>
                  <a:pt x="368378" y="144272"/>
                </a:lnTo>
                <a:lnTo>
                  <a:pt x="369597" y="143797"/>
                </a:lnTo>
                <a:lnTo>
                  <a:pt x="371493" y="141901"/>
                </a:lnTo>
                <a:lnTo>
                  <a:pt x="371968" y="140749"/>
                </a:lnTo>
                <a:lnTo>
                  <a:pt x="371968" y="93472"/>
                </a:lnTo>
                <a:lnTo>
                  <a:pt x="388029" y="65024"/>
                </a:lnTo>
                <a:lnTo>
                  <a:pt x="357744" y="65024"/>
                </a:lnTo>
                <a:lnTo>
                  <a:pt x="323200" y="5892"/>
                </a:lnTo>
                <a:lnTo>
                  <a:pt x="322793" y="4944"/>
                </a:lnTo>
                <a:lnTo>
                  <a:pt x="322048" y="4064"/>
                </a:lnTo>
                <a:lnTo>
                  <a:pt x="320964" y="3251"/>
                </a:lnTo>
                <a:lnTo>
                  <a:pt x="320016" y="2438"/>
                </a:lnTo>
                <a:lnTo>
                  <a:pt x="318729" y="2032"/>
                </a:lnTo>
                <a:close/>
              </a:path>
              <a:path w="1117600" h="146685">
                <a:moveTo>
                  <a:pt x="417484" y="2032"/>
                </a:moveTo>
                <a:lnTo>
                  <a:pt x="396758" y="2032"/>
                </a:lnTo>
                <a:lnTo>
                  <a:pt x="395403" y="2438"/>
                </a:lnTo>
                <a:lnTo>
                  <a:pt x="394320" y="3251"/>
                </a:lnTo>
                <a:lnTo>
                  <a:pt x="393371" y="4064"/>
                </a:lnTo>
                <a:lnTo>
                  <a:pt x="392626" y="4944"/>
                </a:lnTo>
                <a:lnTo>
                  <a:pt x="357744" y="65024"/>
                </a:lnTo>
                <a:lnTo>
                  <a:pt x="388029" y="65024"/>
                </a:lnTo>
                <a:lnTo>
                  <a:pt x="419923" y="8534"/>
                </a:lnTo>
                <a:lnTo>
                  <a:pt x="420194" y="8263"/>
                </a:lnTo>
                <a:lnTo>
                  <a:pt x="420329" y="7924"/>
                </a:lnTo>
                <a:lnTo>
                  <a:pt x="420329" y="7518"/>
                </a:lnTo>
                <a:lnTo>
                  <a:pt x="420465" y="7112"/>
                </a:lnTo>
                <a:lnTo>
                  <a:pt x="420478" y="4944"/>
                </a:lnTo>
                <a:lnTo>
                  <a:pt x="420126" y="4064"/>
                </a:lnTo>
                <a:lnTo>
                  <a:pt x="418500" y="2438"/>
                </a:lnTo>
                <a:lnTo>
                  <a:pt x="417484" y="2032"/>
                </a:lnTo>
                <a:close/>
              </a:path>
              <a:path w="1117600" h="146685">
                <a:moveTo>
                  <a:pt x="585994" y="34137"/>
                </a:moveTo>
                <a:lnTo>
                  <a:pt x="557750" y="34137"/>
                </a:lnTo>
                <a:lnTo>
                  <a:pt x="557750" y="140749"/>
                </a:lnTo>
                <a:lnTo>
                  <a:pt x="558156" y="141901"/>
                </a:lnTo>
                <a:lnTo>
                  <a:pt x="558969" y="142849"/>
                </a:lnTo>
                <a:lnTo>
                  <a:pt x="559917" y="143797"/>
                </a:lnTo>
                <a:lnTo>
                  <a:pt x="561136" y="144272"/>
                </a:lnTo>
                <a:lnTo>
                  <a:pt x="582472" y="144272"/>
                </a:lnTo>
                <a:lnTo>
                  <a:pt x="583624" y="143797"/>
                </a:lnTo>
                <a:lnTo>
                  <a:pt x="585520" y="141901"/>
                </a:lnTo>
                <a:lnTo>
                  <a:pt x="585994" y="140749"/>
                </a:lnTo>
                <a:lnTo>
                  <a:pt x="585994" y="34137"/>
                </a:lnTo>
                <a:close/>
              </a:path>
              <a:path w="1117600" h="146685">
                <a:moveTo>
                  <a:pt x="582472" y="2032"/>
                </a:moveTo>
                <a:lnTo>
                  <a:pt x="562288" y="2032"/>
                </a:lnTo>
                <a:lnTo>
                  <a:pt x="561407" y="2099"/>
                </a:lnTo>
                <a:lnTo>
                  <a:pt x="559782" y="2370"/>
                </a:lnTo>
                <a:lnTo>
                  <a:pt x="558969" y="2777"/>
                </a:lnTo>
                <a:lnTo>
                  <a:pt x="558156" y="3454"/>
                </a:lnTo>
                <a:lnTo>
                  <a:pt x="512639" y="38608"/>
                </a:lnTo>
                <a:lnTo>
                  <a:pt x="511420" y="39420"/>
                </a:lnTo>
                <a:lnTo>
                  <a:pt x="510675" y="40504"/>
                </a:lnTo>
                <a:lnTo>
                  <a:pt x="510404" y="41859"/>
                </a:lnTo>
                <a:lnTo>
                  <a:pt x="510268" y="43213"/>
                </a:lnTo>
                <a:lnTo>
                  <a:pt x="510607" y="44500"/>
                </a:lnTo>
                <a:lnTo>
                  <a:pt x="524425" y="59063"/>
                </a:lnTo>
                <a:lnTo>
                  <a:pt x="525644" y="58724"/>
                </a:lnTo>
                <a:lnTo>
                  <a:pt x="526863" y="57912"/>
                </a:lnTo>
                <a:lnTo>
                  <a:pt x="557750" y="34137"/>
                </a:lnTo>
                <a:lnTo>
                  <a:pt x="585994" y="34137"/>
                </a:lnTo>
                <a:lnTo>
                  <a:pt x="585994" y="5554"/>
                </a:lnTo>
                <a:lnTo>
                  <a:pt x="585520" y="4402"/>
                </a:lnTo>
                <a:lnTo>
                  <a:pt x="583624" y="2506"/>
                </a:lnTo>
                <a:lnTo>
                  <a:pt x="582472" y="2032"/>
                </a:lnTo>
                <a:close/>
              </a:path>
              <a:path w="1117600" h="146685">
                <a:moveTo>
                  <a:pt x="708908" y="2032"/>
                </a:moveTo>
                <a:lnTo>
                  <a:pt x="686895" y="2032"/>
                </a:lnTo>
                <a:lnTo>
                  <a:pt x="685405" y="2573"/>
                </a:lnTo>
                <a:lnTo>
                  <a:pt x="684321" y="3657"/>
                </a:lnTo>
                <a:lnTo>
                  <a:pt x="683237" y="4605"/>
                </a:lnTo>
                <a:lnTo>
                  <a:pt x="682424" y="5418"/>
                </a:lnTo>
                <a:lnTo>
                  <a:pt x="681883" y="6096"/>
                </a:lnTo>
                <a:lnTo>
                  <a:pt x="644697" y="57099"/>
                </a:lnTo>
                <a:lnTo>
                  <a:pt x="643342" y="58724"/>
                </a:lnTo>
                <a:lnTo>
                  <a:pt x="629050" y="92320"/>
                </a:lnTo>
                <a:lnTo>
                  <a:pt x="629050" y="96520"/>
                </a:lnTo>
                <a:lnTo>
                  <a:pt x="644290" y="131978"/>
                </a:lnTo>
                <a:lnTo>
                  <a:pt x="685540" y="146304"/>
                </a:lnTo>
                <a:lnTo>
                  <a:pt x="693960" y="145872"/>
                </a:lnTo>
                <a:lnTo>
                  <a:pt x="730993" y="126517"/>
                </a:lnTo>
                <a:lnTo>
                  <a:pt x="733457" y="122936"/>
                </a:lnTo>
                <a:lnTo>
                  <a:pt x="680460" y="122936"/>
                </a:lnTo>
                <a:lnTo>
                  <a:pt x="675922" y="121920"/>
                </a:lnTo>
                <a:lnTo>
                  <a:pt x="657905" y="102141"/>
                </a:lnTo>
                <a:lnTo>
                  <a:pt x="657905" y="90627"/>
                </a:lnTo>
                <a:lnTo>
                  <a:pt x="680460" y="69900"/>
                </a:lnTo>
                <a:lnTo>
                  <a:pt x="733873" y="69900"/>
                </a:lnTo>
                <a:lnTo>
                  <a:pt x="731192" y="66107"/>
                </a:lnTo>
                <a:lnTo>
                  <a:pt x="721981" y="57437"/>
                </a:lnTo>
                <a:lnTo>
                  <a:pt x="716630" y="54051"/>
                </a:lnTo>
                <a:lnTo>
                  <a:pt x="710534" y="51612"/>
                </a:lnTo>
                <a:lnTo>
                  <a:pt x="704438" y="49038"/>
                </a:lnTo>
                <a:lnTo>
                  <a:pt x="702186" y="48564"/>
                </a:lnTo>
                <a:lnTo>
                  <a:pt x="682492" y="48564"/>
                </a:lnTo>
                <a:lnTo>
                  <a:pt x="710940" y="9144"/>
                </a:lnTo>
                <a:lnTo>
                  <a:pt x="711211" y="8873"/>
                </a:lnTo>
                <a:lnTo>
                  <a:pt x="711414" y="8534"/>
                </a:lnTo>
                <a:lnTo>
                  <a:pt x="711550" y="8128"/>
                </a:lnTo>
                <a:lnTo>
                  <a:pt x="711821" y="7586"/>
                </a:lnTo>
                <a:lnTo>
                  <a:pt x="711956" y="7044"/>
                </a:lnTo>
                <a:lnTo>
                  <a:pt x="711956" y="5283"/>
                </a:lnTo>
                <a:lnTo>
                  <a:pt x="711550" y="4267"/>
                </a:lnTo>
                <a:lnTo>
                  <a:pt x="710737" y="3454"/>
                </a:lnTo>
                <a:lnTo>
                  <a:pt x="709924" y="2506"/>
                </a:lnTo>
                <a:lnTo>
                  <a:pt x="708908" y="2032"/>
                </a:lnTo>
                <a:close/>
              </a:path>
              <a:path w="1117600" h="146685">
                <a:moveTo>
                  <a:pt x="733873" y="69900"/>
                </a:moveTo>
                <a:lnTo>
                  <a:pt x="690214" y="69900"/>
                </a:lnTo>
                <a:lnTo>
                  <a:pt x="694684" y="70916"/>
                </a:lnTo>
                <a:lnTo>
                  <a:pt x="698748" y="72948"/>
                </a:lnTo>
                <a:lnTo>
                  <a:pt x="702948" y="74980"/>
                </a:lnTo>
                <a:lnTo>
                  <a:pt x="706334" y="77961"/>
                </a:lnTo>
                <a:lnTo>
                  <a:pt x="711482" y="85818"/>
                </a:lnTo>
                <a:lnTo>
                  <a:pt x="712769" y="90627"/>
                </a:lnTo>
                <a:lnTo>
                  <a:pt x="712769" y="102141"/>
                </a:lnTo>
                <a:lnTo>
                  <a:pt x="711482" y="107018"/>
                </a:lnTo>
                <a:lnTo>
                  <a:pt x="706334" y="114875"/>
                </a:lnTo>
                <a:lnTo>
                  <a:pt x="702948" y="117856"/>
                </a:lnTo>
                <a:lnTo>
                  <a:pt x="698748" y="119888"/>
                </a:lnTo>
                <a:lnTo>
                  <a:pt x="694684" y="121920"/>
                </a:lnTo>
                <a:lnTo>
                  <a:pt x="690214" y="122936"/>
                </a:lnTo>
                <a:lnTo>
                  <a:pt x="733457" y="122936"/>
                </a:lnTo>
                <a:lnTo>
                  <a:pt x="741420" y="89204"/>
                </a:lnTo>
                <a:lnTo>
                  <a:pt x="740065" y="82837"/>
                </a:lnTo>
                <a:lnTo>
                  <a:pt x="737356" y="77012"/>
                </a:lnTo>
                <a:lnTo>
                  <a:pt x="734782" y="71187"/>
                </a:lnTo>
                <a:lnTo>
                  <a:pt x="733873" y="69900"/>
                </a:lnTo>
                <a:close/>
              </a:path>
              <a:path w="1117600" h="146685">
                <a:moveTo>
                  <a:pt x="691230" y="47548"/>
                </a:moveTo>
                <a:lnTo>
                  <a:pt x="689875" y="47548"/>
                </a:lnTo>
                <a:lnTo>
                  <a:pt x="688385" y="47616"/>
                </a:lnTo>
                <a:lnTo>
                  <a:pt x="685134" y="47887"/>
                </a:lnTo>
                <a:lnTo>
                  <a:pt x="683711" y="48158"/>
                </a:lnTo>
                <a:lnTo>
                  <a:pt x="682492" y="48564"/>
                </a:lnTo>
                <a:lnTo>
                  <a:pt x="702186" y="48564"/>
                </a:lnTo>
                <a:lnTo>
                  <a:pt x="698003" y="47684"/>
                </a:lnTo>
                <a:lnTo>
                  <a:pt x="691230" y="47548"/>
                </a:lnTo>
                <a:close/>
              </a:path>
              <a:path w="1117600" h="146685">
                <a:moveTo>
                  <a:pt x="849852" y="71729"/>
                </a:moveTo>
                <a:lnTo>
                  <a:pt x="784624" y="71729"/>
                </a:lnTo>
                <a:lnTo>
                  <a:pt x="783405" y="72203"/>
                </a:lnTo>
                <a:lnTo>
                  <a:pt x="782457" y="73152"/>
                </a:lnTo>
                <a:lnTo>
                  <a:pt x="781644" y="74100"/>
                </a:lnTo>
                <a:lnTo>
                  <a:pt x="781238" y="75251"/>
                </a:lnTo>
                <a:lnTo>
                  <a:pt x="781238" y="91372"/>
                </a:lnTo>
                <a:lnTo>
                  <a:pt x="781644" y="92523"/>
                </a:lnTo>
                <a:lnTo>
                  <a:pt x="782457" y="93472"/>
                </a:lnTo>
                <a:lnTo>
                  <a:pt x="783405" y="94420"/>
                </a:lnTo>
                <a:lnTo>
                  <a:pt x="784624" y="94894"/>
                </a:lnTo>
                <a:lnTo>
                  <a:pt x="849852" y="94894"/>
                </a:lnTo>
                <a:lnTo>
                  <a:pt x="851003" y="94420"/>
                </a:lnTo>
                <a:lnTo>
                  <a:pt x="852900" y="92523"/>
                </a:lnTo>
                <a:lnTo>
                  <a:pt x="853374" y="91372"/>
                </a:lnTo>
                <a:lnTo>
                  <a:pt x="853374" y="75251"/>
                </a:lnTo>
                <a:lnTo>
                  <a:pt x="852900" y="74100"/>
                </a:lnTo>
                <a:lnTo>
                  <a:pt x="851003" y="72203"/>
                </a:lnTo>
                <a:lnTo>
                  <a:pt x="849852" y="71729"/>
                </a:lnTo>
                <a:close/>
              </a:path>
              <a:path w="1117600" h="146685">
                <a:moveTo>
                  <a:pt x="959692" y="34137"/>
                </a:moveTo>
                <a:lnTo>
                  <a:pt x="931447" y="34137"/>
                </a:lnTo>
                <a:lnTo>
                  <a:pt x="931447" y="140749"/>
                </a:lnTo>
                <a:lnTo>
                  <a:pt x="931854" y="141901"/>
                </a:lnTo>
                <a:lnTo>
                  <a:pt x="932666" y="142849"/>
                </a:lnTo>
                <a:lnTo>
                  <a:pt x="933615" y="143797"/>
                </a:lnTo>
                <a:lnTo>
                  <a:pt x="934834" y="144272"/>
                </a:lnTo>
                <a:lnTo>
                  <a:pt x="956170" y="144272"/>
                </a:lnTo>
                <a:lnTo>
                  <a:pt x="957321" y="143797"/>
                </a:lnTo>
                <a:lnTo>
                  <a:pt x="959218" y="141901"/>
                </a:lnTo>
                <a:lnTo>
                  <a:pt x="959692" y="140749"/>
                </a:lnTo>
                <a:lnTo>
                  <a:pt x="959692" y="34137"/>
                </a:lnTo>
                <a:close/>
              </a:path>
              <a:path w="1117600" h="146685">
                <a:moveTo>
                  <a:pt x="956170" y="2032"/>
                </a:moveTo>
                <a:lnTo>
                  <a:pt x="935985" y="2032"/>
                </a:lnTo>
                <a:lnTo>
                  <a:pt x="935105" y="2099"/>
                </a:lnTo>
                <a:lnTo>
                  <a:pt x="933479" y="2370"/>
                </a:lnTo>
                <a:lnTo>
                  <a:pt x="932666" y="2777"/>
                </a:lnTo>
                <a:lnTo>
                  <a:pt x="931854" y="3454"/>
                </a:lnTo>
                <a:lnTo>
                  <a:pt x="886337" y="38608"/>
                </a:lnTo>
                <a:lnTo>
                  <a:pt x="885118" y="39420"/>
                </a:lnTo>
                <a:lnTo>
                  <a:pt x="884372" y="40504"/>
                </a:lnTo>
                <a:lnTo>
                  <a:pt x="884102" y="41859"/>
                </a:lnTo>
                <a:lnTo>
                  <a:pt x="883966" y="43213"/>
                </a:lnTo>
                <a:lnTo>
                  <a:pt x="884305" y="44500"/>
                </a:lnTo>
                <a:lnTo>
                  <a:pt x="898122" y="59063"/>
                </a:lnTo>
                <a:lnTo>
                  <a:pt x="899341" y="58724"/>
                </a:lnTo>
                <a:lnTo>
                  <a:pt x="900561" y="57912"/>
                </a:lnTo>
                <a:lnTo>
                  <a:pt x="931447" y="34137"/>
                </a:lnTo>
                <a:lnTo>
                  <a:pt x="959692" y="34137"/>
                </a:lnTo>
                <a:lnTo>
                  <a:pt x="959692" y="5554"/>
                </a:lnTo>
                <a:lnTo>
                  <a:pt x="959218" y="4402"/>
                </a:lnTo>
                <a:lnTo>
                  <a:pt x="957321" y="2506"/>
                </a:lnTo>
                <a:lnTo>
                  <a:pt x="956170" y="2032"/>
                </a:lnTo>
                <a:close/>
              </a:path>
              <a:path w="1117600" h="146685">
                <a:moveTo>
                  <a:pt x="1061066" y="0"/>
                </a:moveTo>
                <a:lnTo>
                  <a:pt x="1019614" y="13140"/>
                </a:lnTo>
                <a:lnTo>
                  <a:pt x="1009657" y="46126"/>
                </a:lnTo>
                <a:lnTo>
                  <a:pt x="1011011" y="51816"/>
                </a:lnTo>
                <a:lnTo>
                  <a:pt x="1013721" y="56692"/>
                </a:lnTo>
                <a:lnTo>
                  <a:pt x="1016566" y="61569"/>
                </a:lnTo>
                <a:lnTo>
                  <a:pt x="1020494" y="65565"/>
                </a:lnTo>
                <a:lnTo>
                  <a:pt x="1025506" y="68681"/>
                </a:lnTo>
                <a:lnTo>
                  <a:pt x="1019275" y="71797"/>
                </a:lnTo>
                <a:lnTo>
                  <a:pt x="1014195" y="76267"/>
                </a:lnTo>
                <a:lnTo>
                  <a:pt x="1010266" y="82092"/>
                </a:lnTo>
                <a:lnTo>
                  <a:pt x="1006473" y="87782"/>
                </a:lnTo>
                <a:lnTo>
                  <a:pt x="1004577" y="94555"/>
                </a:lnTo>
                <a:lnTo>
                  <a:pt x="1004577" y="108915"/>
                </a:lnTo>
                <a:lnTo>
                  <a:pt x="1030045" y="140885"/>
                </a:lnTo>
                <a:lnTo>
                  <a:pt x="1052126" y="146304"/>
                </a:lnTo>
                <a:lnTo>
                  <a:pt x="1061066" y="146304"/>
                </a:lnTo>
                <a:lnTo>
                  <a:pt x="1100081" y="137024"/>
                </a:lnTo>
                <a:lnTo>
                  <a:pt x="1110987" y="125171"/>
                </a:lnTo>
                <a:lnTo>
                  <a:pt x="1055783" y="125171"/>
                </a:lnTo>
                <a:lnTo>
                  <a:pt x="1050974" y="124290"/>
                </a:lnTo>
                <a:lnTo>
                  <a:pt x="1032822" y="107221"/>
                </a:lnTo>
                <a:lnTo>
                  <a:pt x="1032822" y="97874"/>
                </a:lnTo>
                <a:lnTo>
                  <a:pt x="1034041" y="93878"/>
                </a:lnTo>
                <a:lnTo>
                  <a:pt x="1039053" y="87240"/>
                </a:lnTo>
                <a:lnTo>
                  <a:pt x="1042440" y="84666"/>
                </a:lnTo>
                <a:lnTo>
                  <a:pt x="1046639" y="82905"/>
                </a:lnTo>
                <a:lnTo>
                  <a:pt x="1050974" y="81009"/>
                </a:lnTo>
                <a:lnTo>
                  <a:pt x="1055783" y="80060"/>
                </a:lnTo>
                <a:lnTo>
                  <a:pt x="1110573" y="80060"/>
                </a:lnTo>
                <a:lnTo>
                  <a:pt x="1108073" y="76132"/>
                </a:lnTo>
                <a:lnTo>
                  <a:pt x="1102993" y="71661"/>
                </a:lnTo>
                <a:lnTo>
                  <a:pt x="1096626" y="68681"/>
                </a:lnTo>
                <a:lnTo>
                  <a:pt x="1101503" y="65430"/>
                </a:lnTo>
                <a:lnTo>
                  <a:pt x="1105296" y="61366"/>
                </a:lnTo>
                <a:lnTo>
                  <a:pt x="1106086" y="59944"/>
                </a:lnTo>
                <a:lnTo>
                  <a:pt x="1056325" y="59944"/>
                </a:lnTo>
                <a:lnTo>
                  <a:pt x="1052058" y="59131"/>
                </a:lnTo>
                <a:lnTo>
                  <a:pt x="1036479" y="44568"/>
                </a:lnTo>
                <a:lnTo>
                  <a:pt x="1036479" y="36711"/>
                </a:lnTo>
                <a:lnTo>
                  <a:pt x="1056325" y="21132"/>
                </a:lnTo>
                <a:lnTo>
                  <a:pt x="1107684" y="21132"/>
                </a:lnTo>
                <a:lnTo>
                  <a:pt x="1106177" y="18897"/>
                </a:lnTo>
                <a:lnTo>
                  <a:pt x="1068978" y="317"/>
                </a:lnTo>
                <a:lnTo>
                  <a:pt x="1061066" y="0"/>
                </a:lnTo>
                <a:close/>
              </a:path>
              <a:path w="1117600" h="146685">
                <a:moveTo>
                  <a:pt x="1110573" y="80060"/>
                </a:moveTo>
                <a:lnTo>
                  <a:pt x="1066350" y="80060"/>
                </a:lnTo>
                <a:lnTo>
                  <a:pt x="1071091" y="81009"/>
                </a:lnTo>
                <a:lnTo>
                  <a:pt x="1075290" y="82905"/>
                </a:lnTo>
                <a:lnTo>
                  <a:pt x="1079625" y="84666"/>
                </a:lnTo>
                <a:lnTo>
                  <a:pt x="1083012" y="87240"/>
                </a:lnTo>
                <a:lnTo>
                  <a:pt x="1085450" y="90627"/>
                </a:lnTo>
                <a:lnTo>
                  <a:pt x="1088024" y="93878"/>
                </a:lnTo>
                <a:lnTo>
                  <a:pt x="1089311" y="97874"/>
                </a:lnTo>
                <a:lnTo>
                  <a:pt x="1089311" y="107221"/>
                </a:lnTo>
                <a:lnTo>
                  <a:pt x="1088024" y="111218"/>
                </a:lnTo>
                <a:lnTo>
                  <a:pt x="1085450" y="114604"/>
                </a:lnTo>
                <a:lnTo>
                  <a:pt x="1083012" y="117991"/>
                </a:lnTo>
                <a:lnTo>
                  <a:pt x="1079625" y="120633"/>
                </a:lnTo>
                <a:lnTo>
                  <a:pt x="1075290" y="122529"/>
                </a:lnTo>
                <a:lnTo>
                  <a:pt x="1071091" y="124290"/>
                </a:lnTo>
                <a:lnTo>
                  <a:pt x="1066350" y="125171"/>
                </a:lnTo>
                <a:lnTo>
                  <a:pt x="1110987" y="125171"/>
                </a:lnTo>
                <a:lnTo>
                  <a:pt x="1115321" y="118736"/>
                </a:lnTo>
                <a:lnTo>
                  <a:pt x="1117536" y="111218"/>
                </a:lnTo>
                <a:lnTo>
                  <a:pt x="1117500" y="94555"/>
                </a:lnTo>
                <a:lnTo>
                  <a:pt x="1115659" y="87917"/>
                </a:lnTo>
                <a:lnTo>
                  <a:pt x="1111866" y="82092"/>
                </a:lnTo>
                <a:lnTo>
                  <a:pt x="1110573" y="80060"/>
                </a:lnTo>
                <a:close/>
              </a:path>
              <a:path w="1117600" h="146685">
                <a:moveTo>
                  <a:pt x="1107684" y="21132"/>
                </a:moveTo>
                <a:lnTo>
                  <a:pt x="1065808" y="21132"/>
                </a:lnTo>
                <a:lnTo>
                  <a:pt x="1070007" y="21945"/>
                </a:lnTo>
                <a:lnTo>
                  <a:pt x="1073665" y="23571"/>
                </a:lnTo>
                <a:lnTo>
                  <a:pt x="1077458" y="25196"/>
                </a:lnTo>
                <a:lnTo>
                  <a:pt x="1080370" y="27499"/>
                </a:lnTo>
                <a:lnTo>
                  <a:pt x="1082402" y="30480"/>
                </a:lnTo>
                <a:lnTo>
                  <a:pt x="1084570" y="33324"/>
                </a:lnTo>
                <a:lnTo>
                  <a:pt x="1085654" y="36711"/>
                </a:lnTo>
                <a:lnTo>
                  <a:pt x="1085654" y="44568"/>
                </a:lnTo>
                <a:lnTo>
                  <a:pt x="1084502" y="47955"/>
                </a:lnTo>
                <a:lnTo>
                  <a:pt x="1080032" y="53509"/>
                </a:lnTo>
                <a:lnTo>
                  <a:pt x="1077051" y="55676"/>
                </a:lnTo>
                <a:lnTo>
                  <a:pt x="1073258" y="57302"/>
                </a:lnTo>
                <a:lnTo>
                  <a:pt x="1069601" y="58928"/>
                </a:lnTo>
                <a:lnTo>
                  <a:pt x="1065537" y="59808"/>
                </a:lnTo>
                <a:lnTo>
                  <a:pt x="1061066" y="59944"/>
                </a:lnTo>
                <a:lnTo>
                  <a:pt x="1106086" y="59944"/>
                </a:lnTo>
                <a:lnTo>
                  <a:pt x="1110715" y="51612"/>
                </a:lnTo>
                <a:lnTo>
                  <a:pt x="1112021" y="46126"/>
                </a:lnTo>
                <a:lnTo>
                  <a:pt x="1112070" y="31563"/>
                </a:lnTo>
                <a:lnTo>
                  <a:pt x="1110105" y="24722"/>
                </a:lnTo>
                <a:lnTo>
                  <a:pt x="1107684" y="21132"/>
                </a:lnTo>
                <a:close/>
              </a:path>
            </a:pathLst>
          </a:custGeom>
          <a:solidFill>
            <a:srgbClr val="596ED1"/>
          </a:solidFill>
        </p:spPr>
        <p:txBody>
          <a:bodyPr wrap="square" lIns="0" tIns="0" rIns="0" bIns="0" rtlCol="0"/>
          <a:lstStyle/>
          <a:p>
            <a:endParaRPr/>
          </a:p>
        </p:txBody>
      </p:sp>
      <p:sp>
        <p:nvSpPr>
          <p:cNvPr id="13" name="object 13"/>
          <p:cNvSpPr/>
          <p:nvPr/>
        </p:nvSpPr>
        <p:spPr>
          <a:xfrm>
            <a:off x="8569881" y="1950708"/>
            <a:ext cx="609724" cy="80125"/>
          </a:xfrm>
          <a:custGeom>
            <a:avLst/>
            <a:gdLst/>
            <a:ahLst/>
            <a:cxnLst/>
            <a:rect l="l" t="t" r="r" b="b"/>
            <a:pathLst>
              <a:path w="1101725" h="144780">
                <a:moveTo>
                  <a:pt x="54439" y="2438"/>
                </a:moveTo>
                <a:lnTo>
                  <a:pt x="3504" y="2438"/>
                </a:lnTo>
                <a:lnTo>
                  <a:pt x="2352" y="2912"/>
                </a:lnTo>
                <a:lnTo>
                  <a:pt x="456" y="4809"/>
                </a:lnTo>
                <a:lnTo>
                  <a:pt x="0" y="5981"/>
                </a:lnTo>
                <a:lnTo>
                  <a:pt x="67" y="141363"/>
                </a:lnTo>
                <a:lnTo>
                  <a:pt x="456" y="142307"/>
                </a:lnTo>
                <a:lnTo>
                  <a:pt x="2352" y="144204"/>
                </a:lnTo>
                <a:lnTo>
                  <a:pt x="3504" y="144678"/>
                </a:lnTo>
                <a:lnTo>
                  <a:pt x="55455" y="144678"/>
                </a:lnTo>
                <a:lnTo>
                  <a:pt x="94965" y="135356"/>
                </a:lnTo>
                <a:lnTo>
                  <a:pt x="107968" y="121310"/>
                </a:lnTo>
                <a:lnTo>
                  <a:pt x="28226" y="121310"/>
                </a:lnTo>
                <a:lnTo>
                  <a:pt x="28226" y="25806"/>
                </a:lnTo>
                <a:lnTo>
                  <a:pt x="107233" y="25806"/>
                </a:lnTo>
                <a:lnTo>
                  <a:pt x="104515" y="21615"/>
                </a:lnTo>
                <a:lnTo>
                  <a:pt x="64243" y="2832"/>
                </a:lnTo>
                <a:lnTo>
                  <a:pt x="54439" y="2438"/>
                </a:lnTo>
                <a:close/>
              </a:path>
              <a:path w="1101725" h="144780">
                <a:moveTo>
                  <a:pt x="107233" y="25806"/>
                </a:moveTo>
                <a:lnTo>
                  <a:pt x="53423" y="25806"/>
                </a:lnTo>
                <a:lnTo>
                  <a:pt x="61475" y="26301"/>
                </a:lnTo>
                <a:lnTo>
                  <a:pt x="68358" y="27787"/>
                </a:lnTo>
                <a:lnTo>
                  <a:pt x="87086" y="62246"/>
                </a:lnTo>
                <a:lnTo>
                  <a:pt x="87157" y="68952"/>
                </a:lnTo>
                <a:lnTo>
                  <a:pt x="87290" y="71865"/>
                </a:lnTo>
                <a:lnTo>
                  <a:pt x="87290" y="74913"/>
                </a:lnTo>
                <a:lnTo>
                  <a:pt x="87154" y="78028"/>
                </a:lnTo>
                <a:lnTo>
                  <a:pt x="87086" y="84531"/>
                </a:lnTo>
                <a:lnTo>
                  <a:pt x="86940" y="89204"/>
                </a:lnTo>
                <a:lnTo>
                  <a:pt x="86816" y="96452"/>
                </a:lnTo>
                <a:lnTo>
                  <a:pt x="85596" y="102819"/>
                </a:lnTo>
                <a:lnTo>
                  <a:pt x="83293" y="107695"/>
                </a:lnTo>
                <a:lnTo>
                  <a:pt x="81126" y="112437"/>
                </a:lnTo>
                <a:lnTo>
                  <a:pt x="77672" y="115891"/>
                </a:lnTo>
                <a:lnTo>
                  <a:pt x="68189" y="120226"/>
                </a:lnTo>
                <a:lnTo>
                  <a:pt x="62025" y="121310"/>
                </a:lnTo>
                <a:lnTo>
                  <a:pt x="107968" y="121310"/>
                </a:lnTo>
                <a:lnTo>
                  <a:pt x="115731" y="81009"/>
                </a:lnTo>
                <a:lnTo>
                  <a:pt x="115605" y="62246"/>
                </a:lnTo>
                <a:lnTo>
                  <a:pt x="108287" y="27431"/>
                </a:lnTo>
                <a:lnTo>
                  <a:pt x="107233" y="25806"/>
                </a:lnTo>
                <a:close/>
              </a:path>
              <a:path w="1101725" h="144780">
                <a:moveTo>
                  <a:pt x="228064" y="2438"/>
                </a:moveTo>
                <a:lnTo>
                  <a:pt x="201851" y="2438"/>
                </a:lnTo>
                <a:lnTo>
                  <a:pt x="200225" y="2980"/>
                </a:lnTo>
                <a:lnTo>
                  <a:pt x="197923" y="5012"/>
                </a:lnTo>
                <a:lnTo>
                  <a:pt x="197177" y="6163"/>
                </a:lnTo>
                <a:lnTo>
                  <a:pt x="196771" y="7518"/>
                </a:lnTo>
                <a:lnTo>
                  <a:pt x="147800" y="138582"/>
                </a:lnTo>
                <a:lnTo>
                  <a:pt x="147529" y="139259"/>
                </a:lnTo>
                <a:lnTo>
                  <a:pt x="147393" y="139869"/>
                </a:lnTo>
                <a:lnTo>
                  <a:pt x="147393" y="141630"/>
                </a:lnTo>
                <a:lnTo>
                  <a:pt x="147800" y="142646"/>
                </a:lnTo>
                <a:lnTo>
                  <a:pt x="148613" y="143459"/>
                </a:lnTo>
                <a:lnTo>
                  <a:pt x="149561" y="144271"/>
                </a:lnTo>
                <a:lnTo>
                  <a:pt x="150577" y="144678"/>
                </a:lnTo>
                <a:lnTo>
                  <a:pt x="171236" y="144678"/>
                </a:lnTo>
                <a:lnTo>
                  <a:pt x="172590" y="144271"/>
                </a:lnTo>
                <a:lnTo>
                  <a:pt x="174351" y="142510"/>
                </a:lnTo>
                <a:lnTo>
                  <a:pt x="174961" y="141630"/>
                </a:lnTo>
                <a:lnTo>
                  <a:pt x="175232" y="140817"/>
                </a:lnTo>
                <a:lnTo>
                  <a:pt x="184782" y="116027"/>
                </a:lnTo>
                <a:lnTo>
                  <a:pt x="273687" y="116027"/>
                </a:lnTo>
                <a:lnTo>
                  <a:pt x="264956" y="92659"/>
                </a:lnTo>
                <a:lnTo>
                  <a:pt x="191894" y="92659"/>
                </a:lnTo>
                <a:lnTo>
                  <a:pt x="214856" y="29870"/>
                </a:lnTo>
                <a:lnTo>
                  <a:pt x="241496" y="29870"/>
                </a:lnTo>
                <a:lnTo>
                  <a:pt x="233144" y="7518"/>
                </a:lnTo>
                <a:lnTo>
                  <a:pt x="232602" y="6163"/>
                </a:lnTo>
                <a:lnTo>
                  <a:pt x="231789" y="5012"/>
                </a:lnTo>
                <a:lnTo>
                  <a:pt x="230705" y="4063"/>
                </a:lnTo>
                <a:lnTo>
                  <a:pt x="229622" y="2980"/>
                </a:lnTo>
                <a:lnTo>
                  <a:pt x="228064" y="2438"/>
                </a:lnTo>
                <a:close/>
              </a:path>
              <a:path w="1101725" h="144780">
                <a:moveTo>
                  <a:pt x="273687" y="116027"/>
                </a:moveTo>
                <a:lnTo>
                  <a:pt x="245133" y="116027"/>
                </a:lnTo>
                <a:lnTo>
                  <a:pt x="254683" y="140817"/>
                </a:lnTo>
                <a:lnTo>
                  <a:pt x="254954" y="141630"/>
                </a:lnTo>
                <a:lnTo>
                  <a:pt x="255496" y="142510"/>
                </a:lnTo>
                <a:lnTo>
                  <a:pt x="256309" y="143459"/>
                </a:lnTo>
                <a:lnTo>
                  <a:pt x="257257" y="144271"/>
                </a:lnTo>
                <a:lnTo>
                  <a:pt x="258679" y="144678"/>
                </a:lnTo>
                <a:lnTo>
                  <a:pt x="279338" y="144678"/>
                </a:lnTo>
                <a:lnTo>
                  <a:pt x="280286" y="144271"/>
                </a:lnTo>
                <a:lnTo>
                  <a:pt x="281912" y="142646"/>
                </a:lnTo>
                <a:lnTo>
                  <a:pt x="282318" y="141630"/>
                </a:lnTo>
                <a:lnTo>
                  <a:pt x="282251" y="139259"/>
                </a:lnTo>
                <a:lnTo>
                  <a:pt x="282115" y="138582"/>
                </a:lnTo>
                <a:lnTo>
                  <a:pt x="273687" y="116027"/>
                </a:lnTo>
                <a:close/>
              </a:path>
              <a:path w="1101725" h="144780">
                <a:moveTo>
                  <a:pt x="241496" y="29870"/>
                </a:moveTo>
                <a:lnTo>
                  <a:pt x="214856" y="29870"/>
                </a:lnTo>
                <a:lnTo>
                  <a:pt x="238021" y="92659"/>
                </a:lnTo>
                <a:lnTo>
                  <a:pt x="264956" y="92659"/>
                </a:lnTo>
                <a:lnTo>
                  <a:pt x="241496" y="29870"/>
                </a:lnTo>
                <a:close/>
              </a:path>
              <a:path w="1101725" h="144780">
                <a:moveTo>
                  <a:pt x="318729" y="2438"/>
                </a:moveTo>
                <a:lnTo>
                  <a:pt x="297935" y="2438"/>
                </a:lnTo>
                <a:lnTo>
                  <a:pt x="296987" y="2844"/>
                </a:lnTo>
                <a:lnTo>
                  <a:pt x="295361" y="4470"/>
                </a:lnTo>
                <a:lnTo>
                  <a:pt x="295009" y="5350"/>
                </a:lnTo>
                <a:lnTo>
                  <a:pt x="295023" y="7518"/>
                </a:lnTo>
                <a:lnTo>
                  <a:pt x="295429" y="8669"/>
                </a:lnTo>
                <a:lnTo>
                  <a:pt x="295564" y="8940"/>
                </a:lnTo>
                <a:lnTo>
                  <a:pt x="343520" y="93878"/>
                </a:lnTo>
                <a:lnTo>
                  <a:pt x="343520" y="141156"/>
                </a:lnTo>
                <a:lnTo>
                  <a:pt x="343994" y="142307"/>
                </a:lnTo>
                <a:lnTo>
                  <a:pt x="345890" y="144204"/>
                </a:lnTo>
                <a:lnTo>
                  <a:pt x="347042" y="144678"/>
                </a:lnTo>
                <a:lnTo>
                  <a:pt x="368378" y="144678"/>
                </a:lnTo>
                <a:lnTo>
                  <a:pt x="369597" y="144204"/>
                </a:lnTo>
                <a:lnTo>
                  <a:pt x="371493" y="142307"/>
                </a:lnTo>
                <a:lnTo>
                  <a:pt x="371968" y="141156"/>
                </a:lnTo>
                <a:lnTo>
                  <a:pt x="371968" y="93878"/>
                </a:lnTo>
                <a:lnTo>
                  <a:pt x="388029" y="65430"/>
                </a:lnTo>
                <a:lnTo>
                  <a:pt x="357744" y="65430"/>
                </a:lnTo>
                <a:lnTo>
                  <a:pt x="323200" y="6299"/>
                </a:lnTo>
                <a:lnTo>
                  <a:pt x="322793" y="5350"/>
                </a:lnTo>
                <a:lnTo>
                  <a:pt x="322048" y="4470"/>
                </a:lnTo>
                <a:lnTo>
                  <a:pt x="320964" y="3657"/>
                </a:lnTo>
                <a:lnTo>
                  <a:pt x="320016" y="2844"/>
                </a:lnTo>
                <a:lnTo>
                  <a:pt x="318729" y="2438"/>
                </a:lnTo>
                <a:close/>
              </a:path>
              <a:path w="1101725" h="144780">
                <a:moveTo>
                  <a:pt x="417484" y="2438"/>
                </a:moveTo>
                <a:lnTo>
                  <a:pt x="396758" y="2438"/>
                </a:lnTo>
                <a:lnTo>
                  <a:pt x="395403" y="2844"/>
                </a:lnTo>
                <a:lnTo>
                  <a:pt x="394320" y="3657"/>
                </a:lnTo>
                <a:lnTo>
                  <a:pt x="393371" y="4470"/>
                </a:lnTo>
                <a:lnTo>
                  <a:pt x="392626" y="5350"/>
                </a:lnTo>
                <a:lnTo>
                  <a:pt x="357744" y="65430"/>
                </a:lnTo>
                <a:lnTo>
                  <a:pt x="388029" y="65430"/>
                </a:lnTo>
                <a:lnTo>
                  <a:pt x="419923" y="8940"/>
                </a:lnTo>
                <a:lnTo>
                  <a:pt x="420194" y="8669"/>
                </a:lnTo>
                <a:lnTo>
                  <a:pt x="420329" y="8331"/>
                </a:lnTo>
                <a:lnTo>
                  <a:pt x="420329" y="7924"/>
                </a:lnTo>
                <a:lnTo>
                  <a:pt x="420465" y="7518"/>
                </a:lnTo>
                <a:lnTo>
                  <a:pt x="420478" y="5350"/>
                </a:lnTo>
                <a:lnTo>
                  <a:pt x="420126" y="4470"/>
                </a:lnTo>
                <a:lnTo>
                  <a:pt x="418500" y="2844"/>
                </a:lnTo>
                <a:lnTo>
                  <a:pt x="417484" y="2438"/>
                </a:lnTo>
                <a:close/>
              </a:path>
              <a:path w="1101725" h="144780">
                <a:moveTo>
                  <a:pt x="585994" y="34543"/>
                </a:moveTo>
                <a:lnTo>
                  <a:pt x="557750" y="34543"/>
                </a:lnTo>
                <a:lnTo>
                  <a:pt x="557750" y="141156"/>
                </a:lnTo>
                <a:lnTo>
                  <a:pt x="558156" y="142307"/>
                </a:lnTo>
                <a:lnTo>
                  <a:pt x="558969" y="143255"/>
                </a:lnTo>
                <a:lnTo>
                  <a:pt x="559917" y="144204"/>
                </a:lnTo>
                <a:lnTo>
                  <a:pt x="561136" y="144678"/>
                </a:lnTo>
                <a:lnTo>
                  <a:pt x="582472" y="144678"/>
                </a:lnTo>
                <a:lnTo>
                  <a:pt x="583624" y="144204"/>
                </a:lnTo>
                <a:lnTo>
                  <a:pt x="585520" y="142307"/>
                </a:lnTo>
                <a:lnTo>
                  <a:pt x="585994" y="141156"/>
                </a:lnTo>
                <a:lnTo>
                  <a:pt x="585994" y="34543"/>
                </a:lnTo>
                <a:close/>
              </a:path>
              <a:path w="1101725" h="144780">
                <a:moveTo>
                  <a:pt x="582472" y="2438"/>
                </a:moveTo>
                <a:lnTo>
                  <a:pt x="562288" y="2438"/>
                </a:lnTo>
                <a:lnTo>
                  <a:pt x="561407" y="2506"/>
                </a:lnTo>
                <a:lnTo>
                  <a:pt x="559782" y="2777"/>
                </a:lnTo>
                <a:lnTo>
                  <a:pt x="558969" y="3183"/>
                </a:lnTo>
                <a:lnTo>
                  <a:pt x="558156" y="3860"/>
                </a:lnTo>
                <a:lnTo>
                  <a:pt x="512639" y="39014"/>
                </a:lnTo>
                <a:lnTo>
                  <a:pt x="511420" y="39827"/>
                </a:lnTo>
                <a:lnTo>
                  <a:pt x="510675" y="40910"/>
                </a:lnTo>
                <a:lnTo>
                  <a:pt x="510404" y="42265"/>
                </a:lnTo>
                <a:lnTo>
                  <a:pt x="510268" y="43620"/>
                </a:lnTo>
                <a:lnTo>
                  <a:pt x="510607" y="44907"/>
                </a:lnTo>
                <a:lnTo>
                  <a:pt x="524425" y="59469"/>
                </a:lnTo>
                <a:lnTo>
                  <a:pt x="525644" y="59131"/>
                </a:lnTo>
                <a:lnTo>
                  <a:pt x="526863" y="58318"/>
                </a:lnTo>
                <a:lnTo>
                  <a:pt x="557750" y="34543"/>
                </a:lnTo>
                <a:lnTo>
                  <a:pt x="585994" y="34543"/>
                </a:lnTo>
                <a:lnTo>
                  <a:pt x="585994" y="5960"/>
                </a:lnTo>
                <a:lnTo>
                  <a:pt x="585520" y="4809"/>
                </a:lnTo>
                <a:lnTo>
                  <a:pt x="583624" y="2912"/>
                </a:lnTo>
                <a:lnTo>
                  <a:pt x="582472" y="2438"/>
                </a:lnTo>
                <a:close/>
              </a:path>
              <a:path w="1101725" h="144780">
                <a:moveTo>
                  <a:pt x="715867" y="96316"/>
                </a:moveTo>
                <a:lnTo>
                  <a:pt x="684524" y="96316"/>
                </a:lnTo>
                <a:lnTo>
                  <a:pt x="654654" y="137566"/>
                </a:lnTo>
                <a:lnTo>
                  <a:pt x="654518" y="137837"/>
                </a:lnTo>
                <a:lnTo>
                  <a:pt x="654044" y="138582"/>
                </a:lnTo>
                <a:lnTo>
                  <a:pt x="653909" y="138988"/>
                </a:lnTo>
                <a:lnTo>
                  <a:pt x="653841" y="141427"/>
                </a:lnTo>
                <a:lnTo>
                  <a:pt x="654247" y="142510"/>
                </a:lnTo>
                <a:lnTo>
                  <a:pt x="655060" y="143459"/>
                </a:lnTo>
                <a:lnTo>
                  <a:pt x="655873" y="144271"/>
                </a:lnTo>
                <a:lnTo>
                  <a:pt x="656889" y="144678"/>
                </a:lnTo>
                <a:lnTo>
                  <a:pt x="679038" y="144678"/>
                </a:lnTo>
                <a:lnTo>
                  <a:pt x="680528" y="144204"/>
                </a:lnTo>
                <a:lnTo>
                  <a:pt x="682560" y="142172"/>
                </a:lnTo>
                <a:lnTo>
                  <a:pt x="683373" y="141291"/>
                </a:lnTo>
                <a:lnTo>
                  <a:pt x="683915" y="140614"/>
                </a:lnTo>
                <a:lnTo>
                  <a:pt x="715867" y="96316"/>
                </a:lnTo>
                <a:close/>
              </a:path>
              <a:path w="1101725" h="144780">
                <a:moveTo>
                  <a:pt x="691365" y="406"/>
                </a:moveTo>
                <a:lnTo>
                  <a:pt x="673077" y="406"/>
                </a:lnTo>
                <a:lnTo>
                  <a:pt x="665017" y="1828"/>
                </a:lnTo>
                <a:lnTo>
                  <a:pt x="658108" y="4673"/>
                </a:lnTo>
                <a:lnTo>
                  <a:pt x="651335" y="7382"/>
                </a:lnTo>
                <a:lnTo>
                  <a:pt x="630826" y="32037"/>
                </a:lnTo>
                <a:lnTo>
                  <a:pt x="628576" y="37727"/>
                </a:lnTo>
                <a:lnTo>
                  <a:pt x="627425" y="43687"/>
                </a:lnTo>
                <a:lnTo>
                  <a:pt x="627425" y="56421"/>
                </a:lnTo>
                <a:lnTo>
                  <a:pt x="651064" y="90694"/>
                </a:lnTo>
                <a:lnTo>
                  <a:pt x="675990" y="97129"/>
                </a:lnTo>
                <a:lnTo>
                  <a:pt x="678970" y="97265"/>
                </a:lnTo>
                <a:lnTo>
                  <a:pt x="681815" y="96994"/>
                </a:lnTo>
                <a:lnTo>
                  <a:pt x="684524" y="96316"/>
                </a:lnTo>
                <a:lnTo>
                  <a:pt x="715867" y="96316"/>
                </a:lnTo>
                <a:lnTo>
                  <a:pt x="719678" y="91033"/>
                </a:lnTo>
                <a:lnTo>
                  <a:pt x="722387" y="87105"/>
                </a:lnTo>
                <a:lnTo>
                  <a:pt x="725096" y="83108"/>
                </a:lnTo>
                <a:lnTo>
                  <a:pt x="727806" y="79044"/>
                </a:lnTo>
                <a:lnTo>
                  <a:pt x="730146" y="75590"/>
                </a:lnTo>
                <a:lnTo>
                  <a:pt x="677615" y="75590"/>
                </a:lnTo>
                <a:lnTo>
                  <a:pt x="673145" y="74574"/>
                </a:lnTo>
                <a:lnTo>
                  <a:pt x="656076" y="55067"/>
                </a:lnTo>
                <a:lnTo>
                  <a:pt x="656076" y="44365"/>
                </a:lnTo>
                <a:lnTo>
                  <a:pt x="669081" y="27025"/>
                </a:lnTo>
                <a:lnTo>
                  <a:pt x="673145" y="24858"/>
                </a:lnTo>
                <a:lnTo>
                  <a:pt x="677615" y="23774"/>
                </a:lnTo>
                <a:lnTo>
                  <a:pt x="731199" y="23774"/>
                </a:lnTo>
                <a:lnTo>
                  <a:pt x="728280" y="19507"/>
                </a:lnTo>
                <a:lnTo>
                  <a:pt x="723539" y="15036"/>
                </a:lnTo>
                <a:lnTo>
                  <a:pt x="718933" y="10430"/>
                </a:lnTo>
                <a:lnTo>
                  <a:pt x="713175" y="6841"/>
                </a:lnTo>
                <a:lnTo>
                  <a:pt x="699358" y="1693"/>
                </a:lnTo>
                <a:lnTo>
                  <a:pt x="691365" y="406"/>
                </a:lnTo>
                <a:close/>
              </a:path>
              <a:path w="1101725" h="144780">
                <a:moveTo>
                  <a:pt x="731199" y="23774"/>
                </a:moveTo>
                <a:lnTo>
                  <a:pt x="687233" y="23774"/>
                </a:lnTo>
                <a:lnTo>
                  <a:pt x="691636" y="24858"/>
                </a:lnTo>
                <a:lnTo>
                  <a:pt x="695700" y="27025"/>
                </a:lnTo>
                <a:lnTo>
                  <a:pt x="699764" y="29057"/>
                </a:lnTo>
                <a:lnTo>
                  <a:pt x="702948" y="32037"/>
                </a:lnTo>
                <a:lnTo>
                  <a:pt x="705250" y="35966"/>
                </a:lnTo>
                <a:lnTo>
                  <a:pt x="707689" y="39759"/>
                </a:lnTo>
                <a:lnTo>
                  <a:pt x="708908" y="44365"/>
                </a:lnTo>
                <a:lnTo>
                  <a:pt x="708908" y="55067"/>
                </a:lnTo>
                <a:lnTo>
                  <a:pt x="707689" y="59673"/>
                </a:lnTo>
                <a:lnTo>
                  <a:pt x="705250" y="63601"/>
                </a:lnTo>
                <a:lnTo>
                  <a:pt x="702948" y="67394"/>
                </a:lnTo>
                <a:lnTo>
                  <a:pt x="699764" y="70374"/>
                </a:lnTo>
                <a:lnTo>
                  <a:pt x="695700" y="72542"/>
                </a:lnTo>
                <a:lnTo>
                  <a:pt x="691772" y="74574"/>
                </a:lnTo>
                <a:lnTo>
                  <a:pt x="687369" y="75590"/>
                </a:lnTo>
                <a:lnTo>
                  <a:pt x="730146" y="75590"/>
                </a:lnTo>
                <a:lnTo>
                  <a:pt x="737762" y="42468"/>
                </a:lnTo>
                <a:lnTo>
                  <a:pt x="736543" y="36305"/>
                </a:lnTo>
                <a:lnTo>
                  <a:pt x="734105" y="30479"/>
                </a:lnTo>
                <a:lnTo>
                  <a:pt x="731802" y="24654"/>
                </a:lnTo>
                <a:lnTo>
                  <a:pt x="731199" y="23774"/>
                </a:lnTo>
                <a:close/>
              </a:path>
              <a:path w="1101725" h="144780">
                <a:moveTo>
                  <a:pt x="845684" y="72135"/>
                </a:moveTo>
                <a:lnTo>
                  <a:pt x="780457" y="72135"/>
                </a:lnTo>
                <a:lnTo>
                  <a:pt x="779238" y="72610"/>
                </a:lnTo>
                <a:lnTo>
                  <a:pt x="778290" y="73558"/>
                </a:lnTo>
                <a:lnTo>
                  <a:pt x="777477" y="74506"/>
                </a:lnTo>
                <a:lnTo>
                  <a:pt x="777071" y="75658"/>
                </a:lnTo>
                <a:lnTo>
                  <a:pt x="777071" y="91778"/>
                </a:lnTo>
                <a:lnTo>
                  <a:pt x="777477" y="92930"/>
                </a:lnTo>
                <a:lnTo>
                  <a:pt x="778290" y="93878"/>
                </a:lnTo>
                <a:lnTo>
                  <a:pt x="779238" y="94826"/>
                </a:lnTo>
                <a:lnTo>
                  <a:pt x="780457" y="95300"/>
                </a:lnTo>
                <a:lnTo>
                  <a:pt x="845684" y="95300"/>
                </a:lnTo>
                <a:lnTo>
                  <a:pt x="846836" y="94826"/>
                </a:lnTo>
                <a:lnTo>
                  <a:pt x="848732" y="92930"/>
                </a:lnTo>
                <a:lnTo>
                  <a:pt x="849207" y="91778"/>
                </a:lnTo>
                <a:lnTo>
                  <a:pt x="849207" y="75658"/>
                </a:lnTo>
                <a:lnTo>
                  <a:pt x="848732" y="74506"/>
                </a:lnTo>
                <a:lnTo>
                  <a:pt x="846836" y="72610"/>
                </a:lnTo>
                <a:lnTo>
                  <a:pt x="845684" y="72135"/>
                </a:lnTo>
                <a:close/>
              </a:path>
              <a:path w="1101725" h="144780">
                <a:moveTo>
                  <a:pt x="984185" y="23571"/>
                </a:moveTo>
                <a:lnTo>
                  <a:pt x="945645" y="23571"/>
                </a:lnTo>
                <a:lnTo>
                  <a:pt x="950860" y="25467"/>
                </a:lnTo>
                <a:lnTo>
                  <a:pt x="954112" y="29260"/>
                </a:lnTo>
                <a:lnTo>
                  <a:pt x="957498" y="33053"/>
                </a:lnTo>
                <a:lnTo>
                  <a:pt x="959192" y="37998"/>
                </a:lnTo>
                <a:lnTo>
                  <a:pt x="959192" y="48158"/>
                </a:lnTo>
                <a:lnTo>
                  <a:pt x="957905" y="52290"/>
                </a:lnTo>
                <a:lnTo>
                  <a:pt x="955331" y="56489"/>
                </a:lnTo>
                <a:lnTo>
                  <a:pt x="952893" y="60553"/>
                </a:lnTo>
                <a:lnTo>
                  <a:pt x="921803" y="87985"/>
                </a:lnTo>
                <a:lnTo>
                  <a:pt x="889697" y="119887"/>
                </a:lnTo>
                <a:lnTo>
                  <a:pt x="884617" y="128219"/>
                </a:lnTo>
                <a:lnTo>
                  <a:pt x="884617" y="141156"/>
                </a:lnTo>
                <a:lnTo>
                  <a:pt x="885091" y="142307"/>
                </a:lnTo>
                <a:lnTo>
                  <a:pt x="886988" y="144204"/>
                </a:lnTo>
                <a:lnTo>
                  <a:pt x="888139" y="144678"/>
                </a:lnTo>
                <a:lnTo>
                  <a:pt x="988114" y="144678"/>
                </a:lnTo>
                <a:lnTo>
                  <a:pt x="989265" y="144204"/>
                </a:lnTo>
                <a:lnTo>
                  <a:pt x="990078" y="143255"/>
                </a:lnTo>
                <a:lnTo>
                  <a:pt x="991026" y="142307"/>
                </a:lnTo>
                <a:lnTo>
                  <a:pt x="991501" y="141156"/>
                </a:lnTo>
                <a:lnTo>
                  <a:pt x="991501" y="123884"/>
                </a:lnTo>
                <a:lnTo>
                  <a:pt x="991026" y="122732"/>
                </a:lnTo>
                <a:lnTo>
                  <a:pt x="990078" y="121919"/>
                </a:lnTo>
                <a:lnTo>
                  <a:pt x="989265" y="120971"/>
                </a:lnTo>
                <a:lnTo>
                  <a:pt x="988114" y="120497"/>
                </a:lnTo>
                <a:lnTo>
                  <a:pt x="928712" y="120497"/>
                </a:lnTo>
                <a:lnTo>
                  <a:pt x="957566" y="91236"/>
                </a:lnTo>
                <a:lnTo>
                  <a:pt x="984886" y="60553"/>
                </a:lnTo>
                <a:lnTo>
                  <a:pt x="988453" y="34950"/>
                </a:lnTo>
                <a:lnTo>
                  <a:pt x="986556" y="27635"/>
                </a:lnTo>
                <a:lnTo>
                  <a:pt x="984185" y="23571"/>
                </a:lnTo>
                <a:close/>
              </a:path>
              <a:path w="1101725" h="144780">
                <a:moveTo>
                  <a:pt x="938262" y="0"/>
                </a:moveTo>
                <a:lnTo>
                  <a:pt x="930270" y="0"/>
                </a:lnTo>
                <a:lnTo>
                  <a:pt x="923090" y="1286"/>
                </a:lnTo>
                <a:lnTo>
                  <a:pt x="890510" y="28854"/>
                </a:lnTo>
                <a:lnTo>
                  <a:pt x="888207" y="34273"/>
                </a:lnTo>
                <a:lnTo>
                  <a:pt x="886988" y="39894"/>
                </a:lnTo>
                <a:lnTo>
                  <a:pt x="886882" y="46871"/>
                </a:lnTo>
                <a:lnTo>
                  <a:pt x="887259" y="47751"/>
                </a:lnTo>
                <a:lnTo>
                  <a:pt x="888885" y="49377"/>
                </a:lnTo>
                <a:lnTo>
                  <a:pt x="889901" y="49783"/>
                </a:lnTo>
                <a:lnTo>
                  <a:pt x="910424" y="49783"/>
                </a:lnTo>
                <a:lnTo>
                  <a:pt x="911643" y="49445"/>
                </a:lnTo>
                <a:lnTo>
                  <a:pt x="914081" y="48090"/>
                </a:lnTo>
                <a:lnTo>
                  <a:pt x="914826" y="46871"/>
                </a:lnTo>
                <a:lnTo>
                  <a:pt x="915097" y="45110"/>
                </a:lnTo>
                <a:lnTo>
                  <a:pt x="915775" y="41181"/>
                </a:lnTo>
                <a:lnTo>
                  <a:pt x="926477" y="26619"/>
                </a:lnTo>
                <a:lnTo>
                  <a:pt x="929728" y="24587"/>
                </a:lnTo>
                <a:lnTo>
                  <a:pt x="933724" y="23571"/>
                </a:lnTo>
                <a:lnTo>
                  <a:pt x="984185" y="23571"/>
                </a:lnTo>
                <a:lnTo>
                  <a:pt x="982763" y="21132"/>
                </a:lnTo>
                <a:lnTo>
                  <a:pt x="946327" y="355"/>
                </a:lnTo>
                <a:lnTo>
                  <a:pt x="938262" y="0"/>
                </a:lnTo>
                <a:close/>
              </a:path>
              <a:path w="1101725" h="144780">
                <a:moveTo>
                  <a:pt x="1101257" y="34543"/>
                </a:moveTo>
                <a:lnTo>
                  <a:pt x="1073012" y="34543"/>
                </a:lnTo>
                <a:lnTo>
                  <a:pt x="1073012" y="141156"/>
                </a:lnTo>
                <a:lnTo>
                  <a:pt x="1073419" y="142307"/>
                </a:lnTo>
                <a:lnTo>
                  <a:pt x="1074232" y="143255"/>
                </a:lnTo>
                <a:lnTo>
                  <a:pt x="1075180" y="144204"/>
                </a:lnTo>
                <a:lnTo>
                  <a:pt x="1076399" y="144678"/>
                </a:lnTo>
                <a:lnTo>
                  <a:pt x="1097735" y="144678"/>
                </a:lnTo>
                <a:lnTo>
                  <a:pt x="1098887" y="144204"/>
                </a:lnTo>
                <a:lnTo>
                  <a:pt x="1100783" y="142307"/>
                </a:lnTo>
                <a:lnTo>
                  <a:pt x="1101257" y="141156"/>
                </a:lnTo>
                <a:lnTo>
                  <a:pt x="1101257" y="34543"/>
                </a:lnTo>
                <a:close/>
              </a:path>
              <a:path w="1101725" h="144780">
                <a:moveTo>
                  <a:pt x="1097735" y="2438"/>
                </a:moveTo>
                <a:lnTo>
                  <a:pt x="1077551" y="2438"/>
                </a:lnTo>
                <a:lnTo>
                  <a:pt x="1076670" y="2506"/>
                </a:lnTo>
                <a:lnTo>
                  <a:pt x="1075044" y="2777"/>
                </a:lnTo>
                <a:lnTo>
                  <a:pt x="1074232" y="3183"/>
                </a:lnTo>
                <a:lnTo>
                  <a:pt x="1073419" y="3860"/>
                </a:lnTo>
                <a:lnTo>
                  <a:pt x="1027902" y="39014"/>
                </a:lnTo>
                <a:lnTo>
                  <a:pt x="1026683" y="39827"/>
                </a:lnTo>
                <a:lnTo>
                  <a:pt x="1025938" y="40910"/>
                </a:lnTo>
                <a:lnTo>
                  <a:pt x="1025667" y="42265"/>
                </a:lnTo>
                <a:lnTo>
                  <a:pt x="1025531" y="43620"/>
                </a:lnTo>
                <a:lnTo>
                  <a:pt x="1025870" y="44907"/>
                </a:lnTo>
                <a:lnTo>
                  <a:pt x="1039688" y="59469"/>
                </a:lnTo>
                <a:lnTo>
                  <a:pt x="1040907" y="59131"/>
                </a:lnTo>
                <a:lnTo>
                  <a:pt x="1042126" y="58318"/>
                </a:lnTo>
                <a:lnTo>
                  <a:pt x="1073012" y="34543"/>
                </a:lnTo>
                <a:lnTo>
                  <a:pt x="1101257" y="34543"/>
                </a:lnTo>
                <a:lnTo>
                  <a:pt x="1101257" y="5960"/>
                </a:lnTo>
                <a:lnTo>
                  <a:pt x="1100783" y="4809"/>
                </a:lnTo>
                <a:lnTo>
                  <a:pt x="1098887" y="2912"/>
                </a:lnTo>
                <a:lnTo>
                  <a:pt x="1097735" y="2438"/>
                </a:lnTo>
                <a:close/>
              </a:path>
            </a:pathLst>
          </a:custGeom>
          <a:solidFill>
            <a:srgbClr val="596ED1"/>
          </a:solidFill>
        </p:spPr>
        <p:txBody>
          <a:bodyPr wrap="square" lIns="0" tIns="0" rIns="0" bIns="0" rtlCol="0"/>
          <a:lstStyle/>
          <a:p>
            <a:endParaRPr/>
          </a:p>
        </p:txBody>
      </p:sp>
      <p:sp>
        <p:nvSpPr>
          <p:cNvPr id="14" name="object 14"/>
          <p:cNvSpPr/>
          <p:nvPr/>
        </p:nvSpPr>
        <p:spPr>
          <a:xfrm>
            <a:off x="9777259" y="1950708"/>
            <a:ext cx="425577" cy="80125"/>
          </a:xfrm>
          <a:custGeom>
            <a:avLst/>
            <a:gdLst/>
            <a:ahLst/>
            <a:cxnLst/>
            <a:rect l="l" t="t" r="r" b="b"/>
            <a:pathLst>
              <a:path w="768984" h="144780">
                <a:moveTo>
                  <a:pt x="54439" y="2438"/>
                </a:moveTo>
                <a:lnTo>
                  <a:pt x="3504" y="2438"/>
                </a:lnTo>
                <a:lnTo>
                  <a:pt x="2352" y="2912"/>
                </a:lnTo>
                <a:lnTo>
                  <a:pt x="456" y="4809"/>
                </a:lnTo>
                <a:lnTo>
                  <a:pt x="0" y="5981"/>
                </a:lnTo>
                <a:lnTo>
                  <a:pt x="67" y="141363"/>
                </a:lnTo>
                <a:lnTo>
                  <a:pt x="456" y="142307"/>
                </a:lnTo>
                <a:lnTo>
                  <a:pt x="2352" y="144204"/>
                </a:lnTo>
                <a:lnTo>
                  <a:pt x="3504" y="144678"/>
                </a:lnTo>
                <a:lnTo>
                  <a:pt x="55455" y="144678"/>
                </a:lnTo>
                <a:lnTo>
                  <a:pt x="94965" y="135356"/>
                </a:lnTo>
                <a:lnTo>
                  <a:pt x="107968" y="121310"/>
                </a:lnTo>
                <a:lnTo>
                  <a:pt x="28226" y="121310"/>
                </a:lnTo>
                <a:lnTo>
                  <a:pt x="28226" y="25806"/>
                </a:lnTo>
                <a:lnTo>
                  <a:pt x="107233" y="25806"/>
                </a:lnTo>
                <a:lnTo>
                  <a:pt x="104515" y="21615"/>
                </a:lnTo>
                <a:lnTo>
                  <a:pt x="64243" y="2832"/>
                </a:lnTo>
                <a:lnTo>
                  <a:pt x="54439" y="2438"/>
                </a:lnTo>
                <a:close/>
              </a:path>
              <a:path w="768984" h="144780">
                <a:moveTo>
                  <a:pt x="107233" y="25806"/>
                </a:moveTo>
                <a:lnTo>
                  <a:pt x="53423" y="25806"/>
                </a:lnTo>
                <a:lnTo>
                  <a:pt x="61475" y="26301"/>
                </a:lnTo>
                <a:lnTo>
                  <a:pt x="68358" y="27787"/>
                </a:lnTo>
                <a:lnTo>
                  <a:pt x="87086" y="62246"/>
                </a:lnTo>
                <a:lnTo>
                  <a:pt x="87157" y="68952"/>
                </a:lnTo>
                <a:lnTo>
                  <a:pt x="87290" y="71865"/>
                </a:lnTo>
                <a:lnTo>
                  <a:pt x="87290" y="74913"/>
                </a:lnTo>
                <a:lnTo>
                  <a:pt x="87154" y="78028"/>
                </a:lnTo>
                <a:lnTo>
                  <a:pt x="87086" y="84531"/>
                </a:lnTo>
                <a:lnTo>
                  <a:pt x="86940" y="89204"/>
                </a:lnTo>
                <a:lnTo>
                  <a:pt x="86816" y="96452"/>
                </a:lnTo>
                <a:lnTo>
                  <a:pt x="85596" y="102819"/>
                </a:lnTo>
                <a:lnTo>
                  <a:pt x="83293" y="107695"/>
                </a:lnTo>
                <a:lnTo>
                  <a:pt x="81126" y="112437"/>
                </a:lnTo>
                <a:lnTo>
                  <a:pt x="77672" y="115891"/>
                </a:lnTo>
                <a:lnTo>
                  <a:pt x="68189" y="120226"/>
                </a:lnTo>
                <a:lnTo>
                  <a:pt x="62025" y="121310"/>
                </a:lnTo>
                <a:lnTo>
                  <a:pt x="107968" y="121310"/>
                </a:lnTo>
                <a:lnTo>
                  <a:pt x="115731" y="81009"/>
                </a:lnTo>
                <a:lnTo>
                  <a:pt x="115605" y="62246"/>
                </a:lnTo>
                <a:lnTo>
                  <a:pt x="108287" y="27431"/>
                </a:lnTo>
                <a:lnTo>
                  <a:pt x="107233" y="25806"/>
                </a:lnTo>
                <a:close/>
              </a:path>
              <a:path w="768984" h="144780">
                <a:moveTo>
                  <a:pt x="228064" y="2438"/>
                </a:moveTo>
                <a:lnTo>
                  <a:pt x="201851" y="2438"/>
                </a:lnTo>
                <a:lnTo>
                  <a:pt x="200225" y="2980"/>
                </a:lnTo>
                <a:lnTo>
                  <a:pt x="197923" y="5012"/>
                </a:lnTo>
                <a:lnTo>
                  <a:pt x="197177" y="6163"/>
                </a:lnTo>
                <a:lnTo>
                  <a:pt x="196771" y="7518"/>
                </a:lnTo>
                <a:lnTo>
                  <a:pt x="147800" y="138582"/>
                </a:lnTo>
                <a:lnTo>
                  <a:pt x="147529" y="139259"/>
                </a:lnTo>
                <a:lnTo>
                  <a:pt x="147393" y="139869"/>
                </a:lnTo>
                <a:lnTo>
                  <a:pt x="147393" y="141630"/>
                </a:lnTo>
                <a:lnTo>
                  <a:pt x="147800" y="142646"/>
                </a:lnTo>
                <a:lnTo>
                  <a:pt x="148613" y="143459"/>
                </a:lnTo>
                <a:lnTo>
                  <a:pt x="149561" y="144271"/>
                </a:lnTo>
                <a:lnTo>
                  <a:pt x="150577" y="144678"/>
                </a:lnTo>
                <a:lnTo>
                  <a:pt x="171236" y="144678"/>
                </a:lnTo>
                <a:lnTo>
                  <a:pt x="172590" y="144271"/>
                </a:lnTo>
                <a:lnTo>
                  <a:pt x="174351" y="142510"/>
                </a:lnTo>
                <a:lnTo>
                  <a:pt x="174961" y="141630"/>
                </a:lnTo>
                <a:lnTo>
                  <a:pt x="175232" y="140817"/>
                </a:lnTo>
                <a:lnTo>
                  <a:pt x="184782" y="116027"/>
                </a:lnTo>
                <a:lnTo>
                  <a:pt x="273687" y="116027"/>
                </a:lnTo>
                <a:lnTo>
                  <a:pt x="264956" y="92659"/>
                </a:lnTo>
                <a:lnTo>
                  <a:pt x="191894" y="92659"/>
                </a:lnTo>
                <a:lnTo>
                  <a:pt x="214856" y="29870"/>
                </a:lnTo>
                <a:lnTo>
                  <a:pt x="241496" y="29870"/>
                </a:lnTo>
                <a:lnTo>
                  <a:pt x="233144" y="7518"/>
                </a:lnTo>
                <a:lnTo>
                  <a:pt x="232602" y="6163"/>
                </a:lnTo>
                <a:lnTo>
                  <a:pt x="231789" y="5012"/>
                </a:lnTo>
                <a:lnTo>
                  <a:pt x="230705" y="4063"/>
                </a:lnTo>
                <a:lnTo>
                  <a:pt x="229622" y="2980"/>
                </a:lnTo>
                <a:lnTo>
                  <a:pt x="228064" y="2438"/>
                </a:lnTo>
                <a:close/>
              </a:path>
              <a:path w="768984" h="144780">
                <a:moveTo>
                  <a:pt x="273687" y="116027"/>
                </a:moveTo>
                <a:lnTo>
                  <a:pt x="245133" y="116027"/>
                </a:lnTo>
                <a:lnTo>
                  <a:pt x="254683" y="140817"/>
                </a:lnTo>
                <a:lnTo>
                  <a:pt x="254954" y="141630"/>
                </a:lnTo>
                <a:lnTo>
                  <a:pt x="255496" y="142510"/>
                </a:lnTo>
                <a:lnTo>
                  <a:pt x="256309" y="143459"/>
                </a:lnTo>
                <a:lnTo>
                  <a:pt x="257257" y="144271"/>
                </a:lnTo>
                <a:lnTo>
                  <a:pt x="258679" y="144678"/>
                </a:lnTo>
                <a:lnTo>
                  <a:pt x="279338" y="144678"/>
                </a:lnTo>
                <a:lnTo>
                  <a:pt x="280286" y="144271"/>
                </a:lnTo>
                <a:lnTo>
                  <a:pt x="281912" y="142646"/>
                </a:lnTo>
                <a:lnTo>
                  <a:pt x="282318" y="141630"/>
                </a:lnTo>
                <a:lnTo>
                  <a:pt x="282251" y="139259"/>
                </a:lnTo>
                <a:lnTo>
                  <a:pt x="282115" y="138582"/>
                </a:lnTo>
                <a:lnTo>
                  <a:pt x="273687" y="116027"/>
                </a:lnTo>
                <a:close/>
              </a:path>
              <a:path w="768984" h="144780">
                <a:moveTo>
                  <a:pt x="241496" y="29870"/>
                </a:moveTo>
                <a:lnTo>
                  <a:pt x="214856" y="29870"/>
                </a:lnTo>
                <a:lnTo>
                  <a:pt x="238021" y="92659"/>
                </a:lnTo>
                <a:lnTo>
                  <a:pt x="264956" y="92659"/>
                </a:lnTo>
                <a:lnTo>
                  <a:pt x="241496" y="29870"/>
                </a:lnTo>
                <a:close/>
              </a:path>
              <a:path w="768984" h="144780">
                <a:moveTo>
                  <a:pt x="318729" y="2438"/>
                </a:moveTo>
                <a:lnTo>
                  <a:pt x="297935" y="2438"/>
                </a:lnTo>
                <a:lnTo>
                  <a:pt x="296987" y="2844"/>
                </a:lnTo>
                <a:lnTo>
                  <a:pt x="295361" y="4470"/>
                </a:lnTo>
                <a:lnTo>
                  <a:pt x="295009" y="5350"/>
                </a:lnTo>
                <a:lnTo>
                  <a:pt x="295023" y="7518"/>
                </a:lnTo>
                <a:lnTo>
                  <a:pt x="295429" y="8669"/>
                </a:lnTo>
                <a:lnTo>
                  <a:pt x="295564" y="8940"/>
                </a:lnTo>
                <a:lnTo>
                  <a:pt x="343520" y="93878"/>
                </a:lnTo>
                <a:lnTo>
                  <a:pt x="343520" y="141156"/>
                </a:lnTo>
                <a:lnTo>
                  <a:pt x="343994" y="142307"/>
                </a:lnTo>
                <a:lnTo>
                  <a:pt x="345890" y="144204"/>
                </a:lnTo>
                <a:lnTo>
                  <a:pt x="347042" y="144678"/>
                </a:lnTo>
                <a:lnTo>
                  <a:pt x="368378" y="144678"/>
                </a:lnTo>
                <a:lnTo>
                  <a:pt x="369597" y="144204"/>
                </a:lnTo>
                <a:lnTo>
                  <a:pt x="371493" y="142307"/>
                </a:lnTo>
                <a:lnTo>
                  <a:pt x="371968" y="141156"/>
                </a:lnTo>
                <a:lnTo>
                  <a:pt x="371968" y="93878"/>
                </a:lnTo>
                <a:lnTo>
                  <a:pt x="388029" y="65430"/>
                </a:lnTo>
                <a:lnTo>
                  <a:pt x="357744" y="65430"/>
                </a:lnTo>
                <a:lnTo>
                  <a:pt x="323200" y="6299"/>
                </a:lnTo>
                <a:lnTo>
                  <a:pt x="322793" y="5350"/>
                </a:lnTo>
                <a:lnTo>
                  <a:pt x="322048" y="4470"/>
                </a:lnTo>
                <a:lnTo>
                  <a:pt x="320964" y="3657"/>
                </a:lnTo>
                <a:lnTo>
                  <a:pt x="320016" y="2844"/>
                </a:lnTo>
                <a:lnTo>
                  <a:pt x="318729" y="2438"/>
                </a:lnTo>
                <a:close/>
              </a:path>
              <a:path w="768984" h="144780">
                <a:moveTo>
                  <a:pt x="417484" y="2438"/>
                </a:moveTo>
                <a:lnTo>
                  <a:pt x="396758" y="2438"/>
                </a:lnTo>
                <a:lnTo>
                  <a:pt x="395403" y="2844"/>
                </a:lnTo>
                <a:lnTo>
                  <a:pt x="394320" y="3657"/>
                </a:lnTo>
                <a:lnTo>
                  <a:pt x="393371" y="4470"/>
                </a:lnTo>
                <a:lnTo>
                  <a:pt x="392626" y="5350"/>
                </a:lnTo>
                <a:lnTo>
                  <a:pt x="357744" y="65430"/>
                </a:lnTo>
                <a:lnTo>
                  <a:pt x="388029" y="65430"/>
                </a:lnTo>
                <a:lnTo>
                  <a:pt x="419923" y="8940"/>
                </a:lnTo>
                <a:lnTo>
                  <a:pt x="420194" y="8669"/>
                </a:lnTo>
                <a:lnTo>
                  <a:pt x="420329" y="8331"/>
                </a:lnTo>
                <a:lnTo>
                  <a:pt x="420329" y="7924"/>
                </a:lnTo>
                <a:lnTo>
                  <a:pt x="420465" y="7518"/>
                </a:lnTo>
                <a:lnTo>
                  <a:pt x="420478" y="5350"/>
                </a:lnTo>
                <a:lnTo>
                  <a:pt x="420126" y="4470"/>
                </a:lnTo>
                <a:lnTo>
                  <a:pt x="418500" y="2844"/>
                </a:lnTo>
                <a:lnTo>
                  <a:pt x="417484" y="2438"/>
                </a:lnTo>
                <a:close/>
              </a:path>
              <a:path w="768984" h="144780">
                <a:moveTo>
                  <a:pt x="615052" y="23571"/>
                </a:moveTo>
                <a:lnTo>
                  <a:pt x="576512" y="23571"/>
                </a:lnTo>
                <a:lnTo>
                  <a:pt x="581727" y="25467"/>
                </a:lnTo>
                <a:lnTo>
                  <a:pt x="584978" y="29260"/>
                </a:lnTo>
                <a:lnTo>
                  <a:pt x="588365" y="33053"/>
                </a:lnTo>
                <a:lnTo>
                  <a:pt x="590058" y="37998"/>
                </a:lnTo>
                <a:lnTo>
                  <a:pt x="590058" y="48158"/>
                </a:lnTo>
                <a:lnTo>
                  <a:pt x="588771" y="52290"/>
                </a:lnTo>
                <a:lnTo>
                  <a:pt x="586198" y="56489"/>
                </a:lnTo>
                <a:lnTo>
                  <a:pt x="583759" y="60553"/>
                </a:lnTo>
                <a:lnTo>
                  <a:pt x="552670" y="87985"/>
                </a:lnTo>
                <a:lnTo>
                  <a:pt x="520564" y="119887"/>
                </a:lnTo>
                <a:lnTo>
                  <a:pt x="515484" y="128219"/>
                </a:lnTo>
                <a:lnTo>
                  <a:pt x="515484" y="141156"/>
                </a:lnTo>
                <a:lnTo>
                  <a:pt x="515958" y="142307"/>
                </a:lnTo>
                <a:lnTo>
                  <a:pt x="517855" y="144204"/>
                </a:lnTo>
                <a:lnTo>
                  <a:pt x="519006" y="144678"/>
                </a:lnTo>
                <a:lnTo>
                  <a:pt x="618980" y="144678"/>
                </a:lnTo>
                <a:lnTo>
                  <a:pt x="620132" y="144204"/>
                </a:lnTo>
                <a:lnTo>
                  <a:pt x="620945" y="143255"/>
                </a:lnTo>
                <a:lnTo>
                  <a:pt x="621893" y="142307"/>
                </a:lnTo>
                <a:lnTo>
                  <a:pt x="622367" y="141156"/>
                </a:lnTo>
                <a:lnTo>
                  <a:pt x="622367" y="123884"/>
                </a:lnTo>
                <a:lnTo>
                  <a:pt x="621893" y="122732"/>
                </a:lnTo>
                <a:lnTo>
                  <a:pt x="620945" y="121919"/>
                </a:lnTo>
                <a:lnTo>
                  <a:pt x="620132" y="120971"/>
                </a:lnTo>
                <a:lnTo>
                  <a:pt x="618980" y="120497"/>
                </a:lnTo>
                <a:lnTo>
                  <a:pt x="559578" y="120497"/>
                </a:lnTo>
                <a:lnTo>
                  <a:pt x="588433" y="91236"/>
                </a:lnTo>
                <a:lnTo>
                  <a:pt x="615753" y="60553"/>
                </a:lnTo>
                <a:lnTo>
                  <a:pt x="619319" y="34950"/>
                </a:lnTo>
                <a:lnTo>
                  <a:pt x="617423" y="27635"/>
                </a:lnTo>
                <a:lnTo>
                  <a:pt x="615052" y="23571"/>
                </a:lnTo>
                <a:close/>
              </a:path>
              <a:path w="768984" h="144780">
                <a:moveTo>
                  <a:pt x="569129" y="0"/>
                </a:moveTo>
                <a:lnTo>
                  <a:pt x="561136" y="0"/>
                </a:lnTo>
                <a:lnTo>
                  <a:pt x="553956" y="1286"/>
                </a:lnTo>
                <a:lnTo>
                  <a:pt x="521377" y="28854"/>
                </a:lnTo>
                <a:lnTo>
                  <a:pt x="519074" y="34273"/>
                </a:lnTo>
                <a:lnTo>
                  <a:pt x="517855" y="39894"/>
                </a:lnTo>
                <a:lnTo>
                  <a:pt x="517748" y="46871"/>
                </a:lnTo>
                <a:lnTo>
                  <a:pt x="518126" y="47751"/>
                </a:lnTo>
                <a:lnTo>
                  <a:pt x="519751" y="49377"/>
                </a:lnTo>
                <a:lnTo>
                  <a:pt x="520767" y="49783"/>
                </a:lnTo>
                <a:lnTo>
                  <a:pt x="541290" y="49783"/>
                </a:lnTo>
                <a:lnTo>
                  <a:pt x="542510" y="49445"/>
                </a:lnTo>
                <a:lnTo>
                  <a:pt x="544948" y="48090"/>
                </a:lnTo>
                <a:lnTo>
                  <a:pt x="545693" y="46871"/>
                </a:lnTo>
                <a:lnTo>
                  <a:pt x="545964" y="45110"/>
                </a:lnTo>
                <a:lnTo>
                  <a:pt x="546641" y="41181"/>
                </a:lnTo>
                <a:lnTo>
                  <a:pt x="557343" y="26619"/>
                </a:lnTo>
                <a:lnTo>
                  <a:pt x="560594" y="24587"/>
                </a:lnTo>
                <a:lnTo>
                  <a:pt x="564591" y="23571"/>
                </a:lnTo>
                <a:lnTo>
                  <a:pt x="615052" y="23571"/>
                </a:lnTo>
                <a:lnTo>
                  <a:pt x="613630" y="21132"/>
                </a:lnTo>
                <a:lnTo>
                  <a:pt x="577193" y="355"/>
                </a:lnTo>
                <a:lnTo>
                  <a:pt x="569129" y="0"/>
                </a:lnTo>
                <a:close/>
              </a:path>
              <a:path w="768984" h="144780">
                <a:moveTo>
                  <a:pt x="761181" y="23571"/>
                </a:moveTo>
                <a:lnTo>
                  <a:pt x="722641" y="23571"/>
                </a:lnTo>
                <a:lnTo>
                  <a:pt x="727857" y="25467"/>
                </a:lnTo>
                <a:lnTo>
                  <a:pt x="731108" y="29260"/>
                </a:lnTo>
                <a:lnTo>
                  <a:pt x="734494" y="33053"/>
                </a:lnTo>
                <a:lnTo>
                  <a:pt x="736188" y="37998"/>
                </a:lnTo>
                <a:lnTo>
                  <a:pt x="736188" y="48158"/>
                </a:lnTo>
                <a:lnTo>
                  <a:pt x="734901" y="52290"/>
                </a:lnTo>
                <a:lnTo>
                  <a:pt x="732327" y="56489"/>
                </a:lnTo>
                <a:lnTo>
                  <a:pt x="729889" y="60553"/>
                </a:lnTo>
                <a:lnTo>
                  <a:pt x="698799" y="87985"/>
                </a:lnTo>
                <a:lnTo>
                  <a:pt x="666693" y="119887"/>
                </a:lnTo>
                <a:lnTo>
                  <a:pt x="661613" y="128219"/>
                </a:lnTo>
                <a:lnTo>
                  <a:pt x="661613" y="141156"/>
                </a:lnTo>
                <a:lnTo>
                  <a:pt x="662087" y="142307"/>
                </a:lnTo>
                <a:lnTo>
                  <a:pt x="663984" y="144204"/>
                </a:lnTo>
                <a:lnTo>
                  <a:pt x="665135" y="144678"/>
                </a:lnTo>
                <a:lnTo>
                  <a:pt x="765110" y="144678"/>
                </a:lnTo>
                <a:lnTo>
                  <a:pt x="766261" y="144204"/>
                </a:lnTo>
                <a:lnTo>
                  <a:pt x="767074" y="143255"/>
                </a:lnTo>
                <a:lnTo>
                  <a:pt x="768022" y="142307"/>
                </a:lnTo>
                <a:lnTo>
                  <a:pt x="768497" y="141156"/>
                </a:lnTo>
                <a:lnTo>
                  <a:pt x="768497" y="123884"/>
                </a:lnTo>
                <a:lnTo>
                  <a:pt x="768022" y="122732"/>
                </a:lnTo>
                <a:lnTo>
                  <a:pt x="767074" y="121919"/>
                </a:lnTo>
                <a:lnTo>
                  <a:pt x="766261" y="120971"/>
                </a:lnTo>
                <a:lnTo>
                  <a:pt x="765110" y="120497"/>
                </a:lnTo>
                <a:lnTo>
                  <a:pt x="705708" y="120497"/>
                </a:lnTo>
                <a:lnTo>
                  <a:pt x="734562" y="91236"/>
                </a:lnTo>
                <a:lnTo>
                  <a:pt x="761882" y="60553"/>
                </a:lnTo>
                <a:lnTo>
                  <a:pt x="765448" y="34950"/>
                </a:lnTo>
                <a:lnTo>
                  <a:pt x="763552" y="27635"/>
                </a:lnTo>
                <a:lnTo>
                  <a:pt x="761181" y="23571"/>
                </a:lnTo>
                <a:close/>
              </a:path>
              <a:path w="768984" h="144780">
                <a:moveTo>
                  <a:pt x="715258" y="0"/>
                </a:moveTo>
                <a:lnTo>
                  <a:pt x="707266" y="0"/>
                </a:lnTo>
                <a:lnTo>
                  <a:pt x="700086" y="1286"/>
                </a:lnTo>
                <a:lnTo>
                  <a:pt x="667506" y="28854"/>
                </a:lnTo>
                <a:lnTo>
                  <a:pt x="665203" y="34273"/>
                </a:lnTo>
                <a:lnTo>
                  <a:pt x="663984" y="39894"/>
                </a:lnTo>
                <a:lnTo>
                  <a:pt x="663878" y="46871"/>
                </a:lnTo>
                <a:lnTo>
                  <a:pt x="664255" y="47751"/>
                </a:lnTo>
                <a:lnTo>
                  <a:pt x="665880" y="49377"/>
                </a:lnTo>
                <a:lnTo>
                  <a:pt x="666897" y="49783"/>
                </a:lnTo>
                <a:lnTo>
                  <a:pt x="687420" y="49783"/>
                </a:lnTo>
                <a:lnTo>
                  <a:pt x="688639" y="49445"/>
                </a:lnTo>
                <a:lnTo>
                  <a:pt x="691077" y="48090"/>
                </a:lnTo>
                <a:lnTo>
                  <a:pt x="691822" y="46871"/>
                </a:lnTo>
                <a:lnTo>
                  <a:pt x="692093" y="45110"/>
                </a:lnTo>
                <a:lnTo>
                  <a:pt x="692771" y="41181"/>
                </a:lnTo>
                <a:lnTo>
                  <a:pt x="703472" y="26619"/>
                </a:lnTo>
                <a:lnTo>
                  <a:pt x="706724" y="24587"/>
                </a:lnTo>
                <a:lnTo>
                  <a:pt x="710720" y="23571"/>
                </a:lnTo>
                <a:lnTo>
                  <a:pt x="761181" y="23571"/>
                </a:lnTo>
                <a:lnTo>
                  <a:pt x="759759" y="21132"/>
                </a:lnTo>
                <a:lnTo>
                  <a:pt x="723323" y="355"/>
                </a:lnTo>
                <a:lnTo>
                  <a:pt x="715258" y="0"/>
                </a:lnTo>
                <a:close/>
              </a:path>
            </a:pathLst>
          </a:custGeom>
          <a:solidFill>
            <a:srgbClr val="596ED1"/>
          </a:solidFill>
        </p:spPr>
        <p:txBody>
          <a:bodyPr wrap="square" lIns="0" tIns="0" rIns="0" bIns="0" rtlCol="0"/>
          <a:lstStyle/>
          <a:p>
            <a:endParaRPr/>
          </a:p>
        </p:txBody>
      </p:sp>
      <p:pic>
        <p:nvPicPr>
          <p:cNvPr id="15" name="object 15"/>
          <p:cNvPicPr/>
          <p:nvPr/>
        </p:nvPicPr>
        <p:blipFill>
          <a:blip r:embed="rId2" cstate="print"/>
          <a:stretch>
            <a:fillRect/>
          </a:stretch>
        </p:blipFill>
        <p:spPr>
          <a:xfrm>
            <a:off x="3909387" y="905933"/>
            <a:ext cx="4390611" cy="416088"/>
          </a:xfrm>
          <a:prstGeom prst="rect">
            <a:avLst/>
          </a:prstGeom>
        </p:spPr>
      </p:pic>
      <p:pic>
        <p:nvPicPr>
          <p:cNvPr id="16" name="object 16"/>
          <p:cNvPicPr/>
          <p:nvPr/>
        </p:nvPicPr>
        <p:blipFill>
          <a:blip r:embed="rId3" cstate="print"/>
          <a:stretch>
            <a:fillRect/>
          </a:stretch>
        </p:blipFill>
        <p:spPr>
          <a:xfrm>
            <a:off x="2573466" y="2424233"/>
            <a:ext cx="940184" cy="418337"/>
          </a:xfrm>
          <a:prstGeom prst="rect">
            <a:avLst/>
          </a:prstGeom>
        </p:spPr>
      </p:pic>
      <p:pic>
        <p:nvPicPr>
          <p:cNvPr id="18" name="object 18"/>
          <p:cNvPicPr/>
          <p:nvPr/>
        </p:nvPicPr>
        <p:blipFill>
          <a:blip r:embed="rId4" cstate="print"/>
          <a:stretch>
            <a:fillRect/>
          </a:stretch>
        </p:blipFill>
        <p:spPr>
          <a:xfrm>
            <a:off x="4455286" y="3337831"/>
            <a:ext cx="946064" cy="249653"/>
          </a:xfrm>
          <a:prstGeom prst="rect">
            <a:avLst/>
          </a:prstGeom>
        </p:spPr>
      </p:pic>
      <p:pic>
        <p:nvPicPr>
          <p:cNvPr id="20" name="object 20"/>
          <p:cNvPicPr/>
          <p:nvPr/>
        </p:nvPicPr>
        <p:blipFill>
          <a:blip r:embed="rId5" cstate="print"/>
          <a:stretch>
            <a:fillRect/>
          </a:stretch>
        </p:blipFill>
        <p:spPr>
          <a:xfrm>
            <a:off x="9239528" y="5417116"/>
            <a:ext cx="941326" cy="417213"/>
          </a:xfrm>
          <a:prstGeom prst="rect">
            <a:avLst/>
          </a:prstGeom>
        </p:spPr>
      </p:pic>
      <p:sp>
        <p:nvSpPr>
          <p:cNvPr id="21" name="object 2">
            <a:extLst>
              <a:ext uri="{FF2B5EF4-FFF2-40B4-BE49-F238E27FC236}">
                <a16:creationId xmlns:a16="http://schemas.microsoft.com/office/drawing/2014/main" id="{DD5A8A82-4A5F-7223-C30A-871D4D6BB27D}"/>
              </a:ext>
            </a:extLst>
          </p:cNvPr>
          <p:cNvSpPr/>
          <p:nvPr/>
        </p:nvSpPr>
        <p:spPr>
          <a:xfrm>
            <a:off x="7856486" y="4437871"/>
            <a:ext cx="1426789" cy="754835"/>
          </a:xfrm>
          <a:custGeom>
            <a:avLst/>
            <a:gdLst/>
            <a:ahLst/>
            <a:cxnLst/>
            <a:rect l="l" t="t" r="r" b="b"/>
            <a:pathLst>
              <a:path w="2578100" h="1155700">
                <a:moveTo>
                  <a:pt x="23241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901700"/>
                </a:lnTo>
                <a:lnTo>
                  <a:pt x="4092" y="947356"/>
                </a:lnTo>
                <a:lnTo>
                  <a:pt x="15890" y="990328"/>
                </a:lnTo>
                <a:lnTo>
                  <a:pt x="34678" y="1029898"/>
                </a:lnTo>
                <a:lnTo>
                  <a:pt x="59737" y="1065348"/>
                </a:lnTo>
                <a:lnTo>
                  <a:pt x="90351" y="1095962"/>
                </a:lnTo>
                <a:lnTo>
                  <a:pt x="125801" y="1121021"/>
                </a:lnTo>
                <a:lnTo>
                  <a:pt x="165371" y="1139809"/>
                </a:lnTo>
                <a:lnTo>
                  <a:pt x="208343" y="1151607"/>
                </a:lnTo>
                <a:lnTo>
                  <a:pt x="254000" y="1155700"/>
                </a:lnTo>
                <a:lnTo>
                  <a:pt x="2324100" y="1155700"/>
                </a:lnTo>
                <a:lnTo>
                  <a:pt x="2369756" y="1151607"/>
                </a:lnTo>
                <a:lnTo>
                  <a:pt x="2412728" y="1139809"/>
                </a:lnTo>
                <a:lnTo>
                  <a:pt x="2452298" y="1121021"/>
                </a:lnTo>
                <a:lnTo>
                  <a:pt x="2487748" y="1095962"/>
                </a:lnTo>
                <a:lnTo>
                  <a:pt x="2518362" y="1065348"/>
                </a:lnTo>
                <a:lnTo>
                  <a:pt x="2543421" y="1029898"/>
                </a:lnTo>
                <a:lnTo>
                  <a:pt x="2562209" y="990328"/>
                </a:lnTo>
                <a:lnTo>
                  <a:pt x="2574007" y="947356"/>
                </a:lnTo>
                <a:lnTo>
                  <a:pt x="2578100" y="901700"/>
                </a:lnTo>
                <a:lnTo>
                  <a:pt x="2578100" y="254000"/>
                </a:lnTo>
                <a:lnTo>
                  <a:pt x="2574007" y="208343"/>
                </a:lnTo>
                <a:lnTo>
                  <a:pt x="2562209" y="165371"/>
                </a:lnTo>
                <a:lnTo>
                  <a:pt x="2543421" y="125801"/>
                </a:lnTo>
                <a:lnTo>
                  <a:pt x="2518362" y="90351"/>
                </a:lnTo>
                <a:lnTo>
                  <a:pt x="2487748" y="59737"/>
                </a:lnTo>
                <a:lnTo>
                  <a:pt x="2452298" y="34678"/>
                </a:lnTo>
                <a:lnTo>
                  <a:pt x="2412728" y="15890"/>
                </a:lnTo>
                <a:lnTo>
                  <a:pt x="2369756" y="4092"/>
                </a:lnTo>
                <a:lnTo>
                  <a:pt x="2324100" y="0"/>
                </a:lnTo>
                <a:close/>
              </a:path>
            </a:pathLst>
          </a:custGeom>
          <a:solidFill>
            <a:srgbClr val="FF0000"/>
          </a:solidFill>
        </p:spPr>
        <p:txBody>
          <a:bodyPr wrap="square" lIns="0" tIns="0" rIns="0" bIns="0" rtlCol="0"/>
          <a:lstStyle/>
          <a:p>
            <a:pPr algn="ctr"/>
            <a:r>
              <a:rPr lang="en-IN" sz="1400" dirty="0"/>
              <a:t>                          MODEL RECALIBERATION</a:t>
            </a:r>
            <a:endParaRPr sz="1600" dirty="0"/>
          </a:p>
        </p:txBody>
      </p:sp>
      <p:sp>
        <p:nvSpPr>
          <p:cNvPr id="23" name="object 4">
            <a:extLst>
              <a:ext uri="{FF2B5EF4-FFF2-40B4-BE49-F238E27FC236}">
                <a16:creationId xmlns:a16="http://schemas.microsoft.com/office/drawing/2014/main" id="{251D0FB4-CB46-2124-E7DA-515FC5E6F8C9}"/>
              </a:ext>
            </a:extLst>
          </p:cNvPr>
          <p:cNvSpPr/>
          <p:nvPr/>
        </p:nvSpPr>
        <p:spPr>
          <a:xfrm>
            <a:off x="5965340" y="3692699"/>
            <a:ext cx="1875934" cy="716909"/>
          </a:xfrm>
          <a:custGeom>
            <a:avLst/>
            <a:gdLst/>
            <a:ahLst/>
            <a:cxnLst/>
            <a:rect l="l" t="t" r="r" b="b"/>
            <a:pathLst>
              <a:path w="3530600" h="1295400">
                <a:moveTo>
                  <a:pt x="32766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1041400"/>
                </a:lnTo>
                <a:lnTo>
                  <a:pt x="4092" y="1087056"/>
                </a:lnTo>
                <a:lnTo>
                  <a:pt x="15890" y="1130028"/>
                </a:lnTo>
                <a:lnTo>
                  <a:pt x="34678" y="1169598"/>
                </a:lnTo>
                <a:lnTo>
                  <a:pt x="59737" y="1205048"/>
                </a:lnTo>
                <a:lnTo>
                  <a:pt x="90351" y="1235662"/>
                </a:lnTo>
                <a:lnTo>
                  <a:pt x="125801" y="1260721"/>
                </a:lnTo>
                <a:lnTo>
                  <a:pt x="165371" y="1279509"/>
                </a:lnTo>
                <a:lnTo>
                  <a:pt x="208343" y="1291307"/>
                </a:lnTo>
                <a:lnTo>
                  <a:pt x="254000" y="1295400"/>
                </a:lnTo>
                <a:lnTo>
                  <a:pt x="3276600" y="1295400"/>
                </a:lnTo>
                <a:lnTo>
                  <a:pt x="3322256" y="1291307"/>
                </a:lnTo>
                <a:lnTo>
                  <a:pt x="3365228" y="1279509"/>
                </a:lnTo>
                <a:lnTo>
                  <a:pt x="3404798" y="1260721"/>
                </a:lnTo>
                <a:lnTo>
                  <a:pt x="3440248" y="1235662"/>
                </a:lnTo>
                <a:lnTo>
                  <a:pt x="3470862" y="1205048"/>
                </a:lnTo>
                <a:lnTo>
                  <a:pt x="3495921" y="1169598"/>
                </a:lnTo>
                <a:lnTo>
                  <a:pt x="3514709" y="1130028"/>
                </a:lnTo>
                <a:lnTo>
                  <a:pt x="3526507" y="1087056"/>
                </a:lnTo>
                <a:lnTo>
                  <a:pt x="3530600" y="1041400"/>
                </a:lnTo>
                <a:lnTo>
                  <a:pt x="3530600" y="254000"/>
                </a:lnTo>
                <a:lnTo>
                  <a:pt x="3526507" y="208343"/>
                </a:lnTo>
                <a:lnTo>
                  <a:pt x="3514709" y="165371"/>
                </a:lnTo>
                <a:lnTo>
                  <a:pt x="3495921" y="125801"/>
                </a:lnTo>
                <a:lnTo>
                  <a:pt x="3470862" y="90351"/>
                </a:lnTo>
                <a:lnTo>
                  <a:pt x="3440248" y="59737"/>
                </a:lnTo>
                <a:lnTo>
                  <a:pt x="3404798" y="34678"/>
                </a:lnTo>
                <a:lnTo>
                  <a:pt x="3365228" y="15890"/>
                </a:lnTo>
                <a:lnTo>
                  <a:pt x="3322256" y="4092"/>
                </a:lnTo>
                <a:lnTo>
                  <a:pt x="3276600" y="0"/>
                </a:lnTo>
                <a:close/>
              </a:path>
            </a:pathLst>
          </a:custGeom>
          <a:solidFill>
            <a:srgbClr val="F4CC13"/>
          </a:solidFill>
        </p:spPr>
        <p:txBody>
          <a:bodyPr wrap="square" lIns="0" tIns="0" rIns="0" bIns="0" rtlCol="0"/>
          <a:lstStyle/>
          <a:p>
            <a:endParaRPr/>
          </a:p>
        </p:txBody>
      </p:sp>
      <p:pic>
        <p:nvPicPr>
          <p:cNvPr id="24" name="object 17">
            <a:extLst>
              <a:ext uri="{FF2B5EF4-FFF2-40B4-BE49-F238E27FC236}">
                <a16:creationId xmlns:a16="http://schemas.microsoft.com/office/drawing/2014/main" id="{DB972BC8-720C-3B15-CCD4-DF2A11AA2EBF}"/>
              </a:ext>
            </a:extLst>
          </p:cNvPr>
          <p:cNvPicPr/>
          <p:nvPr/>
        </p:nvPicPr>
        <p:blipFill>
          <a:blip r:embed="rId6" cstate="print"/>
          <a:stretch>
            <a:fillRect/>
          </a:stretch>
        </p:blipFill>
        <p:spPr>
          <a:xfrm>
            <a:off x="6357146" y="3841984"/>
            <a:ext cx="1092322" cy="418337"/>
          </a:xfrm>
          <a:prstGeom prst="rect">
            <a:avLst/>
          </a:prstGeom>
        </p:spPr>
      </p:pic>
    </p:spTree>
    <p:extLst>
      <p:ext uri="{BB962C8B-B14F-4D97-AF65-F5344CB8AC3E}">
        <p14:creationId xmlns:p14="http://schemas.microsoft.com/office/powerpoint/2010/main" val="422327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1506FCAC-6E40-CC10-5C43-88AF287C4DB7}"/>
              </a:ext>
            </a:extLst>
          </p:cNvPr>
          <p:cNvPicPr>
            <a:picLocks noChangeAspect="1"/>
          </p:cNvPicPr>
          <p:nvPr/>
        </p:nvPicPr>
        <p:blipFill rotWithShape="1">
          <a:blip r:embed="rId2"/>
          <a:srcRect b="15730"/>
          <a:stretch/>
        </p:blipFill>
        <p:spPr>
          <a:xfrm>
            <a:off x="20" y="975"/>
            <a:ext cx="12191980" cy="6858000"/>
          </a:xfrm>
          <a:prstGeom prst="rect">
            <a:avLst/>
          </a:prstGeom>
        </p:spPr>
      </p:pic>
      <p:sp>
        <p:nvSpPr>
          <p:cNvPr id="26" name="Rectangle 25">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50DEB-12D6-73E6-EE6D-3626AE68D04F}"/>
              </a:ext>
            </a:extLst>
          </p:cNvPr>
          <p:cNvSpPr>
            <a:spLocks noGrp="1"/>
          </p:cNvSpPr>
          <p:nvPr>
            <p:ph type="title"/>
          </p:nvPr>
        </p:nvSpPr>
        <p:spPr>
          <a:xfrm>
            <a:off x="854277" y="1475234"/>
            <a:ext cx="3214307" cy="2901694"/>
          </a:xfrm>
        </p:spPr>
        <p:txBody>
          <a:bodyPr vert="horz" lIns="91440" tIns="45720" rIns="91440" bIns="45720" rtlCol="0" anchor="b">
            <a:normAutofit/>
          </a:bodyPr>
          <a:lstStyle/>
          <a:p>
            <a:pPr>
              <a:lnSpc>
                <a:spcPct val="90000"/>
              </a:lnSpc>
            </a:pPr>
            <a:r>
              <a:rPr lang="en-US" sz="4400">
                <a:solidFill>
                  <a:schemeClr val="bg1"/>
                </a:solidFill>
              </a:rPr>
              <a:t>THANK YOU</a:t>
            </a:r>
          </a:p>
        </p:txBody>
      </p:sp>
      <p:cxnSp>
        <p:nvCxnSpPr>
          <p:cNvPr id="28" name="Straight Connector 2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38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606E3-F901-E47E-4C52-051F21887ED9}"/>
              </a:ext>
            </a:extLst>
          </p:cNvPr>
          <p:cNvSpPr>
            <a:spLocks noGrp="1"/>
          </p:cNvSpPr>
          <p:nvPr>
            <p:ph type="title"/>
          </p:nvPr>
        </p:nvSpPr>
        <p:spPr>
          <a:xfrm>
            <a:off x="1097280" y="286603"/>
            <a:ext cx="10058400" cy="1450757"/>
          </a:xfrm>
        </p:spPr>
        <p:txBody>
          <a:bodyPr>
            <a:normAutofit/>
          </a:bodyPr>
          <a:lstStyle/>
          <a:p>
            <a:pPr algn="ctr"/>
            <a:r>
              <a:rPr lang="en-US" dirty="0"/>
              <a:t>Our area of interest</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A38251A-C1C6-4A69-F3A4-A5AA0B57FE6F}"/>
              </a:ext>
            </a:extLst>
          </p:cNvPr>
          <p:cNvGraphicFramePr>
            <a:graphicFrameLocks noGrp="1"/>
          </p:cNvGraphicFramePr>
          <p:nvPr>
            <p:ph idx="1"/>
            <p:extLst>
              <p:ext uri="{D42A27DB-BD31-4B8C-83A1-F6EECF244321}">
                <p14:modId xmlns:p14="http://schemas.microsoft.com/office/powerpoint/2010/main" val="1802332053"/>
              </p:ext>
            </p:extLst>
          </p:nvPr>
        </p:nvGraphicFramePr>
        <p:xfrm>
          <a:off x="545314" y="1960207"/>
          <a:ext cx="10794106" cy="488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15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858FCC-B6BF-BE4B-3C13-06C77C6F9D8A}"/>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Objective</a:t>
            </a:r>
          </a:p>
        </p:txBody>
      </p:sp>
      <p:pic>
        <p:nvPicPr>
          <p:cNvPr id="5" name="Picture 4" descr="Glowing circuit board">
            <a:extLst>
              <a:ext uri="{FF2B5EF4-FFF2-40B4-BE49-F238E27FC236}">
                <a16:creationId xmlns:a16="http://schemas.microsoft.com/office/drawing/2014/main" id="{FADC7A14-A4E1-212A-1C04-90DEAF6FE5BA}"/>
              </a:ext>
            </a:extLst>
          </p:cNvPr>
          <p:cNvPicPr>
            <a:picLocks noChangeAspect="1"/>
          </p:cNvPicPr>
          <p:nvPr/>
        </p:nvPicPr>
        <p:blipFill rotWithShape="1">
          <a:blip r:embed="rId2"/>
          <a:srcRect l="43386" r="12101" b="-3"/>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278289-B26B-35EF-E6E4-3D4BE820F68C}"/>
              </a:ext>
            </a:extLst>
          </p:cNvPr>
          <p:cNvSpPr>
            <a:spLocks noGrp="1"/>
          </p:cNvSpPr>
          <p:nvPr>
            <p:ph idx="1"/>
          </p:nvPr>
        </p:nvSpPr>
        <p:spPr>
          <a:xfrm>
            <a:off x="5116784" y="2546224"/>
            <a:ext cx="5977938" cy="3342747"/>
          </a:xfrm>
        </p:spPr>
        <p:txBody>
          <a:bodyPr vert="horz" lIns="0" tIns="45720" rIns="0" bIns="45720" rtlCol="0" anchor="t">
            <a:normAutofit/>
          </a:bodyPr>
          <a:lstStyle/>
          <a:p>
            <a:r>
              <a:rPr lang="en-US" sz="1800" dirty="0">
                <a:solidFill>
                  <a:srgbClr val="FFFFFF"/>
                </a:solidFill>
                <a:ea typeface="+mn-lt"/>
                <a:cs typeface="+mn-lt"/>
              </a:rPr>
              <a:t>To design and develop a cost-effective, easy-to-implement air quality monitoring system using the Raspberry Pi Pico microcontroller. </a:t>
            </a:r>
            <a:endParaRPr lang="en-US"/>
          </a:p>
          <a:p>
            <a:r>
              <a:rPr lang="en-US" sz="1800" dirty="0">
                <a:solidFill>
                  <a:srgbClr val="FFFFFF"/>
                </a:solidFill>
                <a:ea typeface="+mn-lt"/>
                <a:cs typeface="+mn-lt"/>
              </a:rPr>
              <a:t>The system will use an MQ-135 sensor to detect levels of various gases and present a simplified air quality status on a LCD display. </a:t>
            </a:r>
          </a:p>
          <a:p>
            <a:r>
              <a:rPr lang="en-US" sz="1800" dirty="0">
                <a:solidFill>
                  <a:srgbClr val="FFFFFF"/>
                </a:solidFill>
                <a:ea typeface="+mn-lt"/>
                <a:cs typeface="+mn-lt"/>
              </a:rPr>
              <a:t>The display will show 'Good',  'Moderate', and 'Low' air quality, based on the concentration of pollutants detected.</a:t>
            </a:r>
            <a:endParaRPr lang="en-US" sz="1800">
              <a:solidFill>
                <a:srgbClr val="FFFFFF"/>
              </a:solidFill>
            </a:endParaRPr>
          </a:p>
        </p:txBody>
      </p:sp>
    </p:spTree>
    <p:extLst>
      <p:ext uri="{BB962C8B-B14F-4D97-AF65-F5344CB8AC3E}">
        <p14:creationId xmlns:p14="http://schemas.microsoft.com/office/powerpoint/2010/main" val="41441299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64FBF6-8CA7-3CE2-69B0-39C94CB17524}"/>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Hardware components</a:t>
            </a:r>
          </a:p>
        </p:txBody>
      </p:sp>
      <p:graphicFrame>
        <p:nvGraphicFramePr>
          <p:cNvPr id="5" name="Content Placeholder 2">
            <a:extLst>
              <a:ext uri="{FF2B5EF4-FFF2-40B4-BE49-F238E27FC236}">
                <a16:creationId xmlns:a16="http://schemas.microsoft.com/office/drawing/2014/main" id="{298F82A5-F0C1-5715-B7C5-0182B3C53A24}"/>
              </a:ext>
            </a:extLst>
          </p:cNvPr>
          <p:cNvGraphicFramePr>
            <a:graphicFrameLocks noGrp="1"/>
          </p:cNvGraphicFramePr>
          <p:nvPr>
            <p:ph idx="1"/>
            <p:extLst>
              <p:ext uri="{D42A27DB-BD31-4B8C-83A1-F6EECF244321}">
                <p14:modId xmlns:p14="http://schemas.microsoft.com/office/powerpoint/2010/main" val="340012440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72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31B31-6F9A-9A1B-B134-9694A8E8E0CD}"/>
              </a:ext>
            </a:extLst>
          </p:cNvPr>
          <p:cNvSpPr>
            <a:spLocks noGrp="1"/>
          </p:cNvSpPr>
          <p:nvPr>
            <p:ph type="title"/>
          </p:nvPr>
        </p:nvSpPr>
        <p:spPr>
          <a:xfrm>
            <a:off x="1097280" y="286603"/>
            <a:ext cx="10058400" cy="1450757"/>
          </a:xfrm>
        </p:spPr>
        <p:txBody>
          <a:bodyPr>
            <a:normAutofit/>
          </a:bodyPr>
          <a:lstStyle/>
          <a:p>
            <a:r>
              <a:rPr lang="en-US" dirty="0"/>
              <a:t>Challenges expected to face</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5C73647-42DB-A635-97F2-5D3952F2B03D}"/>
              </a:ext>
            </a:extLst>
          </p:cNvPr>
          <p:cNvGraphicFramePr>
            <a:graphicFrameLocks noGrp="1"/>
          </p:cNvGraphicFramePr>
          <p:nvPr>
            <p:ph idx="1"/>
            <p:extLst>
              <p:ext uri="{D42A27DB-BD31-4B8C-83A1-F6EECF244321}">
                <p14:modId xmlns:p14="http://schemas.microsoft.com/office/powerpoint/2010/main" val="351213882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79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8C6E5-6D3A-F16C-CE37-6F2FE8AB3D1E}"/>
              </a:ext>
            </a:extLst>
          </p:cNvPr>
          <p:cNvSpPr>
            <a:spLocks noGrp="1"/>
          </p:cNvSpPr>
          <p:nvPr>
            <p:ph type="title"/>
          </p:nvPr>
        </p:nvSpPr>
        <p:spPr>
          <a:xfrm>
            <a:off x="1097280" y="286603"/>
            <a:ext cx="10058400" cy="1450757"/>
          </a:xfrm>
        </p:spPr>
        <p:txBody>
          <a:bodyPr>
            <a:normAutofit/>
          </a:bodyPr>
          <a:lstStyle/>
          <a:p>
            <a:r>
              <a:rPr lang="en-US" dirty="0"/>
              <a:t>Expected Output - Deliverables</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B987A51-834A-ACFC-DD5B-05ADDC4756B3}"/>
              </a:ext>
            </a:extLst>
          </p:cNvPr>
          <p:cNvGraphicFramePr>
            <a:graphicFrameLocks noGrp="1"/>
          </p:cNvGraphicFramePr>
          <p:nvPr>
            <p:ph idx="1"/>
            <p:extLst>
              <p:ext uri="{D42A27DB-BD31-4B8C-83A1-F6EECF244321}">
                <p14:modId xmlns:p14="http://schemas.microsoft.com/office/powerpoint/2010/main" val="14424070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29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1E899-49C0-EDF9-9259-E81C5ECD0C2E}"/>
              </a:ext>
            </a:extLst>
          </p:cNvPr>
          <p:cNvSpPr>
            <a:spLocks noGrp="1"/>
          </p:cNvSpPr>
          <p:nvPr>
            <p:ph type="title"/>
          </p:nvPr>
        </p:nvSpPr>
        <p:spPr>
          <a:xfrm>
            <a:off x="642257" y="634946"/>
            <a:ext cx="3690257" cy="1450757"/>
          </a:xfrm>
        </p:spPr>
        <p:txBody>
          <a:bodyPr vert="horz" lIns="91440" tIns="45720" rIns="91440" bIns="45720" rtlCol="0">
            <a:normAutofit/>
          </a:bodyPr>
          <a:lstStyle/>
          <a:p>
            <a:r>
              <a:rPr lang="en-US" dirty="0"/>
              <a:t>PIN DIAGRAM</a:t>
            </a:r>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810E6191-2BE8-3226-3018-F1ECCA574D25}"/>
              </a:ext>
            </a:extLst>
          </p:cNvPr>
          <p:cNvPicPr>
            <a:picLocks noChangeAspect="1"/>
          </p:cNvPicPr>
          <p:nvPr/>
        </p:nvPicPr>
        <p:blipFill>
          <a:blip r:embed="rId2"/>
          <a:stretch>
            <a:fillRect/>
          </a:stretch>
        </p:blipFill>
        <p:spPr>
          <a:xfrm>
            <a:off x="4810699" y="-58546"/>
            <a:ext cx="7381300" cy="4618012"/>
          </a:xfrm>
          <a:prstGeom prst="rect">
            <a:avLst/>
          </a:prstGeom>
        </p:spPr>
      </p:pic>
      <p:sp>
        <p:nvSpPr>
          <p:cNvPr id="8" name="TextBox 7">
            <a:extLst>
              <a:ext uri="{FF2B5EF4-FFF2-40B4-BE49-F238E27FC236}">
                <a16:creationId xmlns:a16="http://schemas.microsoft.com/office/drawing/2014/main" id="{468041F1-31DD-D43B-2303-96624D5B881D}"/>
              </a:ext>
            </a:extLst>
          </p:cNvPr>
          <p:cNvSpPr txBox="1"/>
          <p:nvPr/>
        </p:nvSpPr>
        <p:spPr>
          <a:xfrm>
            <a:off x="692419" y="2415218"/>
            <a:ext cx="6094428" cy="3170099"/>
          </a:xfrm>
          <a:prstGeom prst="rect">
            <a:avLst/>
          </a:prstGeom>
          <a:noFill/>
        </p:spPr>
        <p:txBody>
          <a:bodyPr wrap="square">
            <a:spAutoFit/>
          </a:bodyPr>
          <a:lstStyle/>
          <a:p>
            <a:r>
              <a:rPr lang="en-US" sz="2000" dirty="0"/>
              <a:t>PINS USED:</a:t>
            </a:r>
          </a:p>
          <a:p>
            <a:endParaRPr lang="en-US" sz="2000" dirty="0"/>
          </a:p>
          <a:p>
            <a:r>
              <a:rPr lang="en-US" sz="2000" dirty="0"/>
              <a:t>RED LED:        PIN 2</a:t>
            </a:r>
          </a:p>
          <a:p>
            <a:r>
              <a:rPr lang="en-US" sz="2000" dirty="0"/>
              <a:t>YELLOW LED: PIN 3</a:t>
            </a:r>
          </a:p>
          <a:p>
            <a:r>
              <a:rPr lang="en-US" sz="2000" dirty="0"/>
              <a:t>GREEN LED:   PIN 14</a:t>
            </a:r>
          </a:p>
          <a:p>
            <a:r>
              <a:rPr lang="en-US" sz="2000" dirty="0"/>
              <a:t>BUZZER:        PIN 11</a:t>
            </a:r>
          </a:p>
          <a:p>
            <a:r>
              <a:rPr lang="en-US" sz="2000" dirty="0"/>
              <a:t>UART:           DEFAULT ENABLED</a:t>
            </a:r>
          </a:p>
          <a:p>
            <a:endParaRPr lang="en-US" sz="2000" dirty="0"/>
          </a:p>
          <a:p>
            <a:endParaRPr lang="en-US" sz="2000" dirty="0"/>
          </a:p>
          <a:p>
            <a:endParaRPr lang="en-IN" sz="2000" dirty="0"/>
          </a:p>
        </p:txBody>
      </p:sp>
    </p:spTree>
    <p:extLst>
      <p:ext uri="{BB962C8B-B14F-4D97-AF65-F5344CB8AC3E}">
        <p14:creationId xmlns:p14="http://schemas.microsoft.com/office/powerpoint/2010/main" val="239322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611A-0901-5768-E169-3014F37DD6B2}"/>
              </a:ext>
            </a:extLst>
          </p:cNvPr>
          <p:cNvSpPr>
            <a:spLocks noGrp="1"/>
          </p:cNvSpPr>
          <p:nvPr>
            <p:ph type="title"/>
          </p:nvPr>
        </p:nvSpPr>
        <p:spPr/>
        <p:txBody>
          <a:bodyPr/>
          <a:lstStyle/>
          <a:p>
            <a:r>
              <a:rPr lang="en-IN" dirty="0"/>
              <a:t>How does the Air Sensor Work? </a:t>
            </a:r>
          </a:p>
        </p:txBody>
      </p:sp>
      <p:sp>
        <p:nvSpPr>
          <p:cNvPr id="3" name="Content Placeholder 2">
            <a:extLst>
              <a:ext uri="{FF2B5EF4-FFF2-40B4-BE49-F238E27FC236}">
                <a16:creationId xmlns:a16="http://schemas.microsoft.com/office/drawing/2014/main" id="{6EFE0473-FC3D-476E-5993-15C2CDB33595}"/>
              </a:ext>
            </a:extLst>
          </p:cNvPr>
          <p:cNvSpPr>
            <a:spLocks noGrp="1"/>
          </p:cNvSpPr>
          <p:nvPr>
            <p:ph idx="1"/>
          </p:nvPr>
        </p:nvSpPr>
        <p:spPr/>
        <p:txBody>
          <a:bodyPr/>
          <a:lstStyle/>
          <a:p>
            <a:r>
              <a:rPr lang="en-IN" dirty="0"/>
              <a:t>MQ135 Sensor is made up of sno2 nanofibers that changes its conductivity (much like a semiconductor) and senses the changes in air composition with electrical currents</a:t>
            </a:r>
          </a:p>
          <a:p>
            <a:endParaRPr lang="en-IN" dirty="0"/>
          </a:p>
          <a:p>
            <a:r>
              <a:rPr lang="en-IN" dirty="0"/>
              <a:t>But caution! Do not expose to corrosive substances!</a:t>
            </a:r>
          </a:p>
          <a:p>
            <a:endParaRPr lang="en-IN" dirty="0"/>
          </a:p>
        </p:txBody>
      </p:sp>
      <p:pic>
        <p:nvPicPr>
          <p:cNvPr id="7" name="Picture 6">
            <a:extLst>
              <a:ext uri="{FF2B5EF4-FFF2-40B4-BE49-F238E27FC236}">
                <a16:creationId xmlns:a16="http://schemas.microsoft.com/office/drawing/2014/main" id="{BC289DD2-8832-AF98-1FA9-DBB1C410022D}"/>
              </a:ext>
            </a:extLst>
          </p:cNvPr>
          <p:cNvPicPr>
            <a:picLocks noChangeAspect="1"/>
          </p:cNvPicPr>
          <p:nvPr/>
        </p:nvPicPr>
        <p:blipFill>
          <a:blip r:embed="rId2"/>
          <a:stretch>
            <a:fillRect/>
          </a:stretch>
        </p:blipFill>
        <p:spPr>
          <a:xfrm>
            <a:off x="1184578" y="3099876"/>
            <a:ext cx="5026547" cy="472881"/>
          </a:xfrm>
          <a:prstGeom prst="rect">
            <a:avLst/>
          </a:prstGeom>
        </p:spPr>
      </p:pic>
      <p:pic>
        <p:nvPicPr>
          <p:cNvPr id="11" name="Picture 10">
            <a:extLst>
              <a:ext uri="{FF2B5EF4-FFF2-40B4-BE49-F238E27FC236}">
                <a16:creationId xmlns:a16="http://schemas.microsoft.com/office/drawing/2014/main" id="{C256DA65-C2D6-8FFD-25F7-2A654D0F208F}"/>
              </a:ext>
            </a:extLst>
          </p:cNvPr>
          <p:cNvPicPr>
            <a:picLocks noChangeAspect="1"/>
          </p:cNvPicPr>
          <p:nvPr/>
        </p:nvPicPr>
        <p:blipFill>
          <a:blip r:embed="rId3"/>
          <a:stretch>
            <a:fillRect/>
          </a:stretch>
        </p:blipFill>
        <p:spPr>
          <a:xfrm>
            <a:off x="7311864" y="3099876"/>
            <a:ext cx="4210729" cy="2955392"/>
          </a:xfrm>
          <a:prstGeom prst="rect">
            <a:avLst/>
          </a:prstGeom>
        </p:spPr>
      </p:pic>
      <p:pic>
        <p:nvPicPr>
          <p:cNvPr id="13" name="Picture 12">
            <a:extLst>
              <a:ext uri="{FF2B5EF4-FFF2-40B4-BE49-F238E27FC236}">
                <a16:creationId xmlns:a16="http://schemas.microsoft.com/office/drawing/2014/main" id="{D8E548FD-7779-DBBC-72AE-F95E31400AAB}"/>
              </a:ext>
            </a:extLst>
          </p:cNvPr>
          <p:cNvPicPr>
            <a:picLocks noChangeAspect="1"/>
          </p:cNvPicPr>
          <p:nvPr/>
        </p:nvPicPr>
        <p:blipFill>
          <a:blip r:embed="rId4"/>
          <a:stretch>
            <a:fillRect/>
          </a:stretch>
        </p:blipFill>
        <p:spPr>
          <a:xfrm>
            <a:off x="1175412" y="4172132"/>
            <a:ext cx="3246279" cy="392299"/>
          </a:xfrm>
          <a:prstGeom prst="rect">
            <a:avLst/>
          </a:prstGeom>
        </p:spPr>
      </p:pic>
      <p:pic>
        <p:nvPicPr>
          <p:cNvPr id="15" name="Picture 14">
            <a:extLst>
              <a:ext uri="{FF2B5EF4-FFF2-40B4-BE49-F238E27FC236}">
                <a16:creationId xmlns:a16="http://schemas.microsoft.com/office/drawing/2014/main" id="{691D8291-6A08-B115-2DB6-75F3965A15CE}"/>
              </a:ext>
            </a:extLst>
          </p:cNvPr>
          <p:cNvPicPr>
            <a:picLocks noChangeAspect="1"/>
          </p:cNvPicPr>
          <p:nvPr/>
        </p:nvPicPr>
        <p:blipFill>
          <a:blip r:embed="rId5"/>
          <a:stretch>
            <a:fillRect/>
          </a:stretch>
        </p:blipFill>
        <p:spPr>
          <a:xfrm>
            <a:off x="1097280" y="4756186"/>
            <a:ext cx="3106814" cy="485117"/>
          </a:xfrm>
          <a:prstGeom prst="rect">
            <a:avLst/>
          </a:prstGeom>
        </p:spPr>
      </p:pic>
    </p:spTree>
    <p:extLst>
      <p:ext uri="{BB962C8B-B14F-4D97-AF65-F5344CB8AC3E}">
        <p14:creationId xmlns:p14="http://schemas.microsoft.com/office/powerpoint/2010/main" val="126860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1E899-49C0-EDF9-9259-E81C5ECD0C2E}"/>
              </a:ext>
            </a:extLst>
          </p:cNvPr>
          <p:cNvSpPr>
            <a:spLocks noGrp="1"/>
          </p:cNvSpPr>
          <p:nvPr>
            <p:ph type="title"/>
          </p:nvPr>
        </p:nvSpPr>
        <p:spPr>
          <a:xfrm>
            <a:off x="642257" y="634946"/>
            <a:ext cx="3690257" cy="1450757"/>
          </a:xfrm>
        </p:spPr>
        <p:txBody>
          <a:bodyPr vert="horz" lIns="91440" tIns="45720" rIns="91440" bIns="45720" rtlCol="0">
            <a:normAutofit/>
          </a:bodyPr>
          <a:lstStyle/>
          <a:p>
            <a:r>
              <a:rPr lang="en-US" dirty="0"/>
              <a:t>CIRCUIT DIAGRAM</a:t>
            </a:r>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a:extLst>
              <a:ext uri="{FF2B5EF4-FFF2-40B4-BE49-F238E27FC236}">
                <a16:creationId xmlns:a16="http://schemas.microsoft.com/office/drawing/2014/main" id="{411DDCE1-7E6E-666B-F7C3-79F730ABD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24518" y="-181615"/>
            <a:ext cx="4899366" cy="6532488"/>
          </a:xfrm>
          <a:prstGeom prst="rect">
            <a:avLst/>
          </a:prstGeom>
        </p:spPr>
      </p:pic>
    </p:spTree>
    <p:extLst>
      <p:ext uri="{BB962C8B-B14F-4D97-AF65-F5344CB8AC3E}">
        <p14:creationId xmlns:p14="http://schemas.microsoft.com/office/powerpoint/2010/main" val="210973778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430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Courier New</vt:lpstr>
      <vt:lpstr>Tw Cen MT</vt:lpstr>
      <vt:lpstr>RetrospectVTI</vt:lpstr>
      <vt:lpstr>AIR QUALITY MONITORING SYSTEM</vt:lpstr>
      <vt:lpstr>Our area of interest</vt:lpstr>
      <vt:lpstr>Objective</vt:lpstr>
      <vt:lpstr>Hardware components</vt:lpstr>
      <vt:lpstr>Challenges expected to face</vt:lpstr>
      <vt:lpstr>Expected Output - Deliverables</vt:lpstr>
      <vt:lpstr>PIN DIAGRAM</vt:lpstr>
      <vt:lpstr>How does the Air Sensor Work? </vt:lpstr>
      <vt:lpstr>CIRCUIT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Viswaa Ramasubramanian</cp:lastModifiedBy>
  <cp:revision>183</cp:revision>
  <dcterms:created xsi:type="dcterms:W3CDTF">2023-11-16T13:21:41Z</dcterms:created>
  <dcterms:modified xsi:type="dcterms:W3CDTF">2024-01-16T03:00:55Z</dcterms:modified>
</cp:coreProperties>
</file>