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9A2CD-8CB8-465C-9132-36CFA32BF7F9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FDD86-5EC3-4119-B6C8-B0FD3B2E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1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FDD86-5EC3-4119-B6C8-B0FD3B2EF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A943-F6E0-405A-922F-AC2ECA284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3157A-D008-44E2-9E1D-6343D33E5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CA33-6280-4DDF-B7FE-C07E4D9D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90F7-9718-442B-97CD-3620CCF9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0C19-DFE3-4419-B31B-C8C25ADF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7690-E4D1-4734-B1D3-4E5F5A0A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A93BC-0E7B-40CB-A977-D7C53A7D9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2B46A-152A-4049-8ECF-4789CECC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9BC7-EE89-47DE-A5CA-0869DF8A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76FB-EE81-44B1-AF06-5F439B9A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43CC0-3751-4653-B3D0-12CE2AFB8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DF17A-9647-4739-BCA3-EBB6921B3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69B4-01AF-4E95-B2F0-0A9F5733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E3E3-856F-438A-8303-4A479AA3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1ED6-7F78-427D-973B-7373EB8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7DC8-0CA2-4EB7-905C-2BA25A28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2ADC-37C7-486E-BFFD-50D56B2D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38C8-DD49-40D1-9FA7-1590E3F2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9F75-0D8B-4958-89CA-F18FF96D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5476-BF1C-4AC4-9A08-C6E4DF88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8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CA02-3938-422C-956C-8559608F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2BF19-1F54-4709-A011-1A666F0A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5BE1-312C-4469-83FF-CB84A4FA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4131-C88A-4765-AF0D-8ACAD4F7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2E73-CAC7-41F9-B873-E17C5DBA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BDE2-CE1C-4769-81A5-98948426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BD10-8D59-4C93-89B7-0695D6FD8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4410F-1777-487C-8017-A9A12B7E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E664-A553-4B83-B8A8-058C5E98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AB365-A214-4C37-8388-04C0B311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0339-0D94-4853-B9DF-AF3979D9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433-9520-4ACF-975A-AD84284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B9B9-6F8D-455A-A1FB-130FB63D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06C7-895A-4D50-B5AF-C59D0819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386F8-1DD3-4ADE-8ABD-0EA88826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1CD12-48DD-4D11-86FF-2BDB39E5E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429F9-8C80-45D1-A2B5-885E9769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9995A-A08E-413F-A8BB-FA0AE8A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5E406-7D91-4F23-8EA0-24E3D32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3163-3AA9-4E25-BC88-8289AB53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48D09-2029-4B20-867E-044D3147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6E515-8CC0-4784-B7D5-6D58E144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B6A58-F393-4245-BD4A-85B06F7A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67AB0-5582-44F5-B307-11E7B318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C4469-1B1C-4D51-9B7B-38FD3A07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6DFED-C048-47FE-9A05-E6200676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B8D9-3971-4645-92D2-26B5BFB2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346E-FB3A-4FAE-AF41-EB9CB7E99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294AE-E7C7-4BC0-9382-AAE40167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C6513-4D10-4E4E-A1C6-5F6F74F2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78680-FC61-4F26-A7C6-187085DF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43655-CB69-477B-9D99-9D5A80BF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7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AC8C-E4D2-4B2F-A1DF-BE892A89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F7828-44C7-473C-B034-108021E09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CEE47-48BF-4018-A8C8-BA01D822E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7ACD-C716-4578-B233-BEFD6D3D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32208-A27D-4E08-BC5F-2E94C152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B6194-4311-433A-83E9-20DE64D6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A92B1-F729-42A3-ACFA-F6386057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1C510-A557-4F84-BC09-B8D77BEF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B557-41A0-4F3F-8D9C-E8C58EE77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1A8F-7368-4D8E-A5AC-EBCF214652ED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DB50-5546-4A17-BDB7-EE99B6DAE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494D-6925-4AC1-8338-7C0C06D7A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3154-C4A7-47A0-B4E2-D6B9EE1E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7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5B30A-2D5F-4FFD-A522-F72DEE8C6666}"/>
              </a:ext>
            </a:extLst>
          </p:cNvPr>
          <p:cNvGrpSpPr/>
          <p:nvPr/>
        </p:nvGrpSpPr>
        <p:grpSpPr>
          <a:xfrm>
            <a:off x="2642934" y="2622694"/>
            <a:ext cx="1148968" cy="1538777"/>
            <a:chOff x="898715" y="3064255"/>
            <a:chExt cx="1148968" cy="15387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E5CEBC-C985-429E-AF5E-427D96295CAB}"/>
                </a:ext>
              </a:extLst>
            </p:cNvPr>
            <p:cNvGrpSpPr/>
            <p:nvPr/>
          </p:nvGrpSpPr>
          <p:grpSpPr>
            <a:xfrm>
              <a:off x="975294" y="3064255"/>
              <a:ext cx="995810" cy="1040957"/>
              <a:chOff x="1083055" y="3038855"/>
              <a:chExt cx="995810" cy="1040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5FF9AD0-44C9-4C29-B640-CE470067C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055" y="3038855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DD712EC-F51F-477E-8A6B-652261304D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69" r="26180" b="59154"/>
              <a:stretch/>
            </p:blipFill>
            <p:spPr>
              <a:xfrm>
                <a:off x="1298575" y="3558477"/>
                <a:ext cx="780290" cy="521335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69840-0711-487E-9B43-22B83805E131}"/>
                </a:ext>
              </a:extLst>
            </p:cNvPr>
            <p:cNvSpPr txBox="1"/>
            <p:nvPr/>
          </p:nvSpPr>
          <p:spPr>
            <a:xfrm>
              <a:off x="898715" y="4079812"/>
              <a:ext cx="1148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Cisco</a:t>
              </a:r>
            </a:p>
            <a:p>
              <a:pPr algn="ctr"/>
              <a:r>
                <a:rPr lang="en-US" sz="1400" dirty="0"/>
                <a:t>CMX Listener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04D4C-7508-4EF8-9771-EF928FC97E97}"/>
              </a:ext>
            </a:extLst>
          </p:cNvPr>
          <p:cNvCxnSpPr>
            <a:cxnSpLocks/>
          </p:cNvCxnSpPr>
          <p:nvPr/>
        </p:nvCxnSpPr>
        <p:spPr>
          <a:xfrm>
            <a:off x="1921930" y="3453638"/>
            <a:ext cx="6110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113B8E-C198-44CC-8A75-E622A48501E1}"/>
              </a:ext>
            </a:extLst>
          </p:cNvPr>
          <p:cNvSpPr txBox="1"/>
          <p:nvPr/>
        </p:nvSpPr>
        <p:spPr>
          <a:xfrm>
            <a:off x="298735" y="3105834"/>
            <a:ext cx="1476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Cisco </a:t>
            </a:r>
          </a:p>
          <a:p>
            <a:pPr algn="ctr"/>
            <a:r>
              <a:rPr lang="fr-FR" sz="1400" dirty="0"/>
              <a:t>CMX notifications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F4286-7B80-4C82-8735-A9F74D29E14A}"/>
              </a:ext>
            </a:extLst>
          </p:cNvPr>
          <p:cNvSpPr txBox="1"/>
          <p:nvPr/>
        </p:nvSpPr>
        <p:spPr>
          <a:xfrm>
            <a:off x="1921930" y="3059667"/>
            <a:ext cx="56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HTTP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C10CE6-9C92-49CF-8A88-44F4DE6AF0C3}"/>
              </a:ext>
            </a:extLst>
          </p:cNvPr>
          <p:cNvCxnSpPr>
            <a:cxnSpLocks/>
          </p:cNvCxnSpPr>
          <p:nvPr/>
        </p:nvCxnSpPr>
        <p:spPr>
          <a:xfrm flipV="1">
            <a:off x="3574744" y="2165039"/>
            <a:ext cx="708879" cy="4576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7B629B-576C-4CA4-A724-08F924A7F9A8}"/>
              </a:ext>
            </a:extLst>
          </p:cNvPr>
          <p:cNvGrpSpPr/>
          <p:nvPr/>
        </p:nvGrpSpPr>
        <p:grpSpPr>
          <a:xfrm>
            <a:off x="4133650" y="1490803"/>
            <a:ext cx="1563003" cy="847240"/>
            <a:chOff x="5314499" y="2187287"/>
            <a:chExt cx="1563003" cy="847240"/>
          </a:xfrm>
        </p:grpSpPr>
        <p:sp>
          <p:nvSpPr>
            <p:cNvPr id="21" name="TextBox 73">
              <a:extLst>
                <a:ext uri="{FF2B5EF4-FFF2-40B4-BE49-F238E27FC236}">
                  <a16:creationId xmlns:a16="http://schemas.microsoft.com/office/drawing/2014/main" id="{C4AB7F15-CA56-4E0F-B3F5-73292B2456B8}"/>
                </a:ext>
              </a:extLst>
            </p:cNvPr>
            <p:cNvSpPr txBox="1"/>
            <p:nvPr/>
          </p:nvSpPr>
          <p:spPr>
            <a:xfrm>
              <a:off x="5314499" y="2819083"/>
              <a:ext cx="156300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fr-FR" sz="1400" dirty="0"/>
                <a:t>Redis Cache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CFBD64B-DEAF-4E6A-8751-B378D9036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8915" y="2187287"/>
              <a:ext cx="614171" cy="546650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3E7C1F-0198-4423-9DD8-042FFB344827}"/>
              </a:ext>
            </a:extLst>
          </p:cNvPr>
          <p:cNvCxnSpPr>
            <a:cxnSpLocks/>
          </p:cNvCxnSpPr>
          <p:nvPr/>
        </p:nvCxnSpPr>
        <p:spPr>
          <a:xfrm>
            <a:off x="3574744" y="4235307"/>
            <a:ext cx="708879" cy="4576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69601F-BA8F-4D18-9F28-C4EA912FE220}"/>
              </a:ext>
            </a:extLst>
          </p:cNvPr>
          <p:cNvGrpSpPr/>
          <p:nvPr/>
        </p:nvGrpSpPr>
        <p:grpSpPr>
          <a:xfrm>
            <a:off x="4183336" y="4311009"/>
            <a:ext cx="1463630" cy="1033895"/>
            <a:chOff x="3092004" y="4488387"/>
            <a:chExt cx="1463630" cy="103389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A08A0C7-70DE-45E3-8DB6-304CCC30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345" y="4488387"/>
              <a:ext cx="738240" cy="738240"/>
            </a:xfrm>
            <a:prstGeom prst="rect">
              <a:avLst/>
            </a:prstGeom>
          </p:spPr>
        </p:pic>
        <p:sp>
          <p:nvSpPr>
            <p:cNvPr id="27" name="TextBox 86">
              <a:extLst>
                <a:ext uri="{FF2B5EF4-FFF2-40B4-BE49-F238E27FC236}">
                  <a16:creationId xmlns:a16="http://schemas.microsoft.com/office/drawing/2014/main" id="{0392EF05-9CFE-4ECD-A18C-4C55211D379C}"/>
                </a:ext>
              </a:extLst>
            </p:cNvPr>
            <p:cNvSpPr txBox="1"/>
            <p:nvPr/>
          </p:nvSpPr>
          <p:spPr>
            <a:xfrm>
              <a:off x="3092004" y="5328383"/>
              <a:ext cx="1463630" cy="1938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1400" dirty="0"/>
                <a:t>Event Hub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B45420-4869-4AB4-A826-C12289B896C0}"/>
              </a:ext>
            </a:extLst>
          </p:cNvPr>
          <p:cNvGrpSpPr/>
          <p:nvPr/>
        </p:nvGrpSpPr>
        <p:grpSpPr>
          <a:xfrm>
            <a:off x="6016277" y="2812538"/>
            <a:ext cx="1684028" cy="1056429"/>
            <a:chOff x="5339708" y="4077217"/>
            <a:chExt cx="1684028" cy="105642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BB24A51-D8BB-4EC5-BC52-05F49B49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5" y="4077217"/>
              <a:ext cx="780290" cy="780290"/>
            </a:xfrm>
            <a:prstGeom prst="rect">
              <a:avLst/>
            </a:prstGeom>
          </p:spPr>
        </p:pic>
        <p:sp>
          <p:nvSpPr>
            <p:cNvPr id="30" name="TextBox 84">
              <a:extLst>
                <a:ext uri="{FF2B5EF4-FFF2-40B4-BE49-F238E27FC236}">
                  <a16:creationId xmlns:a16="http://schemas.microsoft.com/office/drawing/2014/main" id="{11826726-534B-4383-A25A-91DAAF748ABA}"/>
                </a:ext>
              </a:extLst>
            </p:cNvPr>
            <p:cNvSpPr txBox="1"/>
            <p:nvPr/>
          </p:nvSpPr>
          <p:spPr>
            <a:xfrm>
              <a:off x="5339708" y="4939747"/>
              <a:ext cx="1684028" cy="1938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1400" dirty="0"/>
                <a:t>Stream Analytics </a:t>
              </a:r>
              <a:endParaRPr lang="fr-FR" sz="1400" i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31422A-C258-4EF8-B17D-D68F9F1356F9}"/>
              </a:ext>
            </a:extLst>
          </p:cNvPr>
          <p:cNvGrpSpPr/>
          <p:nvPr/>
        </p:nvGrpSpPr>
        <p:grpSpPr>
          <a:xfrm>
            <a:off x="5906777" y="5492738"/>
            <a:ext cx="1684028" cy="1056429"/>
            <a:chOff x="5339708" y="4077217"/>
            <a:chExt cx="1684028" cy="105642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E232AFB-08FA-4651-B6CE-A021ACD7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5" y="4077217"/>
              <a:ext cx="780290" cy="780290"/>
            </a:xfrm>
            <a:prstGeom prst="rect">
              <a:avLst/>
            </a:prstGeom>
          </p:spPr>
        </p:pic>
        <p:sp>
          <p:nvSpPr>
            <p:cNvPr id="33" name="TextBox 84">
              <a:extLst>
                <a:ext uri="{FF2B5EF4-FFF2-40B4-BE49-F238E27FC236}">
                  <a16:creationId xmlns:a16="http://schemas.microsoft.com/office/drawing/2014/main" id="{5E6AD49A-E01B-4D9B-80B6-C3A28D69BDE5}"/>
                </a:ext>
              </a:extLst>
            </p:cNvPr>
            <p:cNvSpPr txBox="1"/>
            <p:nvPr/>
          </p:nvSpPr>
          <p:spPr>
            <a:xfrm>
              <a:off x="5339708" y="4939747"/>
              <a:ext cx="1684028" cy="1938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1400" dirty="0"/>
                <a:t>Stream Analytics </a:t>
              </a:r>
              <a:endParaRPr lang="fr-FR" sz="1400" i="1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F8F7CB-EEFB-4E74-B483-FC87063F4971}"/>
              </a:ext>
            </a:extLst>
          </p:cNvPr>
          <p:cNvCxnSpPr>
            <a:cxnSpLocks/>
          </p:cNvCxnSpPr>
          <p:nvPr/>
        </p:nvCxnSpPr>
        <p:spPr>
          <a:xfrm flipV="1">
            <a:off x="5342213" y="3743490"/>
            <a:ext cx="708879" cy="4576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B39958-4211-4FC1-B691-16FCA46E47A5}"/>
              </a:ext>
            </a:extLst>
          </p:cNvPr>
          <p:cNvCxnSpPr>
            <a:cxnSpLocks/>
          </p:cNvCxnSpPr>
          <p:nvPr/>
        </p:nvCxnSpPr>
        <p:spPr>
          <a:xfrm>
            <a:off x="5342212" y="5489185"/>
            <a:ext cx="708879" cy="4576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DDCE75-F3B3-43B1-94F3-5D5C7BC8FD09}"/>
              </a:ext>
            </a:extLst>
          </p:cNvPr>
          <p:cNvGrpSpPr/>
          <p:nvPr/>
        </p:nvGrpSpPr>
        <p:grpSpPr>
          <a:xfrm>
            <a:off x="7881390" y="2692352"/>
            <a:ext cx="2100772" cy="1143765"/>
            <a:chOff x="6882727" y="3205918"/>
            <a:chExt cx="2100772" cy="114376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0B4BA67-D591-4311-8242-BE99779A6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7973" y="3205918"/>
              <a:ext cx="1077132" cy="945483"/>
            </a:xfrm>
            <a:prstGeom prst="rect">
              <a:avLst/>
            </a:prstGeom>
          </p:spPr>
        </p:pic>
        <p:sp>
          <p:nvSpPr>
            <p:cNvPr id="41" name="TextBox 101">
              <a:extLst>
                <a:ext uri="{FF2B5EF4-FFF2-40B4-BE49-F238E27FC236}">
                  <a16:creationId xmlns:a16="http://schemas.microsoft.com/office/drawing/2014/main" id="{AE042555-3E62-4EC6-A249-D490E244B390}"/>
                </a:ext>
              </a:extLst>
            </p:cNvPr>
            <p:cNvSpPr txBox="1"/>
            <p:nvPr/>
          </p:nvSpPr>
          <p:spPr>
            <a:xfrm>
              <a:off x="6882727" y="4155784"/>
              <a:ext cx="2100772" cy="1938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1400" dirty="0"/>
                <a:t>Cosmos DB</a:t>
              </a:r>
              <a:endParaRPr lang="fr-FR" sz="1400" i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6FF909-B3DC-43B5-985C-DB75A34F539C}"/>
              </a:ext>
            </a:extLst>
          </p:cNvPr>
          <p:cNvGrpSpPr/>
          <p:nvPr/>
        </p:nvGrpSpPr>
        <p:grpSpPr>
          <a:xfrm>
            <a:off x="7881390" y="5555477"/>
            <a:ext cx="2100772" cy="974189"/>
            <a:chOff x="4442941" y="4774137"/>
            <a:chExt cx="2100772" cy="974189"/>
          </a:xfrm>
        </p:grpSpPr>
        <p:sp>
          <p:nvSpPr>
            <p:cNvPr id="43" name="TextBox 10">
              <a:extLst>
                <a:ext uri="{FF2B5EF4-FFF2-40B4-BE49-F238E27FC236}">
                  <a16:creationId xmlns:a16="http://schemas.microsoft.com/office/drawing/2014/main" id="{172AECD0-B254-4CAA-9EF1-B413AEF4845A}"/>
                </a:ext>
              </a:extLst>
            </p:cNvPr>
            <p:cNvSpPr txBox="1"/>
            <p:nvPr/>
          </p:nvSpPr>
          <p:spPr>
            <a:xfrm>
              <a:off x="4442941" y="5554427"/>
              <a:ext cx="2100772" cy="1938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1400" dirty="0"/>
                <a:t>Blob Storage</a:t>
              </a:r>
              <a:endParaRPr lang="fr-FR" sz="1400" i="1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70398EF-98F8-471A-806A-5D8F6F60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182" y="4774137"/>
              <a:ext cx="689452" cy="689452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4367D6-B6B0-4A43-B08F-BB945B59AAE4}"/>
              </a:ext>
            </a:extLst>
          </p:cNvPr>
          <p:cNvCxnSpPr>
            <a:cxnSpLocks/>
          </p:cNvCxnSpPr>
          <p:nvPr/>
        </p:nvCxnSpPr>
        <p:spPr>
          <a:xfrm>
            <a:off x="7484530" y="3257866"/>
            <a:ext cx="6110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A3FDAC-9B45-43E3-B77B-D13C656E1048}"/>
              </a:ext>
            </a:extLst>
          </p:cNvPr>
          <p:cNvCxnSpPr>
            <a:cxnSpLocks/>
          </p:cNvCxnSpPr>
          <p:nvPr/>
        </p:nvCxnSpPr>
        <p:spPr>
          <a:xfrm>
            <a:off x="7434476" y="5877428"/>
            <a:ext cx="6110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8BA658-1030-449F-B933-CEA7AA188083}"/>
              </a:ext>
            </a:extLst>
          </p:cNvPr>
          <p:cNvCxnSpPr>
            <a:cxnSpLocks/>
          </p:cNvCxnSpPr>
          <p:nvPr/>
        </p:nvCxnSpPr>
        <p:spPr>
          <a:xfrm flipH="1">
            <a:off x="9676613" y="3215893"/>
            <a:ext cx="6110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2C97EA-4C32-4DD5-9A58-C47D04C4F676}"/>
              </a:ext>
            </a:extLst>
          </p:cNvPr>
          <p:cNvSpPr txBox="1"/>
          <p:nvPr/>
        </p:nvSpPr>
        <p:spPr>
          <a:xfrm>
            <a:off x="10762977" y="2846561"/>
            <a:ext cx="896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Mapwize</a:t>
            </a:r>
          </a:p>
          <a:p>
            <a:pPr algn="ctr"/>
            <a:r>
              <a:rPr lang="en-US" sz="1400" dirty="0"/>
              <a:t>Heatmap </a:t>
            </a:r>
          </a:p>
          <a:p>
            <a:pPr algn="ctr"/>
            <a:r>
              <a:rPr lang="en-US" sz="1400" dirty="0"/>
              <a:t>(WIP)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F541AD-4B92-4ED5-8554-AE348B08F64C}"/>
              </a:ext>
            </a:extLst>
          </p:cNvPr>
          <p:cNvSpPr txBox="1"/>
          <p:nvPr/>
        </p:nvSpPr>
        <p:spPr>
          <a:xfrm>
            <a:off x="10440601" y="5488128"/>
            <a:ext cx="1645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Mapwize</a:t>
            </a:r>
          </a:p>
          <a:p>
            <a:pPr algn="ctr"/>
            <a:r>
              <a:rPr lang="en-US" sz="1400" dirty="0"/>
              <a:t>Post-event analytics</a:t>
            </a:r>
          </a:p>
          <a:p>
            <a:pPr algn="ctr"/>
            <a:r>
              <a:rPr lang="fr-FR" sz="1400" dirty="0"/>
              <a:t>(</a:t>
            </a:r>
            <a:r>
              <a:rPr lang="en-US" sz="1400" dirty="0"/>
              <a:t>WIP)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9B8B40-B07D-4E34-9F3B-915AE70BAE9C}"/>
              </a:ext>
            </a:extLst>
          </p:cNvPr>
          <p:cNvCxnSpPr>
            <a:cxnSpLocks/>
          </p:cNvCxnSpPr>
          <p:nvPr/>
        </p:nvCxnSpPr>
        <p:spPr>
          <a:xfrm flipH="1">
            <a:off x="9727140" y="5877428"/>
            <a:ext cx="6110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EBDEA8-3026-422F-8118-FA96B1315989}"/>
              </a:ext>
            </a:extLst>
          </p:cNvPr>
          <p:cNvCxnSpPr>
            <a:cxnSpLocks/>
          </p:cNvCxnSpPr>
          <p:nvPr/>
        </p:nvCxnSpPr>
        <p:spPr>
          <a:xfrm flipV="1">
            <a:off x="5342212" y="4734575"/>
            <a:ext cx="2753416" cy="15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A1F910-B1CE-4114-81F5-1A67D7F59747}"/>
              </a:ext>
            </a:extLst>
          </p:cNvPr>
          <p:cNvGrpSpPr/>
          <p:nvPr/>
        </p:nvGrpSpPr>
        <p:grpSpPr>
          <a:xfrm>
            <a:off x="8376762" y="4342572"/>
            <a:ext cx="1219525" cy="665846"/>
            <a:chOff x="9260032" y="4077217"/>
            <a:chExt cx="2100772" cy="1146996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FBACCC1-6B26-494A-9179-F76138858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0273" y="4077217"/>
              <a:ext cx="780290" cy="780290"/>
            </a:xfrm>
            <a:prstGeom prst="rect">
              <a:avLst/>
            </a:prstGeom>
          </p:spPr>
        </p:pic>
        <p:sp>
          <p:nvSpPr>
            <p:cNvPr id="58" name="TextBox 95">
              <a:extLst>
                <a:ext uri="{FF2B5EF4-FFF2-40B4-BE49-F238E27FC236}">
                  <a16:creationId xmlns:a16="http://schemas.microsoft.com/office/drawing/2014/main" id="{5CCDF0B4-6F4C-4053-9829-A7DD9897EA18}"/>
                </a:ext>
              </a:extLst>
            </p:cNvPr>
            <p:cNvSpPr txBox="1"/>
            <p:nvPr/>
          </p:nvSpPr>
          <p:spPr>
            <a:xfrm>
              <a:off x="9260032" y="4890200"/>
              <a:ext cx="2100772" cy="33401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fr-FR" sz="1400" dirty="0" err="1"/>
                <a:t>PowerBI</a:t>
              </a:r>
              <a:r>
                <a:rPr lang="fr-FR" sz="1400" dirty="0"/>
                <a:t> (WIP)</a:t>
              </a:r>
              <a:endParaRPr lang="fr-FR" sz="1400" i="1" dirty="0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10F8E3-32E9-44D9-8FE6-D87335F60240}"/>
              </a:ext>
            </a:extLst>
          </p:cNvPr>
          <p:cNvCxnSpPr>
            <a:cxnSpLocks/>
          </p:cNvCxnSpPr>
          <p:nvPr/>
        </p:nvCxnSpPr>
        <p:spPr>
          <a:xfrm>
            <a:off x="9727140" y="4729065"/>
            <a:ext cx="6110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29FACB8-6B2D-4244-A2F1-01189A965955}"/>
              </a:ext>
            </a:extLst>
          </p:cNvPr>
          <p:cNvSpPr txBox="1"/>
          <p:nvPr/>
        </p:nvSpPr>
        <p:spPr>
          <a:xfrm>
            <a:off x="10414613" y="4323630"/>
            <a:ext cx="15930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Mapwize</a:t>
            </a:r>
          </a:p>
          <a:p>
            <a:pPr algn="ctr"/>
            <a:r>
              <a:rPr lang="en-US" sz="1400" dirty="0"/>
              <a:t>Real time analytics </a:t>
            </a:r>
          </a:p>
          <a:p>
            <a:pPr algn="ctr"/>
            <a:r>
              <a:rPr lang="en-US" sz="1400" dirty="0"/>
              <a:t>(WIP)</a:t>
            </a:r>
          </a:p>
        </p:txBody>
      </p:sp>
    </p:spTree>
    <p:extLst>
      <p:ext uri="{BB962C8B-B14F-4D97-AF65-F5344CB8AC3E}">
        <p14:creationId xmlns:p14="http://schemas.microsoft.com/office/powerpoint/2010/main" val="306423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Corioland</dc:creator>
  <cp:lastModifiedBy>Julien Corioland</cp:lastModifiedBy>
  <cp:revision>4</cp:revision>
  <dcterms:created xsi:type="dcterms:W3CDTF">2017-12-01T15:06:33Z</dcterms:created>
  <dcterms:modified xsi:type="dcterms:W3CDTF">2017-12-01T15:53:45Z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jucoriol@microsoft.com</vt:lpwstr>
  </property>
  <property fmtid="{D5CDD505-2E9C-101B-9397-08002B2CF9AE}" pid="5" name="MSIP_Label_f42aa342-8706-4288-bd11-ebb85995028c_SetDate">
    <vt:lpwstr>2017-12-01T15:53:10.5723137Z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