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grandir Bold" charset="1" panose="00000800000000000000"/>
      <p:regular r:id="rId11"/>
    </p:embeddedFont>
    <p:embeddedFont>
      <p:font typeface="Agrandir" charset="1" panose="00000500000000000000"/>
      <p:regular r:id="rId12"/>
    </p:embeddedFont>
    <p:embeddedFont>
      <p:font typeface="Open Sans" charset="1" panose="020B06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1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900" y="172143"/>
            <a:ext cx="17741348" cy="301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b="true" sz="7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Déploiement Terraform: Stack Web Complète sur Azure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26357" y="4716462"/>
            <a:ext cx="6374410" cy="69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 déploie-t-on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30826" y="6303949"/>
            <a:ext cx="12934236" cy="132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Ce projet concerne le déploiement d'une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application web full-stack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sur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Azure,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utilisant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Terraform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pour l'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Infrastructure as Code.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L'application inclut un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frontend HTML/JavaScript,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un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backend PHP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avec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API REST</a:t>
            </a: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et une base de données </a:t>
            </a:r>
            <a:r>
              <a:rPr lang="en-US" b="true" sz="23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MySQL.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34311" y="338427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7226" y="4135755"/>
            <a:ext cx="7536774" cy="383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Composants Azure : </a:t>
            </a:r>
          </a:p>
          <a:p>
            <a:pPr algn="l" marL="1554470" indent="-388618" lvl="3">
              <a:lnSpc>
                <a:spcPts val="3359"/>
              </a:lnSpc>
              <a:buFont typeface="Arial"/>
              <a:buChar char="￭"/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Resource Group,</a:t>
            </a:r>
          </a:p>
          <a:p>
            <a:pPr algn="l" marL="1554470" indent="-388618" lvl="3">
              <a:lnSpc>
                <a:spcPts val="3359"/>
              </a:lnSpc>
              <a:buFont typeface="Arial"/>
              <a:buChar char="￭"/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App Service Plan,</a:t>
            </a:r>
          </a:p>
          <a:p>
            <a:pPr algn="l" marL="1554470" indent="-388618" lvl="3">
              <a:lnSpc>
                <a:spcPts val="3359"/>
              </a:lnSpc>
              <a:buFont typeface="Arial"/>
              <a:buChar char="￭"/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App Services (Frontend &amp; Backend),</a:t>
            </a:r>
          </a:p>
          <a:p>
            <a:pPr algn="l" marL="1554470" indent="-388618" lvl="3">
              <a:lnSpc>
                <a:spcPts val="3359"/>
              </a:lnSpc>
              <a:buFont typeface="Arial"/>
              <a:buChar char="￭"/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MySQL Flexible Server, Base de données.</a:t>
            </a:r>
          </a:p>
          <a:p>
            <a:pPr algn="l">
              <a:lnSpc>
                <a:spcPts val="3359"/>
              </a:lnSpc>
            </a:pP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Localisation : France Central.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38175"/>
            <a:ext cx="16509124" cy="1606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Vue d'ensemble et Arch</a:t>
            </a:r>
            <a:r>
              <a:rPr lang="en-US" b="true" sz="80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33195" y="149087"/>
            <a:ext cx="2021610" cy="2265109"/>
          </a:xfrm>
          <a:custGeom>
            <a:avLst/>
            <a:gdLst/>
            <a:ahLst/>
            <a:cxnLst/>
            <a:rect r="r" b="b" t="t" l="l"/>
            <a:pathLst>
              <a:path h="2265109" w="2021610">
                <a:moveTo>
                  <a:pt x="0" y="0"/>
                </a:moveTo>
                <a:lnTo>
                  <a:pt x="2021610" y="0"/>
                </a:lnTo>
                <a:lnTo>
                  <a:pt x="2021610" y="2265109"/>
                </a:lnTo>
                <a:lnTo>
                  <a:pt x="0" y="2265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671" y="2223696"/>
            <a:ext cx="6624659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Configuration Terraform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59768" y="3460074"/>
            <a:ext cx="11168463" cy="495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7" indent="-248284" lvl="1">
              <a:lnSpc>
                <a:spcPts val="487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</a:t>
            </a:r>
            <a:r>
              <a:rPr lang="en-US" sz="2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tilise les providers azurerm, archive, http, et random, null ressource pour gérer les ressources et la sécurité (mots de passe générés).</a:t>
            </a:r>
          </a:p>
          <a:p>
            <a:pPr algn="ctr" marL="496567" indent="-248284" lvl="1">
              <a:lnSpc>
                <a:spcPts val="487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Ressources clés incluent des groupes de ressources, plans de service, applications web Linux et serveurs MySQL flexibles.</a:t>
            </a:r>
          </a:p>
          <a:p>
            <a:pPr algn="ctr" marL="496567" indent="-248284" lvl="1">
              <a:lnSpc>
                <a:spcPts val="487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Déploiement via des fichiers ZIP pour les applications frontend et backend.</a:t>
            </a:r>
          </a:p>
          <a:p>
            <a:pPr algn="ctr" marL="496567" indent="-248284" lvl="1">
              <a:lnSpc>
                <a:spcPts val="4875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Injection sécurisée des identifiants de la base de données via les paramètres d'application.</a:t>
            </a:r>
          </a:p>
          <a:p>
            <a:pPr algn="ctr">
              <a:lnSpc>
                <a:spcPts val="487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3615" y="1490870"/>
            <a:ext cx="3488798" cy="3083225"/>
          </a:xfrm>
          <a:custGeom>
            <a:avLst/>
            <a:gdLst/>
            <a:ahLst/>
            <a:cxnLst/>
            <a:rect r="r" b="b" t="t" l="l"/>
            <a:pathLst>
              <a:path h="3083225" w="3488798">
                <a:moveTo>
                  <a:pt x="0" y="0"/>
                </a:moveTo>
                <a:lnTo>
                  <a:pt x="3488798" y="0"/>
                </a:lnTo>
                <a:lnTo>
                  <a:pt x="3488798" y="3083225"/>
                </a:lnTo>
                <a:lnTo>
                  <a:pt x="0" y="3083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57692" y="6061889"/>
            <a:ext cx="3012112" cy="2759847"/>
          </a:xfrm>
          <a:custGeom>
            <a:avLst/>
            <a:gdLst/>
            <a:ahLst/>
            <a:cxnLst/>
            <a:rect r="r" b="b" t="t" l="l"/>
            <a:pathLst>
              <a:path h="2759847" w="3012112">
                <a:moveTo>
                  <a:pt x="0" y="0"/>
                </a:moveTo>
                <a:lnTo>
                  <a:pt x="3012111" y="0"/>
                </a:lnTo>
                <a:lnTo>
                  <a:pt x="3012111" y="2759847"/>
                </a:lnTo>
                <a:lnTo>
                  <a:pt x="0" y="275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75335" y="1166191"/>
            <a:ext cx="9006380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URLs de Production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12822" y="1943928"/>
            <a:ext cx="7416296" cy="341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Frontend: https://app-dummy-frontend-test-deploy.azurewebsites.net</a:t>
            </a:r>
          </a:p>
          <a:p>
            <a:pPr algn="ctr">
              <a:lnSpc>
                <a:spcPts val="3359"/>
              </a:lnSpc>
            </a:pP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Backend: https://app-dummy-backend-test-deploy.azurewebsites.net</a:t>
            </a:r>
          </a:p>
          <a:p>
            <a:pPr algn="ctr">
              <a:lnSpc>
                <a:spcPts val="3359"/>
              </a:lnSpc>
            </a:pP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API Endpoints: /api/products.php (GET) /api/add_product.php (POST)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4598" y="4953000"/>
            <a:ext cx="9006380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Données de Test &amp; Déploiement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399" y="5938064"/>
            <a:ext cx="9250066" cy="341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 p</a:t>
            </a: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roduits initiaux sont insérés pour test : Ordinateur Portable, Clavier Mécanique, Souris Gamer.</a:t>
            </a:r>
          </a:p>
          <a:p>
            <a:pPr algn="ctr">
              <a:lnSpc>
                <a:spcPts val="3359"/>
              </a:lnSpc>
            </a:pP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Commandes de déploiement : terraform init, terraform plan, terraform apply -auto-approve.</a:t>
            </a:r>
          </a:p>
          <a:p>
            <a:pPr algn="ctr">
              <a:lnSpc>
                <a:spcPts val="3359"/>
              </a:lnSpc>
            </a:pP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Temps de déploiement : ~5-8 minutes. Coût estimé : ~15-20€/mois (environnement de développement).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1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2101" y="1517788"/>
            <a:ext cx="11663798" cy="1606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Présentation du 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DAGspnjTQhE</dc:identifier>
  <dcterms:modified xsi:type="dcterms:W3CDTF">2011-08-01T06:04:30Z</dcterms:modified>
  <cp:revision>1</cp:revision>
  <dc:title>Déploiement Terraform: Stack Web Complète sur Azure</dc:title>
</cp:coreProperties>
</file>