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112199"/>
                  </p:ext>
                </p:extLst>
              </p:nvPr>
            </p:nvGraphicFramePr>
            <p:xfrm>
              <a:off x="721012" y="761137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761137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72998fe1-3014-4ea6-aa0c-101cb210a81a}">
  <we:reference id="WA200003233" version="2.0.0.3" store="en-US" storeType="OMEX"/>
  <we:alternateReferences/>
  <we:properties>
    <we:property name="Microsoft.Office.CampaignId" value="&quot;none&quot;"/>
    <we:property name="reportUrl" value="&quot;/links/CzkvMOxAJe?ctid=72fb6ccd-eefe-42cf-bd1a-65d0caa90daf&amp;pbi_source=linkShare&amp;fromEntryPoint=share&quot;"/>
    <we:property name="reportState" value="&quot;CONNECTED&quot;"/>
    <we:property name="reportEmbeddedTime" value="&quot;2024-01-03T16:54:30.952Z&quot;"/>
    <we:property name="creatorSessionId" value="&quot;bdd44575-f425-4069-affa-cce66c2887a3&quot;"/>
    <we:property name="creatorUserId" value="&quot;100320026CC3D4FB&quot;"/>
    <we:property name="creatorTenantId" value="&quot;72fb6ccd-eefe-42cf-bd1a-65d0caa90daf&quot;"/>
    <we:property name="reportName" value="&quot;Mitron&quot;"/>
    <we:property name="isFiltersActionButtonVisible" value="false"/>
    <we:property name="initialStateBookmark" value="&quot;H4sIAAAAAAAAA+1a3VPcOAz/V5i89GXnxo7z4fAGlLu56bV04K4vNwyj2Eo2bTbOJA4f19n/vYqzW8rHAuWATYGnXcuJLOknyZJ2v3q6aOsSzj7ADL1Nb9uYLzNovmxwb+JVC9re3rv3W/vvjj5svd8lsqltYarW2/zqWWhytJ+KtoOy50DEfw8nHpTlR8j7VQZlixOvxqY1FZTFfzg8TFu26XA+8fC0Lk0DPcsDCxZ7tsf0OK3pbP6boBNB2eIYD1DZgbqPtWnscj3x2uGbE+niXs/MHbhjKgtFRYx7WpomfqwYC5JYJ9pHxiHq6VlR2uUjZ7undUP6kJZndW+HHZIuN02hoPSc3A227eKQHVN2M/dt9wL9wHSNwn3M3FZlC3tGnHQxO1Jda82sP2xOVvjYGLKR28yx0tg46tSc7DRIx2pvk80n3yXZ0sdQKaJeFmOrKex0hrZQ/eovzKyj5nmDOSwNsvtYki83jgrttn7vqgUKYb/cL/Kpk+dA0St695jseOXYkcjqROyduV/s0UtgDTmDuIrKIVHaosrLhWefu9zfA1jaVJ3dmUJj+9hJP5Nn9g5Gr5mGgN4+cz72tmiWLutPLtvkFdXHRnV+uMwyxO3zD+lkEfQDSI8R5SRLnwWTUAiOCYtkGChfp4nEsSQko1RXD9i9JqVxuu9PJyXbIM6gvndGGoNBVsbsH43p6ocO2AtRsAjaKIwSFXMBgqcKYiG0fDZB+0QI/1kpom/8YwsqDs/lPQeaP1/vvovua3dyX0UZcl8wGcap1CEkERuLk/+6pfKt0LPRXU53E/m1cH7JGK+7jI4UB1/xIMZIIVMaNB9NslL9M/cIg7YsFKn4Ywh4xD93/YEGC06XejiowGHfaLeNTlVy/YLUH3h/grLr2b55S29oc1K9IaHmzoArsHNvtA+N3MIcA24i4chElsaaacZQBDyJx4Ib5HiUu8v2FbzrbDIgqCTVCVyyOGUsZnHIEv8pa+GMlD9qa8oGV2SdmcpOXxZ2d7DGgFrgs0CizFgYh6EvGYhwNPnyxg7mGYP3swU6lzrNgohjpCOeRlr6LLkVw5Vl8eMXEyMBchvtCeK6cLzWNgOemmtMI0h1EPBUBSxN4tvxXHfDtT4YoS3UmkC8XHxKEaVCADXJPjAIAxxPpzwDaoWg3Ggt2K59BXCFVZYjD8UC5InSyLliKmW+ayBvts8U6PNCo+p4pVnM40j4gQ4Uj2TItb5/dn6qPhCO86PCpagHmMYpaPTYR3E3KTy4Jc+omZQZ+QN5hZShFHE4fiAfZbz6KwB6t9lqT8p4FAs/zpjmXIeKUe72xw/s6l9G/GeK6I0aL66OhMWCyzCIeSgRqSgWwa2J2+KpTc3p1dTNgSXIgZhGmPhpn8XZfa+BOPOllqEfRJoBxL6IFR9LbXDTgGMMg/QbutmR/bh7f0kfcGyunMjjnpu/bEiffEp+dVzHJIsprTHBGE9lStUpG02v8n/z0YgqjLUE74j0H4GnZ0pEASBwFEnIZUouL269xcFJut1Za6rLl7njel0TbDrb1qDwI1R4TTNMXgqVRr34vqohdv+Y9dwhJFKRlrd10P3/aL+3z/P5NwkjEanSKwAA&quot;"/>
    <we:property name="bookmark" value="&quot;H4sIAAAAAAAAA+1a3W/cNgz/VwK/9OUwSJZtyXlr0mwYMGxBsvVlCAJaoh23Psuw5XysuP+9tHzXNN9pluTcJE+xKJsi+SMpkpcvgSm7poKzP2GOwWawZe3nObSfN3gwC+qLNK2liqJMplmc8IQjYzyht2zjSlt3weaXwEFboPtYdj1UA0Mi/nswC6CqdqEYVjlUHc6CBtvO1lCV/+H4Mm25tsfFLMDTprItDCz3HTgc2B7T67QmUfgvgk4E7cpj3EftRuoeNrZ1q/Us6MYnL9LFvYGZP3Db1g7KmhgPtCxLQ6kZi1JpUhMi45AM9Lys3OqVs53TpiV9SMuzZjDLNklX2LbUUAVe7ha7bnnItq36uX/auUDft32rcQ9zv1W70p0RJ1POD3XfOTsfDluQFXZbSzbymwXWBltPPbIn2y3SsSbYZIvZN0nem2OoNVEvi/G+Ld3RHF2ph9UfmDtPLYoWC1gZZOepJF9tHJbGb/3a10sU4mG5VxZHXp59TZ+YnWOy45VjJyKrF3Fw5mHxF30EzpIziKuoHBClK+uiWnr2ucv9PYJlbN277SNo3RA72SfyzMHB6DPbEtBbZ97HPpTtymXD2WWbvKH61KguDlZZhrh9+i6dLIN+BOkpopxkGbJgGgvBMWWJiiMdmixVOJWEZLXumxG7t6Q0Tff94aTkWsQ5NA/OSFMwyI0x+1tr++axA/ZCFCyDNomTVEsuQPBMgxTCqBcTtM+E8O+1JvrGP66k4vBc3nOg+cv17vvovnYnD3WSIw8FU7HMlIkhTdhUnPznLZXvhJ5N7nK6n8hvhfNrxnjdZXSiOYSaRxITjUwbMHwyyUoP7zwgDLqq1KTi9yEQEP/C9wcGHHhdmvGgEsd9a/w2elXJ9UtSf+T9Eap+YPvuA31h7En9joRaeAPegJ3/onts5JbmGHETKUcm8kwaZhhDEfFUTgU3KPCw8JftG3jX2WREUCuqE7hiMmNMMhmzNHzOWjgn5Q+7hrLBFVnntnZHrwu7e1hjRC0KWaRQ5SyWcRwqBiKeTL68tYN5weD9aIHOlcnyKOGYmIRniVEhS+/E8May+OmLiYkAuYXuBHFdOF5rmxFPww1mCWQminimI5al8m48191wrQ9G6Eq9JhAvF59KJJkQQE1yCAziCKfTKc+BWiGoNjoHru/eALzBKquRh2YR8lQb5FwznbHQN5C32+cI6O+FRtXzynLJZSLCyESaJyrmxjw8Oz9XHwjHxWHpU9QjTOM0tGbqo7jbFB7dkufUTKqc/IG8QqlYCRlPH8gnGa/+DIDeb7Y6kHKeSBHKnBnOTawZ5e5w+sDe/MtI+EIRvVXj5dWRMim4iiPJY4VIRbGI7kzcDk9dZk+vpm4OLEUOxDTBNMyGLM4eeg3IPFRGxWGUGAYgQyE1n0ptcNuAYwqD9Fu62Yn9uPtwSR9xbK69yNOem79uSJ99Sn51XMcUk5TWmGCMZyqj6pRNplf5v/loQhXGWoJ3QvpPwNNzLZIIEDiKNOYqI5cXd97i4CXd6p2z9eXL3HO9rgm2vesa0LgLNV7TDJOXQm3QLJ9vaoj9f8x+a4cXi6+YeD9usSsAAA==&quot;"/>
    <we:property name="datasetId" value="&quot;eba9f736-c429-4cd5-a3a8-facaf7e39230&quot;"/>
    <we:property name="embedUrl" value="&quot;/reportEmbed?reportId=8b25f1a4-222f-42a0-a9e6-af0186bb0884&amp;config=eyJjbHVzdGVyVXJsIjoiaHR0cHM6Ly9XQUJJLUlORElBLUNFTlRSQUwtQS1QUklNQVJZLXJlZGlyZWN0LmFuYWx5c2lzLndpbmRvd3MubmV0IiwiZW1iZWRGZWF0dXJlcyI6eyJ1c2FnZU1ldHJpY3NWTmV4dCI6dHJ1ZSwiZGlzYWJsZUFuZ3VsYXJKU0Jvb3RzdHJhcFJlcG9ydEVtYmVkIjp0cnVlfX0%3D&amp;disableSensitivityBanner=true&quot;"/>
    <we:property name="pageDisplayName" value="&quot;Demographics and Income Utilization&quot;"/>
    <we:property name="backgroundColor" value="&quot;#E1E9FF&quot;"/>
    <we:property name="isFooterCollapsed" value="true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Indrasena Reddy</cp:lastModifiedBy>
  <cp:revision>3</cp:revision>
  <dcterms:created xsi:type="dcterms:W3CDTF">2018-06-07T21:39:02Z</dcterms:created>
  <dcterms:modified xsi:type="dcterms:W3CDTF">2024-01-03T16:56:15Z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2024-01-03T16:55:21Z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72fb6ccd-eefe-42cf-bd1a-65d0caa90daf</vt:lpwstr>
  </property>
  <property fmtid="{D5CDD505-2E9C-101B-9397-08002B2CF9AE}" pid="15" name="MSIP_Label_defa4170-0d19-0005-0004-bc88714345d2_ActionId">
    <vt:lpwstr>9bdf500f-8f93-4829-b1a6-cd8292b29425</vt:lpwstr>
  </property>
  <property fmtid="{D5CDD505-2E9C-101B-9397-08002B2CF9AE}" pid="16" name="MSIP_Label_defa4170-0d19-0005-0004-bc88714345d2_ContentBits">
    <vt:lpwstr>0</vt:lpwstr>
  </property>
</Properties>
</file>