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b00b3c4-dd1b-416a-8c61-34794aa20618}">
  <we:reference id="WA200003233" version="2.0.0.3" store="en-US" storeType="OMEX"/>
  <we:alternateReferences/>
  <we:properties>
    <we:property name="Microsoft.Office.CampaignId" value="&quot;none&quot;"/>
    <we:property name="reportUrl" value="&quot;/links/LLNUwKjCQM?ctid=72fb6ccd-eefe-42cf-bd1a-65d0caa90daf&amp;pbi_source=linkShare&amp;fromEntryPoint=share&quot;"/>
    <we:property name="reportState" value="&quot;CONNECTED&quot;"/>
    <we:property name="reportEmbeddedTime" value="&quot;2023-12-05T07:42:58.912Z&quot;"/>
    <we:property name="creatorSessionId" value="&quot;78a498dc-7906-4021-a5be-b48cab465b8b&quot;"/>
    <we:property name="creatorUserId" value="&quot;100320026CC3D4FB&quot;"/>
    <we:property name="creatorTenantId" value="&quot;72fb6ccd-eefe-42cf-bd1a-65d0caa90daf&quot;"/>
    <we:property name="reportName" value="&quot;CodeX Energy Drink Analysis&quot;"/>
    <we:property name="isFiltersActionButtonVisible" value="true"/>
    <we:property name="initialStateBookmark" value="&quot;H4sIAAAAAAAAA+1a3W/bNhD/VwK/9CUYKH6IZN8SNx2GLm2RBMWAIQiO5NFRa0ueJKfxgvzvO8leu3wqUVzHWBPkwSKp433+7o7ixSBk1XQM8/cwwcHrwW5RfJlA+WUrUYPtQb4c/PDh3f7OwbuT9zv7ezRcTOusyKvB64tBDeUI609ZNYNxQ4IG/zzeHsB4/BFGzVOEcYXbgymWVZHDOPsbF4tpqi5neLk9wPPpuCihIXlYQ40N2TNaTs+0d/KLoB3B19kZHqKvF6MHOC3KevksdXTRGicYVyi8F4JbeqdazLZsdq9vNm0ZGxZ5DVlODDRjPLGQSBckS5TmRsXUmWY8ZuN6ucTN986nJclN2phPG30NSYpRUWYexoNWvhKrhTgXg2Exnk3aX3tXxg+LWenxAGM7lddZPSdKIZuc+KzOSJOXpKqPZUGKbGeOMizbsdPi67BE2jEMXrPLYxqpsnw0Xqr5u1xHC96qcebpTTKi+0zqaCWYIBmx+RGghlaQ6WKjZt9mvgjtNLZyXgx+z0j2Be1PMJ41ZF/tQpX5V8QR/R03fC1MRhx//o8d2uVVu8WKFUF70niqU6u4FlIn3qfgnEtbOveqJJuQq17RSEuLRWMFYx4MGJaQ0/DAOmlVpzC9hZaw4EExb4ODYFxUKPma3YgWTYs8YF7fUOGvSOO3edP2N152whnknkavM7IzGpU4gnr5uPcELiO5zEk1K89wvuS2umluCs9qNsGTWOJfM8z9vF3wdpYvoUH1iIlQ5LN6eAplfdVy9FCSYnbnrVXeZOW/+JNsXxNoA7VweXxHDC7dat4zCh/iR4tgNFwJxXm0KU+4Qw46dXc7/TLXvG0nITKInideGR8Sl2rOGNlm5YHxIGXvUz7EmhzoxJ9CnuO4ujdU1ha2O4Ra/WK2zOrTCYnkWzTHWK/YhzsYP/g2dfLbm9vi9yAbnbY8HXp6KeydLYL2h8XcU/lt2Wwqn+bhA70GdUFeLXpg0TQ7K+ojcGN8IBbxG1j0Yt11WfdOjD0ovvapcvrDETGy2KpvcdWJMwtMD4GZRCqtdWAhRUwV3IPpz4PXw1lZNtZ0JeThfqx+gcjnD6JHQ6SD8jHF2gtAbiBAPqEI7YcBS/gSAWRwVkPCWGBo02j69oeeOjpuPIscuHKJDWmEvrRCdJrFqIkUMs+sDoZtTn94e6H5bEcNb+iNUHzNf+xpwwMTogGd2ERHaYVIZBI0/Xd6wR2nBEwLbVAGaSRLZGqVM6KvR/EUHWrDpPLCCc6ojbKb41F3njj8vE51rXkm25FfSaYYR6Oc8Gh5X79SJjVc8CCMT43R3ETjO33h+Uqj1Z0DrTuRro7zh5dLG3Pw0Bm6vuVhs0u3F99bdzn3iFyrlJXgOItBCxaEp1pJrDmn3f4NYtgs2Mw+80FusXEdyWq47gOij7TUPgKxiSsO0llebxVxa0h1yx9bB1fWPcgSa+dqhd193Zx97p2vNkO8mKnDTIuC1zmdoJfUhUJkiM5S19BZdE6p/3gPZ9moJXbNbMvbBd+r8MFpFihkBy2gW7BGcm8dAHPRIXDv+hS5XftwrqT0SF2/ZVwqgKjTzn1qPK9dcX6znLY8KJcysMxGL6xOXMS+pbltGrPEajQiJACW+xA6aUHr/LuzuiZ3uUFSgg5KS9Scy5BykCH6TpJ3nnFwlpjUGm6l4l5bydd9LvGojPvzXX9YKmJRIDHLkKWJVEw75oVJle59GCEAOU8cYwITLqxIUIRO06/jmsBTTys3/orDEVQ1nhAPWGZUo+M1IZJeQqw91zy2OYQyLKf6Zv5NcbEFAKSCSymQgeQhmqADx24YvhvZu1Jcap1KuFfCRkdJNTZ3Jvqivo6JFcFIB0EoSykTUa4R9Vfzke9/fJL4lC8gPNUWwQrlHCouUypiVL8U0ZK7TXfFrK6m4PEj5HiLDkl3xBGGDj22F0cXvk28ZM2FiPtfaK6TflP55eU/K7WuQtoqAAA=&quot;"/>
    <we:property name="bookmark" value="&quot;H4sIAAAAAAAAA+1a3W/bNhD/VwK/9CUYKH6IZN8SNx2GLm2RBMWAIQiO5NFRa0ueJKfxgvzvO8leu3wqUVzHWBPkwSKp433+7o7ixSBk1XQM8/cwwcHrwW5RfJlA+WUrUYPtQb4c/PDh3f7OwbuT9zv7ezRcTOusyKvB64tBDeUI609ZNYNxQ4IG/zzeHsB4/BFGzVOEcYXbgymWVZHDOPsbF4tpqi5neLk9wPPpuCihIXlYQ40N2TNaTs+0d/KLoB3B19kZHqKvF6MHOC3KevksdXTRGicYVyi8F4JbeqdazLZsdq9vNm0ZGxZ5DVlODDRjPLGQSBckS5TmRsXUmWY8ZuN6ucTN986nJclN2phPG30NSYpRUWYexoNWvhKrhTgXg2Exnk3aX3tXxg+LWenxAGM7lddZPSdKIZuc+KzOSJOXpKqPZUGKbGeOMizbsdPi67BE2jEMXrPLYxqpsnw0Xqr5u1xHC96qcebpTTKi+0zqaCWYIBmx+RGghlaQ6WKjZt9mvgjtNLZyXgx+z0j2Be1PMJ41ZF/tQpX5V8QR/R03fC1MRhx//o8d2uVVu8WKFUF70niqU6u4FlIn3qfgnEtbOveqJJuQq17RSEuLRWMFYx4MGJaQ0/DAOmlVpzC9hZaw4EExb4ODYFxUKPma3YgWTYs8YF7fUOGvSOO3edP2N152whnknkavM7IzGpU4gnr5uPcELiO5zEk1K89wvuS2umluCs9qNsGTWOJfM8z9vF3wdpYvoUH1iIlQ5LN6eAplfdVy9FCSYnbnrVXeZOW/+JNsXxNoA7VweXxHDC7dat4zCh/iR4tgNFwJxXm0KU+4Qw46dXc7/TLXvG0nITKInideGR8Sl2rOGNlm5YHxIGXvUz7EmhzoxJ9CnuO4ujdU1ha2O4Ra/WK2zOrTCYnkWzTHWK/YhzsYP/g2dfLbm9vi9yAbnbY8HXp6KeydLYL2h8XcU/lt2Wwqn+bhA70GdUFeLXpg0TQ7K+ojcGN8IBbxG1j0Yt11WfdOjD0ovvapcvrDETGy2KpvcdWJMwtMD4GZRCqtdWAhRUwV3IPpz4PXw1lZNtZ0JeThfqx+gcjnD6JHQ6SD8jHF2gtAbiBAPqEI7YcBS/gSAWRwVkPCWGBo02j69oeeOjpuPIscuHKJDWmEvrRCdJrFqIkUMs+sDoZtTn94e6H5bEcNb+iNUHzNf+xpwwMTogGd2ERHaYVIZBI0/Xd6wR2nBEwLbVAGaSRLZGqVM6KvR/EUHWrDpPLCCc6ojbKb41F3njj8vE51rXkm25FfSaYYR6Oc8Gh5X79SJjVc8CCMT43R3ETjO33h+Uqj1Z0DrTuRro7zh5dLG3Pw0Bm6vuVhs0u3F99bdzn3iFyrlJXgOItBCxaEp1pJrDmn3f4NYtgs2Mw+80FusXEdyWq47gOij7TUPgKxiSsO0llebxVxa0h1yx9bB1fWPcgSa+dqhd193Zx97p2vNkO8mKnDTIuC1zmdoJfUhUJkiM5S19BZdE6p/3gPZ9moJXbNbMvbBd+r8MFpFihkBy2gW7BGcm8dAHPRIXDv+hS5XftwrqT0SF2/ZVwqgKjTzn1qPK9dcX6znLY8KJcysMxGL6xOXMS+pbltGrPEajQiJACW+xA6aUHr/LuzuiZ3uUFSgg5KS9Scy5BykCH6TpJ3nnFwlpjUGm6l4l5bydd9LvGojPvzXX9YKmJRIDHLkKWJVEw75oVJle59GCEAOU8cYwITLqxIUIRO06/jmsBTTys3/orDEVQ1nhAPWGZUo+M1IZJeQqw91zy2OYQyLKf6Zv5NcbEFAKSCSymQgeQhmqADx24YvhvZu1Jcap1KuFfCRkdJNTZ3Jvqivo6JFcFIB0EoSykTUa4R9Vfzke9/fJL4lC8gPNUWwQrlHCouUypiVL8U0ZK7TXfFrK6m4PEj5HiLDkl3xBGGDj22F0cXvk28ZM2FiPtfaK6TflP55eU/K7WuQtoqAAA=&quot;"/>
    <we:property name="datasetId" value="&quot;97f6acaf-14cf-4d5c-a8ea-0c044dda9f48&quot;"/>
    <we:property name="embedUrl" value="&quot;/reportEmbed?reportId=96f85614-13a4-4c93-ab83-af30f4de2430&amp;config=eyJjbHVzdGVyVXJsIjoiaHR0cHM6Ly9XQUJJLUlORElBLUNFTlRSQUwtQS1QUklNQVJZLXJlZGlyZWN0LmFuYWx5c2lzLndpbmRvd3MubmV0IiwiZW1iZWRGZWF0dXJlcyI6eyJ1c2FnZU1ldHJpY3NWTmV4dCI6dHJ1ZX19&amp;disableSensitivityBanner=true&quot;"/>
    <we:property name="pageDisplayName" value="&quot;Demographics&quot;"/>
    <we:property name="backgroundColor" value="&quot;#CCCCC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Indrasena Reddy</cp:lastModifiedBy>
  <cp:revision>3</cp:revision>
  <dcterms:created xsi:type="dcterms:W3CDTF">2018-06-07T21:39:02Z</dcterms:created>
  <dcterms:modified xsi:type="dcterms:W3CDTF">2023-12-05T07:43:26Z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2023-12-05T07:43:26Z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72fb6ccd-eefe-42cf-bd1a-65d0caa90daf</vt:lpwstr>
  </property>
  <property fmtid="{D5CDD505-2E9C-101B-9397-08002B2CF9AE}" pid="15" name="MSIP_Label_defa4170-0d19-0005-0004-bc88714345d2_ActionId">
    <vt:lpwstr>d23eb3b5-5759-4d3f-ac15-56b2c7b528df</vt:lpwstr>
  </property>
  <property fmtid="{D5CDD505-2E9C-101B-9397-08002B2CF9AE}" pid="16" name="MSIP_Label_defa4170-0d19-0005-0004-bc88714345d2_ContentBits">
    <vt:lpwstr>0</vt:lpwstr>
  </property>
</Properties>
</file>