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7" r:id="rId4"/>
    <p:sldId id="258" r:id="rId5"/>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56FF5660-69A4-4781-91E5-267A44524CDD}" type="slidenum">
              <a:rPr lang="th-TH" smtClean="0"/>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microsoft.com/office/2007/relationships/hdphoto" Target="../media/image6.wdp"/><Relationship Id="rId6" Type="http://schemas.openxmlformats.org/officeDocument/2006/relationships/image" Target="../media/image5.png"/><Relationship Id="rId5" Type="http://schemas.openxmlformats.org/officeDocument/2006/relationships/tags" Target="../tags/tag66.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65.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image" Target="../media/image9.jpeg"/><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0" Type="http://schemas.openxmlformats.org/officeDocument/2006/relationships/tags" Target="../tags/tag10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image" Target="../media/image10.jpeg"/><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microsoft.com/office/2007/relationships/hdphoto" Target="../media/image6.wdp"/><Relationship Id="rId6" Type="http://schemas.openxmlformats.org/officeDocument/2006/relationships/image" Target="../media/image5.png"/><Relationship Id="rId5" Type="http://schemas.openxmlformats.org/officeDocument/2006/relationships/tags" Target="../tags/tag8.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0" Type="http://schemas.openxmlformats.org/officeDocument/2006/relationships/tags" Target="../tags/tag16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image" Target="../media/image12.png"/><Relationship Id="rId6" Type="http://schemas.openxmlformats.org/officeDocument/2006/relationships/tags" Target="../tags/tag179.xml"/><Relationship Id="rId5" Type="http://schemas.openxmlformats.org/officeDocument/2006/relationships/image" Target="../media/image11.jpeg"/><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microsoft.com/office/2007/relationships/hdphoto" Target="../media/image2.wdp"/><Relationship Id="rId3" Type="http://schemas.openxmlformats.org/officeDocument/2006/relationships/image" Target="../media/image1.png"/><Relationship Id="rId2" Type="http://schemas.openxmlformats.org/officeDocument/2006/relationships/tags" Target="../tags/tag14.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microsoft.com/office/2007/relationships/hdphoto" Target="../media/image6.wdp"/><Relationship Id="rId6" Type="http://schemas.openxmlformats.org/officeDocument/2006/relationships/image" Target="../media/image5.png"/><Relationship Id="rId5" Type="http://schemas.openxmlformats.org/officeDocument/2006/relationships/tags" Target="../tags/tag22.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21.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microsoft.com/office/2007/relationships/hdphoto" Target="../media/image6.wdp"/><Relationship Id="rId6" Type="http://schemas.openxmlformats.org/officeDocument/2006/relationships/image" Target="../media/image5.png"/><Relationship Id="rId5" Type="http://schemas.openxmlformats.org/officeDocument/2006/relationships/tags" Target="../tags/tag30.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2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microsoft.com/office/2007/relationships/hdphoto" Target="../media/image8.wdp"/><Relationship Id="rId6" Type="http://schemas.openxmlformats.org/officeDocument/2006/relationships/image" Target="../media/image7.png"/><Relationship Id="rId5" Type="http://schemas.openxmlformats.org/officeDocument/2006/relationships/tags" Target="../tags/tag40.xml"/><Relationship Id="rId4" Type="http://schemas.microsoft.com/office/2007/relationships/hdphoto" Target="../media/image6.wdp"/><Relationship Id="rId3" Type="http://schemas.openxmlformats.org/officeDocument/2006/relationships/image" Target="../media/image5.png"/><Relationship Id="rId2" Type="http://schemas.openxmlformats.org/officeDocument/2006/relationships/tags" Target="../tags/tag39.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49.xml"/><Relationship Id="rId7" Type="http://schemas.microsoft.com/office/2007/relationships/hdphoto" Target="../media/image4.wdp"/><Relationship Id="rId6" Type="http://schemas.openxmlformats.org/officeDocument/2006/relationships/image" Target="../media/image3.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0" Type="http://schemas.microsoft.com/office/2007/relationships/hdphoto" Target="../media/image6.wdp"/><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microsoft.com/office/2007/relationships/hdphoto" Target="../media/image6.wdp"/><Relationship Id="rId6" Type="http://schemas.openxmlformats.org/officeDocument/2006/relationships/image" Target="../media/image5.png"/><Relationship Id="rId5" Type="http://schemas.openxmlformats.org/officeDocument/2006/relationships/tags" Target="../tags/tag51.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50.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microsoft.com/office/2007/relationships/hdphoto" Target="../media/image6.wdp"/><Relationship Id="rId6" Type="http://schemas.openxmlformats.org/officeDocument/2006/relationships/image" Target="../media/image5.png"/><Relationship Id="rId5" Type="http://schemas.openxmlformats.org/officeDocument/2006/relationships/tags" Target="../tags/tag59.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58.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0800000">
            <a:off x="3341411" y="0"/>
            <a:ext cx="8850588" cy="6099441"/>
          </a:xfrm>
          <a:prstGeom prst="rect">
            <a:avLst/>
          </a:prstGeom>
        </p:spPr>
      </p:pic>
      <p:sp>
        <p:nvSpPr>
          <p:cNvPr id="2" name="标题 1"/>
          <p:cNvSpPr>
            <a:spLocks noGrp="1"/>
          </p:cNvSpPr>
          <p:nvPr>
            <p:ph type="ctrTitle" hasCustomPrompt="1"/>
            <p:custDataLst>
              <p:tags r:id="rId5"/>
            </p:custDataLst>
          </p:nvPr>
        </p:nvSpPr>
        <p:spPr>
          <a:xfrm>
            <a:off x="916344" y="2794987"/>
            <a:ext cx="5928212" cy="2339101"/>
          </a:xfrm>
        </p:spPr>
        <p:txBody>
          <a:bodyPr lIns="90000" tIns="46800" rIns="90000" bIns="46800" anchor="t" anchorCtr="0">
            <a:normAutofit/>
          </a:bodyPr>
          <a:lstStyle>
            <a:lvl1pPr algn="l">
              <a:defRPr sz="7200" b="1" spc="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6"/>
            </p:custDataLst>
          </p:nvPr>
        </p:nvSpPr>
        <p:spPr>
          <a:xfrm>
            <a:off x="1054883" y="5254820"/>
            <a:ext cx="5374459" cy="316800"/>
          </a:xfrm>
        </p:spPr>
        <p:txBody>
          <a:bodyPr lIns="90000" tIns="46800" rIns="90000" bIns="46800">
            <a:noAutofit/>
          </a:bodyPr>
          <a:lstStyle>
            <a:lvl1pPr marL="0" indent="0" algn="l" eaLnBrk="1" fontAlgn="auto" latinLnBrk="0" hangingPunct="1">
              <a:lnSpc>
                <a:spcPct val="100000"/>
              </a:lnSpc>
              <a:buNone/>
              <a:defRPr sz="1335" u="none" strike="noStrike" kern="1200" cap="none" spc="150" normalizeH="0" baseline="0">
                <a:solidFill>
                  <a:schemeClr val="bg1">
                    <a:lumMod val="50000"/>
                  </a:schemeClr>
                </a:solidFill>
                <a:uFillTx/>
                <a:latin typeface="Microsoft YaHei" panose="020B0503020204020204" charset="-122"/>
                <a:ea typeface="Microsoft YaHe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6200000" flipV="1">
            <a:off x="-321044" y="4186975"/>
            <a:ext cx="2992067" cy="2349983"/>
          </a:xfrm>
          <a:prstGeom prst="rect">
            <a:avLst/>
          </a:prstGeom>
        </p:spPr>
      </p:pic>
      <p:pic>
        <p:nvPicPr>
          <p:cNvPr id="8" name="图片 7"/>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1" y="952509"/>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0800000">
            <a:off x="3341411" y="0"/>
            <a:ext cx="8850588" cy="6099441"/>
          </a:xfrm>
          <a:prstGeom prst="rect">
            <a:avLst/>
          </a:prstGeom>
        </p:spPr>
      </p:pic>
      <p:sp>
        <p:nvSpPr>
          <p:cNvPr id="2" name="标题 1"/>
          <p:cNvSpPr>
            <a:spLocks noGrp="1"/>
          </p:cNvSpPr>
          <p:nvPr>
            <p:ph type="title" hasCustomPrompt="1"/>
            <p:custDataLst>
              <p:tags r:id="rId5"/>
            </p:custDataLst>
          </p:nvPr>
        </p:nvSpPr>
        <p:spPr>
          <a:xfrm>
            <a:off x="969604" y="2794987"/>
            <a:ext cx="5928000" cy="1233600"/>
          </a:xfrm>
        </p:spPr>
        <p:txBody>
          <a:bodyPr vert="horz" lIns="90000" tIns="46800" rIns="90000" bIns="46800" rtlCol="0" anchor="b" anchorCtr="0">
            <a:normAutofit/>
          </a:bodyPr>
          <a:lstStyle>
            <a:lvl1pPr marL="0" marR="0" algn="l" defTabSz="685800" rtl="0" eaLnBrk="1" fontAlgn="auto" latinLnBrk="0" hangingPunct="1">
              <a:lnSpc>
                <a:spcPct val="100000"/>
              </a:lnSpc>
              <a:buNone/>
              <a:defRPr kumimoji="0" lang="zh-CN" altLang="en-US" sz="7200" b="1" i="0" u="none" strike="noStrike" kern="1200" cap="none" spc="450" normalizeH="0" baseline="0" noProof="1" dirty="0">
                <a:solidFill>
                  <a:schemeClr val="tx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1" name="副标题 2"/>
          <p:cNvSpPr>
            <a:spLocks noGrp="1"/>
          </p:cNvSpPr>
          <p:nvPr>
            <p:ph type="subTitle" idx="1" hasCustomPrompt="1"/>
            <p:custDataLst>
              <p:tags r:id="rId9"/>
            </p:custDataLst>
          </p:nvPr>
        </p:nvSpPr>
        <p:spPr>
          <a:xfrm>
            <a:off x="1105071" y="4031879"/>
            <a:ext cx="5376000" cy="273600"/>
          </a:xfrm>
        </p:spPr>
        <p:txBody>
          <a:bodyPr lIns="90000" tIns="46800" rIns="90000" bIns="46800">
            <a:noAutofit/>
          </a:bodyPr>
          <a:lstStyle>
            <a:lvl1pPr marL="0" indent="0" algn="l" eaLnBrk="1" fontAlgn="auto" latinLnBrk="0" hangingPunct="1">
              <a:lnSpc>
                <a:spcPct val="100000"/>
              </a:lnSpc>
              <a:buNone/>
              <a:defRPr sz="1335" u="none" strike="noStrike" kern="1200" cap="none" spc="150" normalizeH="0" baseline="0">
                <a:solidFill>
                  <a:schemeClr val="bg1">
                    <a:lumMod val="50000"/>
                  </a:schemeClr>
                </a:solidFill>
                <a:uFillTx/>
                <a:latin typeface="Microsoft YaHei" panose="020B0503020204020204" charset="-122"/>
                <a:ea typeface="Microsoft YaHe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Rectangle 12"/>
          <p:cNvSpPr/>
          <p:nvPr userDrawn="1">
            <p:custDataLst>
              <p:tags r:id="rId2"/>
            </p:custDataLst>
          </p:nvPr>
        </p:nvSpPr>
        <p:spPr>
          <a:xfrm>
            <a:off x="9241183" y="0"/>
            <a:ext cx="2950816" cy="6858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dirty="0">
              <a:latin typeface="Microsoft YaHei" panose="020B0503020204020204" charset="-122"/>
            </a:endParaRPr>
          </a:p>
        </p:txBody>
      </p:sp>
      <p:sp>
        <p:nvSpPr>
          <p:cNvPr id="16" name="日期占位符 15"/>
          <p:cNvSpPr>
            <a:spLocks noGrp="1"/>
          </p:cNvSpPr>
          <p:nvPr>
            <p:ph type="dt" sz="half" idx="10"/>
            <p:custDataLst>
              <p:tags r:id="rId3"/>
            </p:custDataLst>
          </p:nvPr>
        </p:nvSpPr>
        <p:spPr/>
        <p:txBody>
          <a:bodyPr lIns="90000" tIns="46800" rIns="90000" bIns="46800">
            <a:normAutofit/>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4"/>
            </p:custDataLst>
          </p:nvPr>
        </p:nvSpPr>
        <p:spPr/>
        <p:txBody>
          <a:bodyPr lIns="90000" tIns="46800" rIns="90000" bIns="46800">
            <a:normAutofit/>
          </a:bodyPr>
          <a:lstStyle>
            <a:lvl1pPr>
              <a:defRPr baseline="0">
                <a:latin typeface="Microsoft YaHei" panose="020B050302020402020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lIns="90000" tIns="46800" rIns="90000" bIns="46800">
            <a:normAutofit/>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pic>
        <p:nvPicPr>
          <p:cNvPr id="19" name="Picture Placeholder 2"/>
          <p:cNvPicPr>
            <a:picLocks noChangeAspect="1"/>
          </p:cNvPicPr>
          <p:nvPr userDrawn="1">
            <p:custDataLst>
              <p:tags r:id="rId6"/>
            </p:custDataLst>
          </p:nvPr>
        </p:nvPicPr>
        <p:blipFill>
          <a:blip r:embed="rId7" cstate="print">
            <a:extLst>
              <a:ext uri="{28A0092B-C50C-407E-A947-70E740481C1C}">
                <a14:useLocalDpi xmlns:a14="http://schemas.microsoft.com/office/drawing/2010/main" val="0"/>
              </a:ext>
            </a:extLst>
          </a:blip>
          <a:srcRect/>
          <a:stretch>
            <a:fillRect/>
          </a:stretch>
        </p:blipFill>
        <p:spPr>
          <a:xfrm>
            <a:off x="7124907" y="545012"/>
            <a:ext cx="4365690" cy="5767976"/>
          </a:xfrm>
          <a:prstGeom prst="rect">
            <a:avLst/>
          </a:prstGeom>
          <a:noFill/>
        </p:spPr>
      </p:pic>
      <p:sp>
        <p:nvSpPr>
          <p:cNvPr id="20" name="PA_形状 1361"/>
          <p:cNvSpPr/>
          <p:nvPr userDrawn="1">
            <p:custDataLst>
              <p:tags r:id="rId8"/>
            </p:custDataLst>
          </p:nvPr>
        </p:nvSpPr>
        <p:spPr>
          <a:xfrm flipV="1">
            <a:off x="1415214" y="4751399"/>
            <a:ext cx="2006311" cy="0"/>
          </a:xfrm>
          <a:prstGeom prst="line">
            <a:avLst/>
          </a:prstGeom>
          <a:ln w="12700">
            <a:solidFill>
              <a:schemeClr val="tx1"/>
            </a:solidFill>
            <a:miter/>
          </a:ln>
        </p:spPr>
        <p:txBody>
          <a:bodyPr lIns="22860" rIns="22860"/>
          <a:lstStyle/>
          <a:p>
            <a:endParaRPr sz="900" baseline="0" dirty="0">
              <a:solidFill>
                <a:schemeClr val="bg1"/>
              </a:solidFill>
              <a:latin typeface="Microsoft YaHei" panose="020B0503020204020204" charset="-122"/>
            </a:endParaRPr>
          </a:p>
        </p:txBody>
      </p:sp>
      <p:sp>
        <p:nvSpPr>
          <p:cNvPr id="2" name="标题 1"/>
          <p:cNvSpPr>
            <a:spLocks noGrp="1"/>
          </p:cNvSpPr>
          <p:nvPr>
            <p:ph type="ctrTitle" hasCustomPrompt="1"/>
            <p:custDataLst>
              <p:tags r:id="rId9"/>
            </p:custDataLst>
          </p:nvPr>
        </p:nvSpPr>
        <p:spPr>
          <a:xfrm>
            <a:off x="1323729" y="1767249"/>
            <a:ext cx="5801177" cy="1333002"/>
          </a:xfrm>
        </p:spPr>
        <p:txBody>
          <a:bodyPr lIns="90000" tIns="46800" rIns="90000" bIns="46800" anchor="b" anchorCtr="0">
            <a:normAutofit/>
          </a:bodyPr>
          <a:lstStyle>
            <a:lvl1pPr marL="0" indent="0" algn="l">
              <a:buFont typeface="Arial" panose="020B0604020202020204" pitchFamily="34" charset="0"/>
              <a:buNone/>
              <a:defRPr sz="4800" spc="0" baseline="0">
                <a:solidFill>
                  <a:schemeClr val="tx1">
                    <a:lumMod val="85000"/>
                    <a:lumOff val="15000"/>
                  </a:schemeClr>
                </a:solidFill>
                <a:latin typeface="Microsoft YaHei"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1323729" y="3137095"/>
            <a:ext cx="5801169" cy="746927"/>
          </a:xfrm>
        </p:spPr>
        <p:txBody>
          <a:bodyPr lIns="90000" tIns="46800" rIns="90000" bIns="46800">
            <a:normAutofit/>
          </a:bodyPr>
          <a:lstStyle>
            <a:lvl1pPr marL="0" indent="0" algn="l" eaLnBrk="1" fontAlgn="auto" latinLnBrk="0" hangingPunct="1">
              <a:lnSpc>
                <a:spcPct val="100000"/>
              </a:lnSpc>
              <a:buFont typeface="Arial" panose="020B0604020202020204" pitchFamily="34" charset="0"/>
              <a:buNone/>
              <a:defRPr sz="2400" u="none" strike="noStrike" kern="1200" cap="none" spc="0" normalizeH="0" baseline="0">
                <a:solidFill>
                  <a:schemeClr val="tx1">
                    <a:lumMod val="85000"/>
                    <a:lumOff val="15000"/>
                  </a:schemeClr>
                </a:solidFill>
                <a:uFillTx/>
                <a:latin typeface="Microsoft YaHei" panose="020B0503020204020204" charset="-122"/>
                <a:ea typeface="Microsoft YaHe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8" hasCustomPrompt="1"/>
            <p:custDataLst>
              <p:tags r:id="rId11"/>
            </p:custDataLst>
          </p:nvPr>
        </p:nvSpPr>
        <p:spPr>
          <a:xfrm>
            <a:off x="1323729" y="4992276"/>
            <a:ext cx="4195592" cy="417919"/>
          </a:xfrm>
        </p:spPr>
        <p:txBody>
          <a:bodyPr anchor="ctr"/>
          <a:lstStyle>
            <a:lvl1pPr marL="0" indent="0">
              <a:buNone/>
              <a:defRPr spc="0" baseline="0">
                <a:solidFill>
                  <a:schemeClr val="tx1">
                    <a:lumMod val="85000"/>
                    <a:lumOff val="15000"/>
                  </a:schemeClr>
                </a:solidFill>
                <a:latin typeface="Microsoft YaHei" panose="020B0503020204020204" charset="-122"/>
                <a:ea typeface="Microsoft YaHei" panose="020B0503020204020204" charset="-122"/>
              </a:defRPr>
            </a:lvl1pPr>
            <a:lvl2pPr marL="457200" indent="0">
              <a:buNone/>
              <a:defRPr/>
            </a:lvl2pPr>
          </a:lstStyle>
          <a:p>
            <a:pPr lvl="0"/>
            <a:r>
              <a:rPr lang="zh-CN" altLang="en-US" dirty="0"/>
              <a:t>编辑文本</a:t>
            </a:r>
            <a:endParaRPr lang="zh-CN" altLang="en-US" dirty="0"/>
          </a:p>
        </p:txBody>
      </p:sp>
      <p:cxnSp>
        <p:nvCxnSpPr>
          <p:cNvPr id="11" name="Straight Connector 17"/>
          <p:cNvCxnSpPr/>
          <p:nvPr userDrawn="1">
            <p:custDataLst>
              <p:tags r:id="rId12"/>
            </p:custDataLst>
          </p:nvPr>
        </p:nvCxnSpPr>
        <p:spPr>
          <a:xfrm>
            <a:off x="501651" y="66675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8"/>
          <p:cNvCxnSpPr/>
          <p:nvPr userDrawn="1">
            <p:custDataLst>
              <p:tags r:id="rId13"/>
            </p:custDataLst>
          </p:nvPr>
        </p:nvCxnSpPr>
        <p:spPr>
          <a:xfrm>
            <a:off x="781424" y="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7" name="Rectangle 8"/>
          <p:cNvSpPr/>
          <p:nvPr userDrawn="1">
            <p:custDataLst>
              <p:tags r:id="rId2"/>
            </p:custDataLst>
          </p:nvPr>
        </p:nvSpPr>
        <p:spPr>
          <a:xfrm>
            <a:off x="206325" y="92217"/>
            <a:ext cx="639869" cy="61499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grpSp>
        <p:nvGrpSpPr>
          <p:cNvPr id="8" name="组合 7"/>
          <p:cNvGrpSpPr/>
          <p:nvPr userDrawn="1">
            <p:custDataLst>
              <p:tags r:id="rId3"/>
            </p:custDataLst>
          </p:nvPr>
        </p:nvGrpSpPr>
        <p:grpSpPr>
          <a:xfrm>
            <a:off x="11486476" y="0"/>
            <a:ext cx="279773" cy="6858000"/>
            <a:chOff x="11486476" y="0"/>
            <a:chExt cx="279773" cy="6858000"/>
          </a:xfrm>
        </p:grpSpPr>
        <p:cxnSp>
          <p:nvCxnSpPr>
            <p:cNvPr id="9" name="Straight Connector 11"/>
            <p:cNvCxnSpPr/>
            <p:nvPr>
              <p:custDataLst>
                <p:tags r:id="rId4"/>
              </p:custDataLst>
            </p:nvPr>
          </p:nvCxnSpPr>
          <p:spPr>
            <a:xfrm flipV="1">
              <a:off x="11486476"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16"/>
            <p:cNvCxnSpPr/>
            <p:nvPr>
              <p:custDataLst>
                <p:tags r:id="rId5"/>
              </p:custDataLst>
            </p:nvPr>
          </p:nvCxnSpPr>
          <p:spPr>
            <a:xfrm flipV="1">
              <a:off x="11766249"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8"/>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850981" y="1663430"/>
            <a:ext cx="5311454" cy="927784"/>
          </a:xfrm>
        </p:spPr>
        <p:txBody>
          <a:bodyPr lIns="90000" tIns="46800" rIns="90000" bIns="46800" anchor="b" anchorCtr="0">
            <a:normAutofit/>
          </a:bodyPr>
          <a:lstStyle>
            <a:lvl1pPr>
              <a:defRPr sz="4000" u="none" strike="noStrike" kern="1200" cap="none" spc="0" normalizeH="0" baseline="0">
                <a:solidFill>
                  <a:schemeClr val="tx1">
                    <a:lumMod val="85000"/>
                    <a:lumOff val="15000"/>
                  </a:schemeClr>
                </a:solidFill>
                <a:uFillTx/>
                <a:latin typeface="Microsoft YaHei"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3"/>
            </p:custDataLst>
          </p:nvPr>
        </p:nvSpPr>
        <p:spPr>
          <a:xfrm>
            <a:off x="5850982" y="2682947"/>
            <a:ext cx="5311454" cy="2155750"/>
          </a:xfrm>
        </p:spPr>
        <p:txBody>
          <a:bodyPr lIns="90000" tIns="46800" rIns="90000" bIns="46800">
            <a:normAutofit/>
          </a:bodyPr>
          <a:lstStyle>
            <a:lvl1pPr marL="0" indent="0" eaLnBrk="1" fontAlgn="auto" latinLnBrk="0" hangingPunct="1">
              <a:buNone/>
              <a:defRPr kumimoji="0" lang="zh-CN" altLang="en-US" sz="2000" b="0" i="0" u="none" strike="noStrike" kern="1200" cap="none" spc="0" normalizeH="0" baseline="0" noProof="1">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cxnSp>
        <p:nvCxnSpPr>
          <p:cNvPr id="12" name="直接连接符 11"/>
          <p:cNvCxnSpPr/>
          <p:nvPr>
            <p:custDataLst>
              <p:tags r:id="rId4"/>
            </p:custDataLst>
          </p:nvPr>
        </p:nvCxnSpPr>
        <p:spPr>
          <a:xfrm>
            <a:off x="5950652" y="5633140"/>
            <a:ext cx="931333"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13"/>
          <p:cNvSpPr/>
          <p:nvPr>
            <p:custDataLst>
              <p:tags r:id="rId5"/>
            </p:custDataLst>
          </p:nvPr>
        </p:nvSpPr>
        <p:spPr>
          <a:xfrm>
            <a:off x="431801" y="438852"/>
            <a:ext cx="2519019" cy="1889264"/>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th-TH" sz="2800" baseline="0">
              <a:latin typeface="Microsoft YaHei" panose="020B0503020204020204" charset="-122"/>
            </a:endParaRPr>
          </a:p>
        </p:txBody>
      </p:sp>
      <p:pic>
        <p:nvPicPr>
          <p:cNvPr id="11" name="Picture Placeholder 9"/>
          <p:cNvPicPr>
            <a:picLocks noChangeAspect="1"/>
          </p:cNvPicPr>
          <p:nvPr>
            <p:custDataLst>
              <p:tags r:id="rId6"/>
            </p:custDataLst>
          </p:nvPr>
        </p:nvPicPr>
        <p:blipFill rotWithShape="1">
          <a:blip r:embed="rId7"/>
          <a:srcRect/>
          <a:stretch>
            <a:fillRect/>
          </a:stretch>
        </p:blipFill>
        <p:spPr>
          <a:xfrm>
            <a:off x="579089" y="655974"/>
            <a:ext cx="4735032" cy="5156070"/>
          </a:xfrm>
          <a:prstGeom prst="rect">
            <a:avLst/>
          </a:prstGeom>
        </p:spPr>
      </p:pic>
      <p:cxnSp>
        <p:nvCxnSpPr>
          <p:cNvPr id="9" name="Straight Connector 7"/>
          <p:cNvCxnSpPr/>
          <p:nvPr>
            <p:custDataLst>
              <p:tags r:id="rId8"/>
            </p:custDataLst>
          </p:nvPr>
        </p:nvCxnSpPr>
        <p:spPr>
          <a:xfrm flipV="1">
            <a:off x="11486476"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8"/>
          <p:cNvCxnSpPr/>
          <p:nvPr>
            <p:custDataLst>
              <p:tags r:id="rId9"/>
            </p:custDataLst>
          </p:nvPr>
        </p:nvCxnSpPr>
        <p:spPr>
          <a:xfrm flipV="1">
            <a:off x="11766249"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10"/>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12" name="Rectangle 8"/>
          <p:cNvSpPr/>
          <p:nvPr userDrawn="1">
            <p:custDataLst>
              <p:tags r:id="rId2"/>
            </p:custDataLst>
          </p:nvPr>
        </p:nvSpPr>
        <p:spPr>
          <a:xfrm>
            <a:off x="206325" y="92217"/>
            <a:ext cx="639869" cy="61499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grpSp>
        <p:nvGrpSpPr>
          <p:cNvPr id="13" name="组合 12"/>
          <p:cNvGrpSpPr/>
          <p:nvPr userDrawn="1">
            <p:custDataLst>
              <p:tags r:id="rId3"/>
            </p:custDataLst>
          </p:nvPr>
        </p:nvGrpSpPr>
        <p:grpSpPr>
          <a:xfrm>
            <a:off x="11486476" y="0"/>
            <a:ext cx="279773" cy="6858000"/>
            <a:chOff x="11486476" y="0"/>
            <a:chExt cx="279773" cy="6858000"/>
          </a:xfrm>
        </p:grpSpPr>
        <p:cxnSp>
          <p:nvCxnSpPr>
            <p:cNvPr id="14" name="Straight Connector 11"/>
            <p:cNvCxnSpPr/>
            <p:nvPr>
              <p:custDataLst>
                <p:tags r:id="rId4"/>
              </p:custDataLst>
            </p:nvPr>
          </p:nvCxnSpPr>
          <p:spPr>
            <a:xfrm flipV="1">
              <a:off x="11486476"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6"/>
            <p:cNvCxnSpPr/>
            <p:nvPr>
              <p:custDataLst>
                <p:tags r:id="rId5"/>
              </p:custDataLst>
            </p:nvPr>
          </p:nvCxnSpPr>
          <p:spPr>
            <a:xfrm flipV="1">
              <a:off x="11766249"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lIns="90000" tIns="46800" rIns="90000" bIns="46800">
            <a:normAutofit/>
          </a:bodyPr>
          <a:lstStyle>
            <a:lvl1pPr>
              <a:defRPr sz="1600" baseline="0">
                <a:latin typeface="Microsoft YaHei" panose="020B0503020204020204" charset="-122"/>
                <a:ea typeface="Microsoft YaHei" panose="020B0503020204020204" charset="-122"/>
              </a:defRPr>
            </a:lvl1pPr>
            <a:lvl2pPr>
              <a:defRPr sz="1600" baseline="0">
                <a:latin typeface="Microsoft YaHei" panose="020B0503020204020204" charset="-122"/>
                <a:ea typeface="Microsoft YaHei" panose="020B0503020204020204" charset="-122"/>
              </a:defRPr>
            </a:lvl2pPr>
            <a:lvl3pPr>
              <a:defRPr sz="1600" baseline="0">
                <a:latin typeface="Microsoft YaHei" panose="020B0503020204020204" charset="-122"/>
                <a:ea typeface="Microsoft YaHei" panose="020B0503020204020204" charset="-122"/>
              </a:defRPr>
            </a:lvl3pPr>
            <a:lvl4pPr>
              <a:defRPr sz="1600" baseline="0">
                <a:latin typeface="Microsoft YaHei" panose="020B0503020204020204" charset="-122"/>
                <a:ea typeface="Microsoft YaHei" panose="020B0503020204020204" charset="-122"/>
              </a:defRPr>
            </a:lvl4pPr>
            <a:lvl5pPr>
              <a:defRPr sz="1600" baseline="0">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5" name="Rectangle 8"/>
          <p:cNvSpPr/>
          <p:nvPr userDrawn="1">
            <p:custDataLst>
              <p:tags r:id="rId2"/>
            </p:custDataLst>
          </p:nvPr>
        </p:nvSpPr>
        <p:spPr>
          <a:xfrm>
            <a:off x="206325" y="92217"/>
            <a:ext cx="639869" cy="61499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grpSp>
        <p:nvGrpSpPr>
          <p:cNvPr id="16" name="组合 15"/>
          <p:cNvGrpSpPr/>
          <p:nvPr userDrawn="1">
            <p:custDataLst>
              <p:tags r:id="rId3"/>
            </p:custDataLst>
          </p:nvPr>
        </p:nvGrpSpPr>
        <p:grpSpPr>
          <a:xfrm>
            <a:off x="11486476" y="0"/>
            <a:ext cx="279773" cy="6858000"/>
            <a:chOff x="11486476" y="0"/>
            <a:chExt cx="279773" cy="6858000"/>
          </a:xfrm>
        </p:grpSpPr>
        <p:cxnSp>
          <p:nvCxnSpPr>
            <p:cNvPr id="17" name="Straight Connector 11"/>
            <p:cNvCxnSpPr/>
            <p:nvPr>
              <p:custDataLst>
                <p:tags r:id="rId4"/>
              </p:custDataLst>
            </p:nvPr>
          </p:nvCxnSpPr>
          <p:spPr>
            <a:xfrm flipV="1">
              <a:off x="11486476"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6"/>
            <p:cNvCxnSpPr/>
            <p:nvPr>
              <p:custDataLst>
                <p:tags r:id="rId5"/>
              </p:custDataLst>
            </p:nvPr>
          </p:nvCxnSpPr>
          <p:spPr>
            <a:xfrm flipV="1">
              <a:off x="11766249"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Microsoft YaHei" panose="020B0503020204020204" charset="-122"/>
                <a:ea typeface="Microsoft YaHei"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Microsoft YaHei" panose="020B0503020204020204" charset="-122"/>
                <a:ea typeface="Microsoft YaHei"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1486476" y="0"/>
            <a:ext cx="279773" cy="6858000"/>
            <a:chOff x="11486476" y="0"/>
            <a:chExt cx="279773" cy="6858000"/>
          </a:xfrm>
        </p:grpSpPr>
        <p:cxnSp>
          <p:nvCxnSpPr>
            <p:cNvPr id="14" name="Straight Connector 11"/>
            <p:cNvCxnSpPr/>
            <p:nvPr>
              <p:custDataLst>
                <p:tags r:id="rId3"/>
              </p:custDataLst>
            </p:nvPr>
          </p:nvCxnSpPr>
          <p:spPr>
            <a:xfrm flipV="1">
              <a:off x="11486476"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6"/>
            <p:cNvCxnSpPr/>
            <p:nvPr>
              <p:custDataLst>
                <p:tags r:id="rId4"/>
              </p:custDataLst>
            </p:nvPr>
          </p:nvCxnSpPr>
          <p:spPr>
            <a:xfrm flipV="1">
              <a:off x="11766249"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5"/>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879742" y="6369733"/>
            <a:ext cx="2700000" cy="276999"/>
          </a:xfrm>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116000" y="6369733"/>
            <a:ext cx="3960000" cy="276999"/>
          </a:xfrm>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69733"/>
            <a:ext cx="2700000" cy="276999"/>
          </a:xfrm>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
        <p:nvSpPr>
          <p:cNvPr id="9" name="Rectangle 8"/>
          <p:cNvSpPr/>
          <p:nvPr userDrawn="1">
            <p:custDataLst>
              <p:tags r:id="rId5"/>
            </p:custDataLst>
          </p:nvPr>
        </p:nvSpPr>
        <p:spPr>
          <a:xfrm>
            <a:off x="1" y="1751083"/>
            <a:ext cx="609600" cy="268908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a:p>
        </p:txBody>
      </p:sp>
      <p:grpSp>
        <p:nvGrpSpPr>
          <p:cNvPr id="10" name="组合 9"/>
          <p:cNvGrpSpPr/>
          <p:nvPr userDrawn="1">
            <p:custDataLst>
              <p:tags r:id="rId6"/>
            </p:custDataLst>
          </p:nvPr>
        </p:nvGrpSpPr>
        <p:grpSpPr>
          <a:xfrm>
            <a:off x="11486476" y="0"/>
            <a:ext cx="279773" cy="6858000"/>
            <a:chOff x="11486476" y="0"/>
            <a:chExt cx="279773" cy="6858000"/>
          </a:xfrm>
        </p:grpSpPr>
        <p:cxnSp>
          <p:nvCxnSpPr>
            <p:cNvPr id="11" name="Straight Connector 11"/>
            <p:cNvCxnSpPr/>
            <p:nvPr>
              <p:custDataLst>
                <p:tags r:id="rId7"/>
              </p:custDataLst>
            </p:nvPr>
          </p:nvCxnSpPr>
          <p:spPr>
            <a:xfrm flipV="1">
              <a:off x="11486476"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6"/>
            <p:cNvCxnSpPr/>
            <p:nvPr>
              <p:custDataLst>
                <p:tags r:id="rId8"/>
              </p:custDataLst>
            </p:nvPr>
          </p:nvCxnSpPr>
          <p:spPr>
            <a:xfrm flipV="1">
              <a:off x="11766249"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11486476" y="0"/>
            <a:ext cx="279773" cy="6858000"/>
            <a:chOff x="11486476" y="0"/>
            <a:chExt cx="279773" cy="6858000"/>
          </a:xfrm>
        </p:grpSpPr>
        <p:cxnSp>
          <p:nvCxnSpPr>
            <p:cNvPr id="24" name="Straight Connector 11"/>
            <p:cNvCxnSpPr/>
            <p:nvPr>
              <p:custDataLst>
                <p:tags r:id="rId3"/>
              </p:custDataLst>
            </p:nvPr>
          </p:nvCxnSpPr>
          <p:spPr>
            <a:xfrm flipV="1">
              <a:off x="11486476"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16"/>
            <p:cNvCxnSpPr/>
            <p:nvPr>
              <p:custDataLst>
                <p:tags r:id="rId4"/>
              </p:custDataLst>
            </p:nvPr>
          </p:nvCxnSpPr>
          <p:spPr>
            <a:xfrm flipV="1">
              <a:off x="11766249"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Rectangle 8"/>
          <p:cNvSpPr/>
          <p:nvPr userDrawn="1">
            <p:custDataLst>
              <p:tags r:id="rId5"/>
            </p:custDataLst>
          </p:nvPr>
        </p:nvSpPr>
        <p:spPr>
          <a:xfrm>
            <a:off x="206325" y="92217"/>
            <a:ext cx="639869" cy="61499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sp>
        <p:nvSpPr>
          <p:cNvPr id="2" name="标题 1"/>
          <p:cNvSpPr>
            <a:spLocks noGrp="1"/>
          </p:cNvSpPr>
          <p:nvPr>
            <p:ph type="title"/>
            <p:custDataLst>
              <p:tags r:id="rId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charset="-122"/>
                <a:ea typeface="Microsoft YaHei"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6200000" flipV="1">
            <a:off x="-321044" y="4186975"/>
            <a:ext cx="2992067" cy="2349983"/>
          </a:xfrm>
          <a:prstGeom prst="rect">
            <a:avLst/>
          </a:prstGeom>
        </p:spPr>
      </p:pic>
      <p:pic>
        <p:nvPicPr>
          <p:cNvPr id="8" name="图片 7"/>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sp>
        <p:nvSpPr>
          <p:cNvPr id="2" name="标题 1"/>
          <p:cNvSpPr>
            <a:spLocks noGrp="1"/>
          </p:cNvSpPr>
          <p:nvPr>
            <p:ph type="title"/>
            <p:custDataLst>
              <p:tags r:id="rId8"/>
            </p:custDataLst>
          </p:nvPr>
        </p:nvSpPr>
        <p:spPr>
          <a:xfrm>
            <a:off x="669883" y="443235"/>
            <a:ext cx="10852237" cy="441964"/>
          </a:xfrm>
        </p:spPr>
        <p:txBody>
          <a:bodyPr vert="horz" lIns="101600" tIns="38100" rIns="76200" bIns="38100" rtlCol="0" anchor="t" anchorCtr="0">
            <a:noAutofit/>
          </a:bodyPr>
          <a:lstStyle>
            <a:lvl1pPr marL="0" marR="0" algn="l" defTabSz="685800" rtl="0" eaLnBrk="1" fontAlgn="auto" latinLnBrk="0" hangingPunct="1">
              <a:lnSpc>
                <a:spcPct val="100000"/>
              </a:lnSpc>
              <a:buNone/>
              <a:defRPr kumimoji="0" lang="zh-CN" altLang="en-US" sz="2400" b="1"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3" y="952509"/>
            <a:ext cx="10852237" cy="5388907"/>
          </a:xfrm>
        </p:spPr>
        <p:txBody>
          <a:bodyPr vert="horz" lIns="101600" tIns="0" rIns="82550" bIns="0" rtlCol="0">
            <a:noAutofit/>
          </a:bodyPr>
          <a:lstStyle>
            <a:lvl1pPr marL="228600" marR="0" lvl="0"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685800" rtl="0" eaLnBrk="1" fontAlgn="auto" latinLnBrk="0" hangingPunct="1">
              <a:lnSpc>
                <a:spcPct val="120000"/>
              </a:lnSpc>
              <a:spcBef>
                <a:spcPts val="0"/>
              </a:spcBef>
              <a:spcAft>
                <a:spcPts val="750"/>
              </a:spcAft>
              <a:buFont typeface="Arial" panose="020B0604020202020204" pitchFamily="34" charset="0"/>
              <a:buChar char="•"/>
              <a:tabLst>
                <a:tab pos="1207135" algn="l"/>
              </a:tabLst>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latin typeface="Microsoft YaHei" panose="020B0503020204020204" charset="-122"/>
                <a:ea typeface="Microsoft YaHei" panose="020B0503020204020204" charset="-122"/>
              </a:defRPr>
            </a:lvl1pPr>
            <a:lvl2pPr indent="0" eaLnBrk="1" fontAlgn="auto" latinLnBrk="0" hangingPunct="1">
              <a:defRPr baseline="0">
                <a:latin typeface="Microsoft YaHei" panose="020B0503020204020204" charset="-122"/>
                <a:ea typeface="Microsoft YaHei" panose="020B0503020204020204" charset="-122"/>
              </a:defRPr>
            </a:lvl2pPr>
            <a:lvl3pPr indent="0" eaLnBrk="1" fontAlgn="auto" latinLnBrk="0" hangingPunct="1">
              <a:defRPr baseline="0">
                <a:latin typeface="Microsoft YaHei" panose="020B0503020204020204" charset="-122"/>
                <a:ea typeface="Microsoft YaHei" panose="020B0503020204020204" charset="-122"/>
              </a:defRPr>
            </a:lvl3pPr>
            <a:lvl4pPr indent="0" eaLnBrk="1" fontAlgn="auto" latinLnBrk="0" hangingPunct="1">
              <a:defRPr baseline="0">
                <a:latin typeface="Microsoft YaHei" panose="020B0503020204020204" charset="-122"/>
                <a:ea typeface="Microsoft YaHei" panose="020B0503020204020204" charset="-122"/>
              </a:defRPr>
            </a:lvl4pPr>
            <a:lvl5pPr indent="0" eaLnBrk="1" fontAlgn="auto" latinLnBrk="0" hangingPunct="1">
              <a:defRPr baseline="0">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
        <p:nvSpPr>
          <p:cNvPr id="19" name="Rectangle 8"/>
          <p:cNvSpPr/>
          <p:nvPr userDrawn="1">
            <p:custDataLst>
              <p:tags r:id="rId7"/>
            </p:custDataLst>
          </p:nvPr>
        </p:nvSpPr>
        <p:spPr>
          <a:xfrm>
            <a:off x="0" y="2084458"/>
            <a:ext cx="425749" cy="268908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grpSp>
        <p:nvGrpSpPr>
          <p:cNvPr id="20" name="组合 19"/>
          <p:cNvGrpSpPr/>
          <p:nvPr userDrawn="1">
            <p:custDataLst>
              <p:tags r:id="rId8"/>
            </p:custDataLst>
          </p:nvPr>
        </p:nvGrpSpPr>
        <p:grpSpPr>
          <a:xfrm>
            <a:off x="11806901" y="382790"/>
            <a:ext cx="180000" cy="6092421"/>
            <a:chOff x="11864957" y="574212"/>
            <a:chExt cx="180000" cy="6092421"/>
          </a:xfrm>
        </p:grpSpPr>
        <p:sp>
          <p:nvSpPr>
            <p:cNvPr id="21" name="Rectangle 8"/>
            <p:cNvSpPr/>
            <p:nvPr userDrawn="1">
              <p:custDataLst>
                <p:tags r:id="rId9"/>
              </p:custDataLst>
            </p:nvPr>
          </p:nvSpPr>
          <p:spPr>
            <a:xfrm>
              <a:off x="11864957" y="574212"/>
              <a:ext cx="180000" cy="180000"/>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cxnSp>
          <p:nvCxnSpPr>
            <p:cNvPr id="22" name="Straight Connector 16"/>
            <p:cNvCxnSpPr/>
            <p:nvPr userDrawn="1">
              <p:custDataLst>
                <p:tags r:id="rId10"/>
              </p:custDataLst>
            </p:nvPr>
          </p:nvCxnSpPr>
          <p:spPr>
            <a:xfrm flipV="1">
              <a:off x="11954957" y="3237633"/>
              <a:ext cx="0" cy="3429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20" name="组合 19"/>
          <p:cNvGrpSpPr/>
          <p:nvPr userDrawn="1">
            <p:custDataLst>
              <p:tags r:id="rId2"/>
            </p:custDataLst>
          </p:nvPr>
        </p:nvGrpSpPr>
        <p:grpSpPr>
          <a:xfrm>
            <a:off x="11806901" y="382790"/>
            <a:ext cx="180000" cy="6092421"/>
            <a:chOff x="11864957" y="574212"/>
            <a:chExt cx="180000" cy="6092421"/>
          </a:xfrm>
        </p:grpSpPr>
        <p:sp>
          <p:nvSpPr>
            <p:cNvPr id="21" name="Rectangle 8"/>
            <p:cNvSpPr/>
            <p:nvPr userDrawn="1">
              <p:custDataLst>
                <p:tags r:id="rId3"/>
              </p:custDataLst>
            </p:nvPr>
          </p:nvSpPr>
          <p:spPr>
            <a:xfrm>
              <a:off x="11864957" y="574212"/>
              <a:ext cx="180000" cy="180000"/>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cxnSp>
          <p:nvCxnSpPr>
            <p:cNvPr id="22" name="Straight Connector 16"/>
            <p:cNvCxnSpPr/>
            <p:nvPr userDrawn="1">
              <p:custDataLst>
                <p:tags r:id="rId4"/>
              </p:custDataLst>
            </p:nvPr>
          </p:nvCxnSpPr>
          <p:spPr>
            <a:xfrm flipV="1">
              <a:off x="11954957" y="3237633"/>
              <a:ext cx="0" cy="3429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5"/>
            </p:custDataLst>
          </p:nvPr>
        </p:nvSpPr>
        <p:spPr/>
        <p:txBody>
          <a:bodyPr lIns="90000" tIns="46800" rIns="90000" bIns="46800"/>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lIns="90000" tIns="46800" rIns="90000" bIns="46800"/>
          <a:lstStyle>
            <a:lvl1pPr>
              <a:defRPr baseline="0">
                <a:latin typeface="Microsoft YaHei" panose="020B0503020204020204" charset="-122"/>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lIns="90000" tIns="46800" rIns="90000" bIns="46800"/>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lIns="90000" tIns="46800" rIns="90000" bIns="46800"/>
          <a:lstStyle>
            <a:lvl1pPr>
              <a:defRPr baseline="0">
                <a:latin typeface="Microsoft YaHei" panose="020B0503020204020204" charset="-122"/>
                <a:ea typeface="Microsoft YaHei" panose="020B0503020204020204" charset="-122"/>
              </a:defRPr>
            </a:lvl1pPr>
            <a:lvl2pPr>
              <a:defRPr baseline="0">
                <a:latin typeface="Microsoft YaHei" panose="020B0503020204020204" charset="-122"/>
                <a:ea typeface="Microsoft YaHei" panose="020B0503020204020204" charset="-122"/>
              </a:defRPr>
            </a:lvl2pPr>
            <a:lvl3pPr>
              <a:defRPr baseline="0">
                <a:latin typeface="Microsoft YaHei" panose="020B0503020204020204" charset="-122"/>
                <a:ea typeface="Microsoft YaHei" panose="020B0503020204020204" charset="-122"/>
              </a:defRPr>
            </a:lvl3pPr>
            <a:lvl4pPr>
              <a:defRPr baseline="0">
                <a:latin typeface="Microsoft YaHei" panose="020B0503020204020204" charset="-122"/>
                <a:ea typeface="Microsoft YaHei" panose="020B0503020204020204" charset="-122"/>
              </a:defRPr>
            </a:lvl4pPr>
            <a:lvl5pPr>
              <a:defRPr baseline="0">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 name="Rectangle 8"/>
          <p:cNvSpPr/>
          <p:nvPr userDrawn="1">
            <p:custDataLst>
              <p:tags r:id="rId9"/>
            </p:custDataLst>
          </p:nvPr>
        </p:nvSpPr>
        <p:spPr>
          <a:xfrm>
            <a:off x="0" y="2084458"/>
            <a:ext cx="425749" cy="268908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Rectangle 6"/>
          <p:cNvSpPr/>
          <p:nvPr>
            <p:custDataLst>
              <p:tags r:id="rId2"/>
            </p:custDataLst>
          </p:nvPr>
        </p:nvSpPr>
        <p:spPr>
          <a:xfrm>
            <a:off x="0" y="34290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sp>
        <p:nvSpPr>
          <p:cNvPr id="7" name="Rectangle 4"/>
          <p:cNvSpPr/>
          <p:nvPr>
            <p:custDataLst>
              <p:tags r:id="rId3"/>
            </p:custDataLst>
          </p:nvPr>
        </p:nvSpPr>
        <p:spPr>
          <a:xfrm>
            <a:off x="0" y="342900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pic>
        <p:nvPicPr>
          <p:cNvPr id="8" name="Picture Placeholder 36"/>
          <p:cNvPicPr>
            <a:picLocks noChangeAspect="1"/>
          </p:cNvPicPr>
          <p:nvPr>
            <p:custDataLst>
              <p:tags r:id="rId4"/>
            </p:custDataLst>
          </p:nvPr>
        </p:nvPicPr>
        <p:blipFill>
          <a:blip r:embed="rId5"/>
          <a:srcRect/>
          <a:stretch>
            <a:fillRect/>
          </a:stretch>
        </p:blipFill>
        <p:spPr>
          <a:xfrm>
            <a:off x="3811656" y="1261620"/>
            <a:ext cx="4576970" cy="2850509"/>
          </a:xfrm>
          <a:prstGeom prst="rect">
            <a:avLst/>
          </a:prstGeom>
        </p:spPr>
      </p:pic>
      <p:pic>
        <p:nvPicPr>
          <p:cNvPr id="9" name="Picture 11"/>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2955244" y="911206"/>
            <a:ext cx="6281513" cy="3768908"/>
          </a:xfrm>
          <a:prstGeom prst="rect">
            <a:avLst/>
          </a:prstGeom>
        </p:spPr>
      </p:pic>
      <p:sp>
        <p:nvSpPr>
          <p:cNvPr id="2" name="标题 1"/>
          <p:cNvSpPr>
            <a:spLocks noGrp="1"/>
          </p:cNvSpPr>
          <p:nvPr>
            <p:ph type="title" hasCustomPrompt="1"/>
            <p:custDataLst>
              <p:tags r:id="rId8"/>
            </p:custDataLst>
          </p:nvPr>
        </p:nvSpPr>
        <p:spPr>
          <a:xfrm>
            <a:off x="506391" y="4775476"/>
            <a:ext cx="11179219" cy="1087992"/>
          </a:xfrm>
        </p:spPr>
        <p:txBody>
          <a:bodyPr vert="horz" lIns="90000" tIns="46800" rIns="90000" bIns="46800" rtlCol="0" anchor="ctr" anchorCtr="0">
            <a:normAutofit/>
          </a:bodyPr>
          <a:lstStyle>
            <a:lvl1pPr marL="0" marR="0" algn="dist" defTabSz="914400" rtl="0" eaLnBrk="1" fontAlgn="auto" latinLnBrk="0" hangingPunct="1">
              <a:lnSpc>
                <a:spcPct val="100000"/>
              </a:lnSpc>
              <a:buNone/>
              <a:defRPr kumimoji="0" lang="zh-CN" altLang="en-US" sz="5400" b="1" i="0" u="none" strike="noStrike" kern="1200" cap="none" spc="0" normalizeH="0" baseline="0" noProof="1" dirty="0">
                <a:solidFill>
                  <a:schemeClr val="tx1">
                    <a:lumMod val="85000"/>
                    <a:lumOff val="15000"/>
                  </a:schemeClr>
                </a:solidFill>
                <a:uFillTx/>
                <a:latin typeface="Microsoft YaHei" panose="020B0503020204020204" charset="-122"/>
                <a:ea typeface="汉仪旗黑-85S" panose="00020600040101010101" pitchFamily="18" charset="-122"/>
                <a:cs typeface="Arial" panose="020B0604020202020204" pitchFamily="34" charset="0"/>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9"/>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lIns="90000" tIns="46800" rIns="90000" bIns="46800">
            <a:normAutofit/>
          </a:bodyPr>
          <a:lstStyle>
            <a:lvl1pPr>
              <a:defRPr baseline="0">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userDrawn="1">
            <p:ph type="title"/>
            <p:custDataLst>
              <p:tags r:id="rId2"/>
            </p:custDataLst>
          </p:nvPr>
        </p:nvSpPr>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latin typeface="Microsoft YaHei"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grpSp>
        <p:nvGrpSpPr>
          <p:cNvPr id="7" name="组合 6"/>
          <p:cNvGrpSpPr/>
          <p:nvPr userDrawn="1">
            <p:custDataLst>
              <p:tags r:id="rId6"/>
            </p:custDataLst>
          </p:nvPr>
        </p:nvGrpSpPr>
        <p:grpSpPr>
          <a:xfrm>
            <a:off x="1" y="0"/>
            <a:ext cx="11985674" cy="6858000"/>
            <a:chOff x="1" y="0"/>
            <a:chExt cx="11985674" cy="6858000"/>
          </a:xfrm>
        </p:grpSpPr>
        <p:sp>
          <p:nvSpPr>
            <p:cNvPr id="11" name="Rectangle 8"/>
            <p:cNvSpPr/>
            <p:nvPr userDrawn="1">
              <p:custDataLst>
                <p:tags r:id="rId7"/>
              </p:custDataLst>
            </p:nvPr>
          </p:nvSpPr>
          <p:spPr>
            <a:xfrm>
              <a:off x="1" y="0"/>
              <a:ext cx="599970" cy="6858000"/>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cxnSp>
          <p:nvCxnSpPr>
            <p:cNvPr id="16" name="Straight Connector 11"/>
            <p:cNvCxnSpPr/>
            <p:nvPr>
              <p:custDataLst>
                <p:tags r:id="rId8"/>
              </p:custDataLst>
            </p:nvPr>
          </p:nvCxnSpPr>
          <p:spPr>
            <a:xfrm flipV="1">
              <a:off x="11705902" y="0"/>
              <a:ext cx="0" cy="6191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9"/>
              </p:custDataLst>
            </p:nvPr>
          </p:nvCxnSpPr>
          <p:spPr>
            <a:xfrm flipV="1">
              <a:off x="11985675" y="3429000"/>
              <a:ext cx="0" cy="3429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8"/>
            <p:cNvSpPr/>
            <p:nvPr userDrawn="1">
              <p:custDataLst>
                <p:tags r:id="rId10"/>
              </p:custDataLst>
            </p:nvPr>
          </p:nvSpPr>
          <p:spPr>
            <a:xfrm>
              <a:off x="209986" y="574212"/>
              <a:ext cx="180000" cy="180000"/>
            </a:xfrm>
            <a:prstGeom prst="rect">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cxnSp>
          <p:nvCxnSpPr>
            <p:cNvPr id="23" name="Straight Connector 16"/>
            <p:cNvCxnSpPr/>
            <p:nvPr userDrawn="1">
              <p:custDataLst>
                <p:tags r:id="rId11"/>
              </p:custDataLst>
            </p:nvPr>
          </p:nvCxnSpPr>
          <p:spPr>
            <a:xfrm flipV="1">
              <a:off x="299986" y="3237633"/>
              <a:ext cx="0" cy="34290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2" name="直角三角形 11"/>
          <p:cNvSpPr/>
          <p:nvPr userDrawn="1">
            <p:custDataLst>
              <p:tags r:id="rId2"/>
            </p:custDataLst>
          </p:nvPr>
        </p:nvSpPr>
        <p:spPr>
          <a:xfrm>
            <a:off x="0" y="0"/>
            <a:ext cx="12192000" cy="6858000"/>
          </a:xfrm>
          <a:prstGeom prst="rtTriangl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aseline="0">
              <a:latin typeface="Microsoft YaHei" panose="020B0503020204020204" charset="-122"/>
            </a:endParaRPr>
          </a:p>
        </p:txBody>
      </p:sp>
      <p:sp>
        <p:nvSpPr>
          <p:cNvPr id="8" name="矩形 7"/>
          <p:cNvSpPr/>
          <p:nvPr userDrawn="1">
            <p:custDataLst>
              <p:tags r:id="rId3"/>
            </p:custDataLst>
          </p:nvPr>
        </p:nvSpPr>
        <p:spPr>
          <a:xfrm>
            <a:off x="292053" y="304775"/>
            <a:ext cx="11607893" cy="62484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2800" baseline="0">
              <a:latin typeface="Microsoft YaHei" panose="020B0503020204020204" charset="-122"/>
              <a:cs typeface="Viner Hand ITC" panose="03070502030502020203" charset="0"/>
              <a:sym typeface="+mn-ea"/>
            </a:endParaRPr>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Microsoft YaHei" panose="020B0503020204020204" charset="-122"/>
                <a:ea typeface="Microsoft YaHei"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vl2pPr>
              <a:defRPr baseline="0">
                <a:solidFill>
                  <a:schemeClr val="tx1">
                    <a:lumMod val="85000"/>
                    <a:lumOff val="15000"/>
                  </a:schemeClr>
                </a:solidFill>
                <a:latin typeface="Microsoft YaHei" panose="020B0503020204020204" charset="-122"/>
                <a:ea typeface="Microsoft YaHei" panose="020B0503020204020204" charset="-122"/>
              </a:defRPr>
            </a:lvl2pPr>
            <a:lvl3pPr>
              <a:defRPr baseline="0">
                <a:solidFill>
                  <a:schemeClr val="tx1">
                    <a:lumMod val="85000"/>
                    <a:lumOff val="15000"/>
                  </a:schemeClr>
                </a:solidFill>
                <a:latin typeface="Microsoft YaHei" panose="020B0503020204020204" charset="-122"/>
                <a:ea typeface="Microsoft YaHei" panose="020B0503020204020204" charset="-122"/>
              </a:defRPr>
            </a:lvl3pPr>
            <a:lvl4pPr>
              <a:defRPr baseline="0">
                <a:solidFill>
                  <a:schemeClr val="tx1">
                    <a:lumMod val="85000"/>
                    <a:lumOff val="15000"/>
                  </a:schemeClr>
                </a:solidFill>
                <a:latin typeface="Microsoft YaHei" panose="020B0503020204020204" charset="-122"/>
                <a:ea typeface="Microsoft YaHei" panose="020B0503020204020204" charset="-122"/>
              </a:defRPr>
            </a:lvl4pPr>
            <a:lvl5pPr>
              <a:defRPr baseline="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altLang="zh-CN" sz="2800" baseline="0" dirty="0">
                <a:latin typeface="Microsoft YaHei" panose="020B0503020204020204" charset="-122"/>
                <a:sym typeface="+mn-ea"/>
              </a:rPr>
              <a:t>·</a:t>
            </a:r>
            <a:endParaRPr lang="en-US" altLang="zh-CN" sz="2800" baseline="0" dirty="0">
              <a:latin typeface="Microsoft YaHei" panose="020B0503020204020204" charset="-122"/>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Microsoft YaHei" panose="020B0503020204020204" charset="-122"/>
                <a:ea typeface="Microsoft YaHei"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vl2pPr>
              <a:defRPr baseline="0">
                <a:solidFill>
                  <a:schemeClr val="tx1">
                    <a:lumMod val="85000"/>
                    <a:lumOff val="15000"/>
                  </a:schemeClr>
                </a:solidFill>
                <a:latin typeface="Microsoft YaHei" panose="020B0503020204020204" charset="-122"/>
                <a:ea typeface="Microsoft YaHei" panose="020B0503020204020204" charset="-122"/>
              </a:defRPr>
            </a:lvl2pPr>
            <a:lvl3pPr>
              <a:defRPr baseline="0">
                <a:solidFill>
                  <a:schemeClr val="tx1">
                    <a:lumMod val="85000"/>
                    <a:lumOff val="15000"/>
                  </a:schemeClr>
                </a:solidFill>
                <a:latin typeface="Microsoft YaHei" panose="020B0503020204020204" charset="-122"/>
                <a:ea typeface="Microsoft YaHei" panose="020B0503020204020204" charset="-122"/>
              </a:defRPr>
            </a:lvl3pPr>
            <a:lvl4pPr>
              <a:defRPr baseline="0">
                <a:solidFill>
                  <a:schemeClr val="tx1">
                    <a:lumMod val="85000"/>
                    <a:lumOff val="15000"/>
                  </a:schemeClr>
                </a:solidFill>
                <a:latin typeface="Microsoft YaHei" panose="020B0503020204020204" charset="-122"/>
                <a:ea typeface="Microsoft YaHei" panose="020B0503020204020204" charset="-122"/>
              </a:defRPr>
            </a:lvl4pPr>
            <a:lvl5pPr>
              <a:defRPr baseline="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vl2pPr>
              <a:defRPr baseline="0">
                <a:solidFill>
                  <a:schemeClr val="tx1">
                    <a:lumMod val="85000"/>
                    <a:lumOff val="15000"/>
                  </a:schemeClr>
                </a:solidFill>
                <a:latin typeface="Microsoft YaHei" panose="020B0503020204020204" charset="-122"/>
                <a:ea typeface="Microsoft YaHei" panose="020B0503020204020204" charset="-122"/>
              </a:defRPr>
            </a:lvl2pPr>
            <a:lvl3pPr>
              <a:defRPr baseline="0">
                <a:solidFill>
                  <a:schemeClr val="tx1">
                    <a:lumMod val="85000"/>
                    <a:lumOff val="15000"/>
                  </a:schemeClr>
                </a:solidFill>
                <a:latin typeface="Microsoft YaHei" panose="020B0503020204020204" charset="-122"/>
                <a:ea typeface="Microsoft YaHei" panose="020B0503020204020204" charset="-122"/>
              </a:defRPr>
            </a:lvl3pPr>
            <a:lvl4pPr>
              <a:defRPr baseline="0">
                <a:solidFill>
                  <a:schemeClr val="tx1">
                    <a:lumMod val="85000"/>
                    <a:lumOff val="15000"/>
                  </a:schemeClr>
                </a:solidFill>
                <a:latin typeface="Microsoft YaHei" panose="020B0503020204020204" charset="-122"/>
                <a:ea typeface="Microsoft YaHei" panose="020B0503020204020204" charset="-122"/>
              </a:defRPr>
            </a:lvl4pPr>
            <a:lvl5pPr>
              <a:defRPr baseline="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22" name="组合 21"/>
          <p:cNvGrpSpPr/>
          <p:nvPr userDrawn="1">
            <p:custDataLst>
              <p:tags r:id="rId9"/>
            </p:custDataLst>
          </p:nvPr>
        </p:nvGrpSpPr>
        <p:grpSpPr>
          <a:xfrm>
            <a:off x="11806901" y="382790"/>
            <a:ext cx="180000" cy="6092421"/>
            <a:chOff x="11864957" y="574212"/>
            <a:chExt cx="180000" cy="6092421"/>
          </a:xfrm>
        </p:grpSpPr>
        <p:sp>
          <p:nvSpPr>
            <p:cNvPr id="20" name="Rectangle 8"/>
            <p:cNvSpPr/>
            <p:nvPr userDrawn="1">
              <p:custDataLst>
                <p:tags r:id="rId10"/>
              </p:custDataLst>
            </p:nvPr>
          </p:nvSpPr>
          <p:spPr>
            <a:xfrm>
              <a:off x="11864957" y="574212"/>
              <a:ext cx="180000" cy="180000"/>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cxnSp>
          <p:nvCxnSpPr>
            <p:cNvPr id="21" name="Straight Connector 16"/>
            <p:cNvCxnSpPr/>
            <p:nvPr userDrawn="1">
              <p:custDataLst>
                <p:tags r:id="rId11"/>
              </p:custDataLst>
            </p:nvPr>
          </p:nvCxnSpPr>
          <p:spPr>
            <a:xfrm flipV="1">
              <a:off x="11954957" y="3237633"/>
              <a:ext cx="0" cy="3429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custDataLst>
              <p:tags r:id="rId12"/>
            </p:custDataLst>
          </p:nvPr>
        </p:nvGrpSpPr>
        <p:grpSpPr>
          <a:xfrm flipV="1">
            <a:off x="209986" y="574212"/>
            <a:ext cx="180000" cy="6092421"/>
            <a:chOff x="209986" y="574212"/>
            <a:chExt cx="180000" cy="6092421"/>
          </a:xfrm>
        </p:grpSpPr>
        <p:sp>
          <p:nvSpPr>
            <p:cNvPr id="24" name="Rectangle 8"/>
            <p:cNvSpPr/>
            <p:nvPr userDrawn="1">
              <p:custDataLst>
                <p:tags r:id="rId13"/>
              </p:custDataLst>
            </p:nvPr>
          </p:nvSpPr>
          <p:spPr>
            <a:xfrm>
              <a:off x="209986" y="574212"/>
              <a:ext cx="180000" cy="180000"/>
            </a:xfrm>
            <a:prstGeom prst="rect">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cxnSp>
          <p:nvCxnSpPr>
            <p:cNvPr id="25" name="Straight Connector 16"/>
            <p:cNvCxnSpPr/>
            <p:nvPr userDrawn="1">
              <p:custDataLst>
                <p:tags r:id="rId14"/>
              </p:custDataLst>
            </p:nvPr>
          </p:nvCxnSpPr>
          <p:spPr>
            <a:xfrm>
              <a:off x="299986" y="3237633"/>
              <a:ext cx="0" cy="34290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800" baseline="0">
              <a:latin typeface="Microsoft YaHei" panose="020B0503020204020204" charset="-122"/>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Microsoft YaHei" panose="020B0503020204020204" charset="-122"/>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Microsoft YaHei" panose="020B0503020204020204" charset="-122"/>
                <a:ea typeface="Microsoft YaHei"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vl2pPr>
              <a:defRPr baseline="0">
                <a:solidFill>
                  <a:schemeClr val="tx1">
                    <a:lumMod val="85000"/>
                    <a:lumOff val="15000"/>
                  </a:schemeClr>
                </a:solidFill>
                <a:latin typeface="Microsoft YaHei" panose="020B0503020204020204" charset="-122"/>
                <a:ea typeface="Microsoft YaHei" panose="020B0503020204020204" charset="-122"/>
              </a:defRPr>
            </a:lvl2pPr>
            <a:lvl3pPr>
              <a:defRPr baseline="0">
                <a:solidFill>
                  <a:schemeClr val="tx1">
                    <a:lumMod val="85000"/>
                    <a:lumOff val="15000"/>
                  </a:schemeClr>
                </a:solidFill>
                <a:latin typeface="Microsoft YaHei" panose="020B0503020204020204" charset="-122"/>
                <a:ea typeface="Microsoft YaHei" panose="020B0503020204020204" charset="-122"/>
              </a:defRPr>
            </a:lvl3pPr>
            <a:lvl4pPr>
              <a:defRPr baseline="0">
                <a:solidFill>
                  <a:schemeClr val="tx1">
                    <a:lumMod val="85000"/>
                    <a:lumOff val="15000"/>
                  </a:schemeClr>
                </a:solidFill>
                <a:latin typeface="Microsoft YaHei" panose="020B0503020204020204" charset="-122"/>
                <a:ea typeface="Microsoft YaHei" panose="020B0503020204020204" charset="-122"/>
              </a:defRPr>
            </a:lvl4pPr>
            <a:lvl5pPr>
              <a:defRPr baseline="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6" name="Rectangle 8"/>
          <p:cNvSpPr/>
          <p:nvPr userDrawn="1">
            <p:custDataLst>
              <p:tags r:id="rId9"/>
            </p:custDataLst>
          </p:nvPr>
        </p:nvSpPr>
        <p:spPr>
          <a:xfrm>
            <a:off x="253484" y="6418233"/>
            <a:ext cx="180000" cy="180000"/>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800" baseline="0">
              <a:latin typeface="Microsoft YaHei"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Microsoft YaHei" panose="020B0503020204020204" charset="-122"/>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vl2pPr>
              <a:defRPr baseline="0">
                <a:solidFill>
                  <a:schemeClr val="tx1">
                    <a:lumMod val="85000"/>
                    <a:lumOff val="15000"/>
                  </a:schemeClr>
                </a:solidFill>
                <a:latin typeface="Microsoft YaHei" panose="020B0503020204020204" charset="-122"/>
                <a:ea typeface="Microsoft YaHei" panose="020B0503020204020204" charset="-122"/>
              </a:defRPr>
            </a:lvl2pPr>
            <a:lvl3pPr>
              <a:defRPr baseline="0">
                <a:solidFill>
                  <a:schemeClr val="tx1">
                    <a:lumMod val="85000"/>
                    <a:lumOff val="15000"/>
                  </a:schemeClr>
                </a:solidFill>
                <a:latin typeface="Microsoft YaHei" panose="020B0503020204020204" charset="-122"/>
                <a:ea typeface="Microsoft YaHei" panose="020B0503020204020204" charset="-122"/>
              </a:defRPr>
            </a:lvl3pPr>
            <a:lvl4pPr>
              <a:defRPr baseline="0">
                <a:solidFill>
                  <a:schemeClr val="tx1">
                    <a:lumMod val="85000"/>
                    <a:lumOff val="15000"/>
                  </a:schemeClr>
                </a:solidFill>
                <a:latin typeface="Microsoft YaHei" panose="020B0503020204020204" charset="-122"/>
                <a:ea typeface="Microsoft YaHei" panose="020B0503020204020204" charset="-122"/>
              </a:defRPr>
            </a:lvl4pPr>
            <a:lvl5pPr>
              <a:defRPr baseline="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stStyle>
          <a:p>
            <a:pPr lvl="0"/>
            <a:r>
              <a:rPr lang="zh-CN" altLang="en-US" dirty="0"/>
              <a:t>单击此处编辑母版文本样式</a:t>
            </a:r>
            <a:endParaRPr lang="zh-CN" altLang="en-US" dirty="0"/>
          </a:p>
        </p:txBody>
      </p:sp>
      <p:sp>
        <p:nvSpPr>
          <p:cNvPr id="13" name="Rectangle 8"/>
          <p:cNvSpPr/>
          <p:nvPr userDrawn="1">
            <p:custDataLst>
              <p:tags r:id="rId9"/>
            </p:custDataLst>
          </p:nvPr>
        </p:nvSpPr>
        <p:spPr>
          <a:xfrm rot="5400000">
            <a:off x="6000316" y="-1248858"/>
            <a:ext cx="191367" cy="268908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1"/>
        </a:solidFill>
        <a:effectLst/>
      </p:bgPr>
    </p:bg>
    <p:spTree>
      <p:nvGrpSpPr>
        <p:cNvPr id="1" name=""/>
        <p:cNvGrpSpPr/>
        <p:nvPr/>
      </p:nvGrpSpPr>
      <p:grpSpPr>
        <a:xfrm>
          <a:off x="0" y="0"/>
          <a:ext cx="0" cy="0"/>
          <a:chOff x="0" y="0"/>
          <a:chExt cx="0" cy="0"/>
        </a:xfrm>
      </p:grpSpPr>
      <p:sp>
        <p:nvSpPr>
          <p:cNvPr id="12" name="Rectangle 8"/>
          <p:cNvSpPr/>
          <p:nvPr userDrawn="1">
            <p:custDataLst>
              <p:tags r:id="rId2"/>
            </p:custDataLst>
          </p:nvPr>
        </p:nvSpPr>
        <p:spPr>
          <a:xfrm rot="5400000">
            <a:off x="6000316" y="5417775"/>
            <a:ext cx="191367" cy="2689083"/>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800" baseline="0">
              <a:latin typeface="Microsoft YaHei" panose="020B0503020204020204" charset="-122"/>
            </a:endParaRPr>
          </a:p>
        </p:txBody>
      </p:sp>
      <p:sp>
        <p:nvSpPr>
          <p:cNvPr id="10" name="矩形 9"/>
          <p:cNvSpPr/>
          <p:nvPr userDrawn="1">
            <p:custDataLst>
              <p:tags r:id="rId3"/>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2800" baseline="0">
              <a:latin typeface="Microsoft YaHei" panose="020B0503020204020204" charset="-122"/>
              <a:cs typeface="Viner Hand ITC" panose="03070502030502020203" charset="0"/>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vl2pPr>
              <a:defRPr baseline="0">
                <a:solidFill>
                  <a:schemeClr val="tx1">
                    <a:lumMod val="85000"/>
                    <a:lumOff val="15000"/>
                  </a:schemeClr>
                </a:solidFill>
                <a:latin typeface="Microsoft YaHei" panose="020B0503020204020204" charset="-122"/>
                <a:ea typeface="Microsoft YaHei" panose="020B0503020204020204" charset="-122"/>
              </a:defRPr>
            </a:lvl2pPr>
            <a:lvl3pPr>
              <a:defRPr baseline="0">
                <a:solidFill>
                  <a:schemeClr val="tx1">
                    <a:lumMod val="85000"/>
                    <a:lumOff val="15000"/>
                  </a:schemeClr>
                </a:solidFill>
                <a:latin typeface="Microsoft YaHei" panose="020B0503020204020204" charset="-122"/>
                <a:ea typeface="Microsoft YaHei" panose="020B0503020204020204" charset="-122"/>
              </a:defRPr>
            </a:lvl3pPr>
            <a:lvl4pPr>
              <a:defRPr baseline="0">
                <a:solidFill>
                  <a:schemeClr val="tx1">
                    <a:lumMod val="85000"/>
                    <a:lumOff val="15000"/>
                  </a:schemeClr>
                </a:solidFill>
                <a:latin typeface="Microsoft YaHei" panose="020B0503020204020204" charset="-122"/>
                <a:ea typeface="Microsoft YaHei" panose="020B0503020204020204" charset="-122"/>
              </a:defRPr>
            </a:lvl4pPr>
            <a:lvl5pPr>
              <a:defRPr baseline="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vl2pPr>
              <a:defRPr baseline="0">
                <a:solidFill>
                  <a:schemeClr val="tx1">
                    <a:lumMod val="85000"/>
                    <a:lumOff val="15000"/>
                  </a:schemeClr>
                </a:solidFill>
                <a:latin typeface="Microsoft YaHei" panose="020B0503020204020204" charset="-122"/>
                <a:ea typeface="Microsoft YaHei" panose="020B0503020204020204" charset="-122"/>
              </a:defRPr>
            </a:lvl2pPr>
            <a:lvl3pPr>
              <a:defRPr baseline="0">
                <a:solidFill>
                  <a:schemeClr val="tx1">
                    <a:lumMod val="85000"/>
                    <a:lumOff val="15000"/>
                  </a:schemeClr>
                </a:solidFill>
                <a:latin typeface="Microsoft YaHei" panose="020B0503020204020204" charset="-122"/>
                <a:ea typeface="Microsoft YaHei" panose="020B0503020204020204" charset="-122"/>
              </a:defRPr>
            </a:lvl3pPr>
            <a:lvl4pPr>
              <a:defRPr baseline="0">
                <a:solidFill>
                  <a:schemeClr val="tx1">
                    <a:lumMod val="85000"/>
                    <a:lumOff val="15000"/>
                  </a:schemeClr>
                </a:solidFill>
                <a:latin typeface="Microsoft YaHei" panose="020B0503020204020204" charset="-122"/>
                <a:ea typeface="Microsoft YaHei" panose="020B0503020204020204" charset="-122"/>
              </a:defRPr>
            </a:lvl4pPr>
            <a:lvl5pPr>
              <a:defRPr baseline="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lumMod val="85000"/>
                    <a:lumOff val="15000"/>
                  </a:schemeClr>
                </a:solidFill>
                <a:latin typeface="Microsoft YaHei" panose="020B0503020204020204" charset="-122"/>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1" name="直角三角形 10"/>
          <p:cNvSpPr/>
          <p:nvPr userDrawn="1">
            <p:custDataLst>
              <p:tags r:id="rId2"/>
            </p:custDataLst>
          </p:nvPr>
        </p:nvSpPr>
        <p:spPr>
          <a:xfrm>
            <a:off x="0" y="0"/>
            <a:ext cx="12192000" cy="6858000"/>
          </a:xfrm>
          <a:prstGeom prst="rtTriangl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aseline="0">
              <a:latin typeface="Microsoft YaHei" panose="020B0503020204020204" charset="-122"/>
            </a:endParaRPr>
          </a:p>
        </p:txBody>
      </p:sp>
      <p:sp>
        <p:nvSpPr>
          <p:cNvPr id="9" name="矩形 8"/>
          <p:cNvSpPr/>
          <p:nvPr userDrawn="1">
            <p:custDataLst>
              <p:tags r:id="rId3"/>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800" baseline="0">
              <a:latin typeface="Microsoft YaHei" panose="020B050302020402020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lumMod val="85000"/>
                    <a:lumOff val="15000"/>
                  </a:schemeClr>
                </a:solidFill>
                <a:latin typeface="Microsoft YaHei" panose="020B0503020204020204" charset="-122"/>
                <a:ea typeface="Microsoft YaHei"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a:xfrm>
            <a:off x="879742" y="6349833"/>
            <a:ext cx="2700000" cy="316800"/>
          </a:xfrm>
        </p:spPr>
        <p:txBody>
          <a:bodyPr/>
          <a:lstStyle>
            <a:lvl1pPr>
              <a:defRPr baseline="0">
                <a:latin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Microsoft YaHei"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Microsoft YaHei" panose="020B0503020204020204" charset="-122"/>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3359885" y="758559"/>
            <a:ext cx="8850588" cy="6099441"/>
          </a:xfrm>
          <a:prstGeom prst="rect">
            <a:avLst/>
          </a:prstGeom>
        </p:spPr>
      </p:pic>
      <p:sp>
        <p:nvSpPr>
          <p:cNvPr id="8" name="矩形 7"/>
          <p:cNvSpPr/>
          <p:nvPr>
            <p:custDataLst>
              <p:tags r:id="rId5"/>
            </p:custDataLst>
          </p:nvPr>
        </p:nvSpPr>
        <p:spPr>
          <a:xfrm>
            <a:off x="1773236" y="1505692"/>
            <a:ext cx="1600200" cy="1179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aseline="0" dirty="0">
              <a:latin typeface="Arial" panose="020B0604020202020204" pitchFamily="34" charset="0"/>
              <a:ea typeface="Microsoft YaHei" panose="020B0503020204020204" charset="-122"/>
            </a:endParaRPr>
          </a:p>
        </p:txBody>
      </p:sp>
      <p:sp>
        <p:nvSpPr>
          <p:cNvPr id="9" name="Shape 2785"/>
          <p:cNvSpPr/>
          <p:nvPr>
            <p:custDataLst>
              <p:tags r:id="rId6"/>
            </p:custDataLst>
          </p:nvPr>
        </p:nvSpPr>
        <p:spPr>
          <a:xfrm>
            <a:off x="2072793" y="1232624"/>
            <a:ext cx="1001085" cy="819064"/>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solidFill>
          <a:ln w="12700">
            <a:miter lim="400000"/>
          </a:ln>
        </p:spPr>
        <p:txBody>
          <a:bodyPr lIns="14284" tIns="14284" rIns="14284" bIns="14284" anchor="ctr"/>
          <a:lstStyle/>
          <a:p>
            <a:pPr defTabSz="17145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baseline="0" dirty="0">
              <a:solidFill>
                <a:srgbClr val="FFFFFF"/>
              </a:solidFill>
              <a:effectLst>
                <a:outerShdw blurRad="38100" dist="12700" dir="5400000" rotWithShape="0">
                  <a:srgbClr val="000000">
                    <a:alpha val="50000"/>
                  </a:srgbClr>
                </a:outerShdw>
              </a:effectLst>
              <a:latin typeface="Arial" panose="020B0604020202020204" pitchFamily="34" charset="0"/>
              <a:sym typeface="Gill Sans"/>
            </a:endParaRPr>
          </a:p>
        </p:txBody>
      </p:sp>
      <p:sp>
        <p:nvSpPr>
          <p:cNvPr id="2" name="标题 1"/>
          <p:cNvSpPr>
            <a:spLocks noGrp="1"/>
          </p:cNvSpPr>
          <p:nvPr>
            <p:ph type="title"/>
            <p:custDataLst>
              <p:tags r:id="rId7"/>
            </p:custDataLst>
          </p:nvPr>
        </p:nvSpPr>
        <p:spPr>
          <a:xfrm>
            <a:off x="1641428" y="2977097"/>
            <a:ext cx="3444064" cy="1855768"/>
          </a:xfrm>
        </p:spPr>
        <p:txBody>
          <a:bodyPr lIns="90000" tIns="46800" rIns="90000" bIns="46800" anchor="t" anchorCtr="0">
            <a:normAutofit/>
          </a:bodyPr>
          <a:lstStyle>
            <a:lvl1pPr>
              <a:defRPr sz="3735" u="none" strike="noStrike" kern="1200" cap="none" spc="225" normalizeH="0" baseline="0">
                <a:solidFill>
                  <a:schemeClr val="tx1">
                    <a:lumMod val="85000"/>
                    <a:lumOff val="15000"/>
                  </a:schemeClr>
                </a:solidFill>
                <a:uFillTx/>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6200000" flipV="1">
            <a:off x="-321044" y="4186975"/>
            <a:ext cx="2992067" cy="2349983"/>
          </a:xfrm>
          <a:prstGeom prst="rect">
            <a:avLst/>
          </a:prstGeom>
        </p:spPr>
      </p:pic>
      <p:pic>
        <p:nvPicPr>
          <p:cNvPr id="9" name="图片 8"/>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sp>
        <p:nvSpPr>
          <p:cNvPr id="2" name="标题 1"/>
          <p:cNvSpPr>
            <a:spLocks noGrp="1"/>
          </p:cNvSpPr>
          <p:nvPr>
            <p:ph type="title"/>
            <p:custDataLst>
              <p:tags r:id="rId8"/>
            </p:custDataLst>
          </p:nvPr>
        </p:nvSpPr>
        <p:spPr>
          <a:xfrm>
            <a:off x="669883" y="443235"/>
            <a:ext cx="10852237" cy="441964"/>
          </a:xfrm>
        </p:spPr>
        <p:txBody>
          <a:bodyPr vert="horz" lIns="101600" tIns="38100" rIns="76200" bIns="38100" rtlCol="0" anchor="t" anchorCtr="0">
            <a:noAutofit/>
          </a:bodyPr>
          <a:lstStyle>
            <a:lvl1pPr marL="0" marR="0" lvl="0" algn="l" defTabSz="685800" rtl="0" eaLnBrk="1" fontAlgn="auto" latinLnBrk="0" hangingPunct="1">
              <a:lnSpc>
                <a:spcPct val="120000"/>
              </a:lnSpc>
              <a:buNone/>
              <a:defRPr kumimoji="0" lang="zh-CN" altLang="en-US" sz="2400" b="1"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9"/>
            </p:custDataLst>
          </p:nvPr>
        </p:nvSpPr>
        <p:spPr>
          <a:xfrm>
            <a:off x="669929" y="952509"/>
            <a:ext cx="5283243" cy="5388907"/>
          </a:xfrm>
        </p:spPr>
        <p:txBody>
          <a:bodyPr vert="horz" lIns="101600" tIns="0" rIns="82550" bIns="0" rtlCol="0">
            <a:noAutofit/>
          </a:bodyPr>
          <a:lstStyle>
            <a:lvl1pPr marL="228600" marR="0" lvl="0"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685800" rtl="0" eaLnBrk="1" fontAlgn="auto" latinLnBrk="0" hangingPunct="1">
              <a:lnSpc>
                <a:spcPct val="120000"/>
              </a:lnSpc>
              <a:spcBef>
                <a:spcPts val="0"/>
              </a:spcBef>
              <a:spcAft>
                <a:spcPts val="750"/>
              </a:spcAft>
              <a:buFont typeface="Arial" panose="020B0604020202020204" pitchFamily="34" charset="0"/>
              <a:buChar char="•"/>
              <a:tabLst>
                <a:tab pos="1207135" algn="l"/>
              </a:tabLst>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0"/>
            </p:custDataLst>
          </p:nvPr>
        </p:nvSpPr>
        <p:spPr>
          <a:xfrm>
            <a:off x="6238877" y="952509"/>
            <a:ext cx="5283243" cy="5388907"/>
          </a:xfrm>
        </p:spPr>
        <p:txBody>
          <a:bodyPr>
            <a:noAutofit/>
          </a:bodyPr>
          <a:lstStyle>
            <a:lvl1pPr>
              <a:lnSpc>
                <a:spcPct val="120000"/>
              </a:lnSpc>
              <a:defRPr sz="1600" baseline="0">
                <a:solidFill>
                  <a:schemeClr val="tx1">
                    <a:lumMod val="85000"/>
                    <a:lumOff val="15000"/>
                  </a:schemeClr>
                </a:solidFill>
                <a:latin typeface="Arial" panose="020B0604020202020204" pitchFamily="34" charset="0"/>
                <a:ea typeface="Microsoft YaHei"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Microsoft YaHei"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Microsoft YaHei"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Microsoft YaHei"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6200000" flipV="1">
            <a:off x="-321044" y="4186975"/>
            <a:ext cx="2992067" cy="2349983"/>
          </a:xfrm>
          <a:prstGeom prst="rect">
            <a:avLst/>
          </a:prstGeom>
        </p:spPr>
      </p:pic>
      <p:pic>
        <p:nvPicPr>
          <p:cNvPr id="11" name="图片 10"/>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sp>
        <p:nvSpPr>
          <p:cNvPr id="2" name="标题 1"/>
          <p:cNvSpPr>
            <a:spLocks noGrp="1"/>
          </p:cNvSpPr>
          <p:nvPr>
            <p:ph type="title"/>
            <p:custDataLst>
              <p:tags r:id="rId8"/>
            </p:custDataLst>
          </p:nvPr>
        </p:nvSpPr>
        <p:spPr>
          <a:xfrm>
            <a:off x="669883" y="443235"/>
            <a:ext cx="10852237" cy="441964"/>
          </a:xfrm>
        </p:spPr>
        <p:txBody>
          <a:bodyPr vert="horz" lIns="101600" tIns="38100" rIns="76200" bIns="38100" rtlCol="0" anchor="t" anchorCtr="0">
            <a:noAutofit/>
          </a:bodyPr>
          <a:lstStyle>
            <a:lvl1pPr marL="0" marR="0" lvl="0" algn="l" defTabSz="685800" rtl="0" eaLnBrk="1" fontAlgn="auto" latinLnBrk="0" hangingPunct="1">
              <a:lnSpc>
                <a:spcPct val="120000"/>
              </a:lnSpc>
              <a:buNone/>
              <a:defRPr kumimoji="0" lang="zh-CN" altLang="en-US" sz="2400" b="1"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29" y="952509"/>
            <a:ext cx="5283243"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685800" rtl="0" eaLnBrk="1" fontAlgn="auto" latinLnBrk="0" hangingPunct="1">
              <a:lnSpc>
                <a:spcPct val="120000"/>
              </a:lnSpc>
              <a:spcBef>
                <a:spcPts val="0"/>
              </a:spcBef>
              <a:spcAft>
                <a:spcPts val="750"/>
              </a:spcAft>
              <a:buFont typeface="Arial" panose="020B0604020202020204" pitchFamily="34" charset="0"/>
              <a:buChar char="•"/>
              <a:tabLst>
                <a:tab pos="1207135" algn="l"/>
              </a:tabLst>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49" y="952509"/>
            <a:ext cx="5283243" cy="381003"/>
          </a:xfrm>
        </p:spPr>
        <p:txBody>
          <a:bodyPr vert="horz" lIns="101600" tIns="38100" rIns="76200" bIns="38100" rtlCol="0" anchor="t" anchorCtr="0">
            <a:noAutofit/>
          </a:bodyPr>
          <a:lstStyle>
            <a:lvl1pPr marL="0" marR="0" lvl="0" indent="0" algn="l" defTabSz="6858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12"/>
            </p:custDataLst>
          </p:nvPr>
        </p:nvSpPr>
        <p:spPr>
          <a:xfrm>
            <a:off x="6235749" y="1406525"/>
            <a:ext cx="5283243" cy="4934752"/>
          </a:xfrm>
        </p:spPr>
        <p:txBody>
          <a:bodyPr vert="horz" lIns="101600" tIns="0" rIns="82550" bIns="0" rtlCol="0">
            <a:noAutofit/>
          </a:bodyPr>
          <a:lstStyle>
            <a:lvl1pPr marL="228600" marR="0" lvl="0"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685800" rtl="0" eaLnBrk="1" fontAlgn="auto" latinLnBrk="0" hangingPunct="1">
              <a:lnSpc>
                <a:spcPct val="120000"/>
              </a:lnSpc>
              <a:spcBef>
                <a:spcPts val="0"/>
              </a:spcBef>
              <a:spcAft>
                <a:spcPts val="750"/>
              </a:spcAft>
              <a:buFont typeface="Arial" panose="020B0604020202020204" pitchFamily="34" charset="0"/>
              <a:buChar char="•"/>
              <a:tabLst>
                <a:tab pos="1207135" algn="l"/>
              </a:tabLst>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pic>
        <p:nvPicPr>
          <p:cNvPr id="6" name="图片 5"/>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5400000">
            <a:off x="-735847" y="735848"/>
            <a:ext cx="6858000" cy="5386305"/>
          </a:xfrm>
          <a:prstGeom prst="rect">
            <a:avLst/>
          </a:prstGeom>
        </p:spPr>
      </p:pic>
      <p:sp>
        <p:nvSpPr>
          <p:cNvPr id="2" name="标题 1"/>
          <p:cNvSpPr>
            <a:spLocks noGrp="1"/>
          </p:cNvSpPr>
          <p:nvPr>
            <p:ph type="title"/>
            <p:custDataLst>
              <p:tags r:id="rId8"/>
            </p:custDataLst>
          </p:nvPr>
        </p:nvSpPr>
        <p:spPr/>
        <p:txBody>
          <a:bodyPr vert="horz" lIns="101600" tIns="38100" rIns="76200" bIns="38100" rtlCol="0" anchor="t" anchorCtr="0">
            <a:noAutofit/>
          </a:bodyPr>
          <a:lstStyle>
            <a:lvl1pPr marL="0" marR="0" lvl="0" algn="l" defTabSz="685800" rtl="0" eaLnBrk="1" fontAlgn="auto" latinLnBrk="0" hangingPunct="1">
              <a:lnSpc>
                <a:spcPct val="100000"/>
              </a:lnSpc>
              <a:buNone/>
              <a:defRPr kumimoji="0" lang="zh-CN" altLang="en-US" sz="2400" b="1"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pic>
        <p:nvPicPr>
          <p:cNvPr id="8" name="图片 7"/>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6200000" flipV="1">
            <a:off x="-321044" y="4186975"/>
            <a:ext cx="2992067" cy="2349983"/>
          </a:xfrm>
          <a:prstGeom prst="rect">
            <a:avLst/>
          </a:prstGeom>
        </p:spPr>
      </p:pic>
      <p:pic>
        <p:nvPicPr>
          <p:cNvPr id="9" name="图片 8"/>
          <p:cNvPicPr>
            <a:picLocks noChangeAspect="1"/>
          </p:cNvPicPr>
          <p:nvPr>
            <p:custDataLst>
              <p:tags r:id="rId8"/>
            </p:custDataLst>
          </p:nvPr>
        </p:nvPicPr>
        <p:blipFill rotWithShape="1">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6200000" flipV="1">
            <a:off x="-321044" y="4186975"/>
            <a:ext cx="2992067" cy="2349983"/>
          </a:xfrm>
          <a:prstGeom prst="rect">
            <a:avLst/>
          </a:prstGeom>
        </p:spPr>
      </p:pic>
      <p:pic>
        <p:nvPicPr>
          <p:cNvPr id="9" name="图片 8"/>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sp>
        <p:nvSpPr>
          <p:cNvPr id="2" name="标题 1"/>
          <p:cNvSpPr>
            <a:spLocks noGrp="1"/>
          </p:cNvSpPr>
          <p:nvPr>
            <p:ph type="title"/>
            <p:custDataLst>
              <p:tags r:id="rId8"/>
            </p:custDataLst>
          </p:nvPr>
        </p:nvSpPr>
        <p:spPr>
          <a:xfrm>
            <a:off x="669931" y="443235"/>
            <a:ext cx="10852237" cy="441964"/>
          </a:xfrm>
        </p:spPr>
        <p:txBody>
          <a:bodyPr vert="horz" lIns="101600" tIns="38100" rIns="76200" bIns="38100" rtlCol="0" anchor="t" anchorCtr="0">
            <a:noAutofit/>
          </a:bodyPr>
          <a:lstStyle>
            <a:lvl1pPr marL="0" marR="0" lvl="0" algn="l" defTabSz="685800" rtl="0" eaLnBrk="1" fontAlgn="auto" latinLnBrk="0" hangingPunct="1">
              <a:lnSpc>
                <a:spcPct val="120000"/>
              </a:lnSpc>
              <a:buNone/>
              <a:defRPr kumimoji="0" lang="zh-CN" altLang="en-US" sz="2400" b="1"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29" y="952509"/>
            <a:ext cx="5283243" cy="5388907"/>
          </a:xfrm>
        </p:spPr>
        <p:txBody>
          <a:bodyPr vert="horz" lIns="101600" tIns="0" rIns="82550" bIns="0" rtlCol="0">
            <a:noAutofit/>
          </a:bodyPr>
          <a:lstStyle>
            <a:lvl1pPr marL="0" marR="0" lvl="0" indent="0" algn="l" defTabSz="685800" rtl="0" eaLnBrk="1" fontAlgn="auto" latinLnBrk="0" hangingPunct="1">
              <a:lnSpc>
                <a:spcPct val="120000"/>
              </a:lnSpc>
              <a:spcBef>
                <a:spcPts val="0"/>
              </a:spcBef>
              <a:spcAft>
                <a:spcPts val="750"/>
              </a:spcAft>
              <a:buFont typeface="Arial" panose="020B0604020202020204" pitchFamily="34" charset="0"/>
              <a:buNone/>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685800" rtl="0" eaLnBrk="1" fontAlgn="auto" latinLnBrk="0" hangingPunct="1">
              <a:lnSpc>
                <a:spcPct val="130000"/>
              </a:lnSpc>
              <a:spcBef>
                <a:spcPts val="0"/>
              </a:spcBef>
              <a:spcAft>
                <a:spcPts val="750"/>
              </a:spcAft>
              <a:buFont typeface="Arial" panose="020B0604020202020204" pitchFamily="34" charset="0"/>
              <a:buChar char="•"/>
              <a:tabLst>
                <a:tab pos="1207135" algn="l"/>
              </a:tabLst>
              <a:defRPr kumimoji="0" lang="zh-CN" altLang="en-US" sz="1600" b="0" i="0" u="none" strike="noStrike" kern="1200" cap="none" spc="113" normalizeH="0" baseline="0" noProof="1" dirty="0">
                <a:solidFill>
                  <a:schemeClr val="tx1"/>
                </a:solidFill>
                <a:uFillTx/>
                <a:latin typeface="+mn-lt"/>
                <a:ea typeface="+mn-ea"/>
                <a:cs typeface="+mn-cs"/>
                <a:sym typeface="+mn-ea"/>
              </a:defRPr>
            </a:lvl2pPr>
            <a:lvl3pPr marL="1143000" marR="0" lvl="2" indent="-22860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solidFill>
                <a:uFillTx/>
                <a:latin typeface="+mn-lt"/>
                <a:ea typeface="+mn-ea"/>
                <a:cs typeface="+mn-cs"/>
                <a:sym typeface="+mn-ea"/>
              </a:defRPr>
            </a:lvl3pPr>
            <a:lvl4pPr marL="1600200" marR="0" lvl="3" indent="-22860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solidFill>
                <a:uFillTx/>
                <a:latin typeface="+mn-lt"/>
                <a:ea typeface="+mn-ea"/>
                <a:cs typeface="+mn-cs"/>
                <a:sym typeface="+mn-ea"/>
              </a:defRPr>
            </a:lvl4pPr>
            <a:lvl5pPr marL="2057400" marR="0" lvl="4" indent="-228600" algn="l" defTabSz="685800" rtl="0" eaLnBrk="1" fontAlgn="auto" latinLnBrk="0" hangingPunct="1">
              <a:lnSpc>
                <a:spcPct val="13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9"/>
            <a:ext cx="5283243" cy="5388907"/>
          </a:xfrm>
        </p:spPr>
        <p:txBody>
          <a:bodyPr vert="horz" lIns="101600" tIns="0" rIns="82550" bIns="0" rtlCol="0">
            <a:normAutofit/>
          </a:bodyPr>
          <a:lstStyle>
            <a:lvl1pPr marL="228600" marR="0" lvl="0" indent="-228600" algn="l" defTabSz="685800" rtl="0" eaLnBrk="1" fontAlgn="auto" latinLnBrk="0" hangingPunct="1">
              <a:lnSpc>
                <a:spcPct val="120000"/>
              </a:lnSpc>
              <a:spcBef>
                <a:spcPts val="0"/>
              </a:spcBef>
              <a:spcAft>
                <a:spcPts val="750"/>
              </a:spcAft>
              <a:buFont typeface="Arial" panose="020B0604020202020204" pitchFamily="34" charset="0"/>
              <a:buChar char="•"/>
              <a:defRPr kumimoji="0" lang="zh-CN" altLang="en-US" sz="1600" b="0" i="0" u="none" strike="noStrike" kern="1200" cap="none" spc="113"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1"/>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lnSpc>
                <a:spcPct val="120000"/>
              </a:lnSpc>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6200000" flipV="1">
            <a:off x="-321044" y="4186975"/>
            <a:ext cx="2992067" cy="2349983"/>
          </a:xfrm>
          <a:prstGeom prst="rect">
            <a:avLst/>
          </a:prstGeom>
        </p:spPr>
      </p:pic>
      <p:pic>
        <p:nvPicPr>
          <p:cNvPr id="8" name="图片 7"/>
          <p:cNvPicPr>
            <a:picLocks noChangeAspect="1"/>
          </p:cNvPicPr>
          <p:nvPr>
            <p:custDataLst>
              <p:tags r:id="rId5"/>
            </p:custDataLst>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a:xfrm rot="10800000">
            <a:off x="9900476" y="-1519"/>
            <a:ext cx="2291524" cy="1799773"/>
          </a:xfrm>
          <a:prstGeom prst="rect">
            <a:avLst/>
          </a:prstGeom>
        </p:spPr>
      </p:pic>
      <p:sp>
        <p:nvSpPr>
          <p:cNvPr id="2" name="竖排标题 1"/>
          <p:cNvSpPr>
            <a:spLocks noGrp="1"/>
          </p:cNvSpPr>
          <p:nvPr>
            <p:ph type="title" orient="vert"/>
            <p:custDataLst>
              <p:tags r:id="rId8"/>
            </p:custDataLst>
          </p:nvPr>
        </p:nvSpPr>
        <p:spPr>
          <a:xfrm>
            <a:off x="10571135" y="952509"/>
            <a:ext cx="950984" cy="5388907"/>
          </a:xfrm>
        </p:spPr>
        <p:txBody>
          <a:bodyPr vert="eaVert" lIns="101600" tIns="38100" rIns="76200" bIns="38100" rtlCol="0" anchor="ctr" anchorCtr="0">
            <a:noAutofit/>
          </a:bodyPr>
          <a:lstStyle>
            <a:lvl1pPr marL="0" marR="0" lvl="0" algn="l" defTabSz="685800" rtl="0" eaLnBrk="1" fontAlgn="auto" latinLnBrk="0" hangingPunct="1">
              <a:lnSpc>
                <a:spcPct val="120000"/>
              </a:lnSpc>
              <a:spcAft>
                <a:spcPts val="0"/>
              </a:spcAft>
              <a:buNone/>
              <a:defRPr kumimoji="0" lang="zh-CN" altLang="en-US" sz="2400" b="1"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1"/>
            <a:ext cx="9828101" cy="5388907"/>
          </a:xfrm>
        </p:spPr>
        <p:txBody>
          <a:bodyPr vert="eaVert"/>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Microsoft YaHei"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Microsoft YaHei"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Microsoft YaHei"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Microsoft YaHei"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52.xml"/><Relationship Id="rId23" Type="http://schemas.openxmlformats.org/officeDocument/2006/relationships/tags" Target="../tags/tag251.xml"/><Relationship Id="rId22" Type="http://schemas.openxmlformats.org/officeDocument/2006/relationships/tags" Target="../tags/tag250.xml"/><Relationship Id="rId21" Type="http://schemas.openxmlformats.org/officeDocument/2006/relationships/tags" Target="../tags/tag249.xml"/><Relationship Id="rId20" Type="http://schemas.openxmlformats.org/officeDocument/2006/relationships/tags" Target="../tags/tag248.xml"/><Relationship Id="rId2" Type="http://schemas.openxmlformats.org/officeDocument/2006/relationships/slideLayout" Target="../slideLayouts/slideLayout13.xml"/><Relationship Id="rId19" Type="http://schemas.openxmlformats.org/officeDocument/2006/relationships/tags" Target="../tags/tag247.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3" y="443231"/>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3" y="952509"/>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3" y="6349833"/>
            <a:ext cx="2700000" cy="316800"/>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ea typeface="Microsoft YaHei"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ea typeface="Microsoft YaHei"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ea typeface="Microsoft YaHei"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Microsoft YaHei"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400" b="1"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750"/>
        </a:spcAft>
        <a:buFont typeface="Arial" panose="020B0604020202020204" pitchFamily="34" charset="0"/>
        <a:buChar char="•"/>
        <a:defRPr sz="1600" u="none" strike="noStrike" kern="1200" cap="none" spc="113"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1pPr>
      <a:lvl2pPr marL="685800" indent="-228600" algn="l" defTabSz="914400" rtl="0" eaLnBrk="1" fontAlgn="auto" latinLnBrk="0" hangingPunct="1">
        <a:lnSpc>
          <a:spcPct val="120000"/>
        </a:lnSpc>
        <a:spcBef>
          <a:spcPts val="0"/>
        </a:spcBef>
        <a:spcAft>
          <a:spcPts val="750"/>
        </a:spcAft>
        <a:buFont typeface="Arial" panose="020B0604020202020204" pitchFamily="34" charset="0"/>
        <a:buChar char="•"/>
        <a:tabLst>
          <a:tab pos="1609725" algn="l"/>
        </a:tabLst>
        <a:defRPr sz="1600" u="none" strike="noStrike" kern="1200" cap="none" spc="113"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2pPr>
      <a:lvl3pPr marL="1143000" indent="-228600" algn="l" defTabSz="914400" rtl="0" eaLnBrk="1" fontAlgn="auto" latinLnBrk="0" hangingPunct="1">
        <a:lnSpc>
          <a:spcPct val="120000"/>
        </a:lnSpc>
        <a:spcBef>
          <a:spcPts val="0"/>
        </a:spcBef>
        <a:spcAft>
          <a:spcPts val="750"/>
        </a:spcAft>
        <a:buFont typeface="Arial" panose="020B0604020202020204" pitchFamily="34" charset="0"/>
        <a:buChar char="•"/>
        <a:defRPr sz="1600" u="none" strike="noStrike" kern="1200" cap="none" spc="113"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3pPr>
      <a:lvl4pPr marL="1600200" indent="-228600" algn="l" defTabSz="914400" rtl="0" eaLnBrk="1" fontAlgn="auto" latinLnBrk="0" hangingPunct="1">
        <a:lnSpc>
          <a:spcPct val="120000"/>
        </a:lnSpc>
        <a:spcBef>
          <a:spcPts val="0"/>
        </a:spcBef>
        <a:spcAft>
          <a:spcPts val="750"/>
        </a:spcAft>
        <a:buFont typeface="Arial" panose="020B0604020202020204" pitchFamily="34" charset="0"/>
        <a:buChar char="•"/>
        <a:defRPr sz="1600" u="none" strike="noStrike" kern="1200" cap="none" spc="113"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4pPr>
      <a:lvl5pPr marL="2057400" indent="-228600" algn="l" defTabSz="914400" rtl="0" eaLnBrk="1" fontAlgn="auto" latinLnBrk="0" hangingPunct="1">
        <a:lnSpc>
          <a:spcPct val="120000"/>
        </a:lnSpc>
        <a:spcBef>
          <a:spcPts val="0"/>
        </a:spcBef>
        <a:spcAft>
          <a:spcPts val="750"/>
        </a:spcAft>
        <a:buFont typeface="Arial" panose="020B0604020202020204" pitchFamily="34" charset="0"/>
        <a:buChar char="•"/>
        <a:defRPr sz="1600" u="none" strike="noStrike" kern="1200" cap="none" spc="113"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Microsoft YaHei" panose="020B0503020204020204" charset="-122"/>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Microsoft YaHei" panose="020B0503020204020204" charset="-122"/>
                <a:ea typeface="Microsoft YaHei"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Microsoft YaHei" panose="020B0503020204020204" charset="-122"/>
                <a:ea typeface="Microsoft YaHei"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Microsoft YaHei" panose="020B0503020204020204" charset="-122"/>
          <a:ea typeface="Microsoft YaHei"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charset="-122"/>
          <a:ea typeface="Microsoft YaHei"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charset="-122"/>
          <a:ea typeface="Microsoft YaHei"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charset="-122"/>
          <a:ea typeface="Microsoft YaHei"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charset="-122"/>
          <a:ea typeface="Microsoft YaHei"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charset="-122"/>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image" Target="../media/image13.png"/><Relationship Id="rId1" Type="http://schemas.openxmlformats.org/officeDocument/2006/relationships/tags" Target="../tags/tag25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image" Target="../media/image25.jpeg"/><Relationship Id="rId1" Type="http://schemas.openxmlformats.org/officeDocument/2006/relationships/tags" Target="../tags/tag269.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hemeOverride" Target="../theme/themeOverride1.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image" Target="../media/image14.png"/><Relationship Id="rId1" Type="http://schemas.openxmlformats.org/officeDocument/2006/relationships/tags" Target="../tags/tag25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26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63.xml"/><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64.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26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66.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67.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68.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315163" y="1119242"/>
            <a:ext cx="728130" cy="202974"/>
          </a:xfrm>
          <a:prstGeom prst="rect">
            <a:avLst/>
          </a:prstGeom>
        </p:spPr>
      </p:pic>
      <p:sp>
        <p:nvSpPr>
          <p:cNvPr id="2" name="矩形 1"/>
          <p:cNvSpPr/>
          <p:nvPr>
            <p:custDataLst>
              <p:tags r:id="rId3"/>
            </p:custDataLst>
          </p:nvPr>
        </p:nvSpPr>
        <p:spPr>
          <a:xfrm>
            <a:off x="2324835" y="2572654"/>
            <a:ext cx="718458" cy="290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dirty="0">
                <a:latin typeface="汉仪旗黑-85S" panose="00020600040101010101" pitchFamily="18" charset="-122"/>
                <a:ea typeface="汉仪旗黑-85S" panose="00020600040101010101" pitchFamily="18" charset="-122"/>
                <a:cs typeface="Arial" panose="020B0604020202020204" pitchFamily="34" charset="0"/>
              </a:rPr>
              <a:t>2019</a:t>
            </a:r>
            <a:endParaRPr lang="en-US" altLang="zh-CN" sz="1400" dirty="0">
              <a:latin typeface="汉仪旗黑-85S" panose="00020600040101010101" pitchFamily="18" charset="-122"/>
              <a:ea typeface="汉仪旗黑-85S" panose="00020600040101010101" pitchFamily="18" charset="-122"/>
              <a:cs typeface="Arial" panose="020B0604020202020204" pitchFamily="34" charset="0"/>
            </a:endParaRPr>
          </a:p>
        </p:txBody>
      </p:sp>
      <p:sp>
        <p:nvSpPr>
          <p:cNvPr id="10" name="标题 9"/>
          <p:cNvSpPr>
            <a:spLocks noGrp="1"/>
          </p:cNvSpPr>
          <p:nvPr>
            <p:ph type="ctrTitle"/>
            <p:custDataLst>
              <p:tags r:id="rId4"/>
            </p:custDataLst>
          </p:nvPr>
        </p:nvSpPr>
        <p:spPr/>
        <p:txBody>
          <a:bodyPr>
            <a:normAutofit fontScale="90000"/>
          </a:bodyPr>
          <a:lstStyle/>
          <a:p>
            <a:r>
              <a:rPr lang="en-US" altLang="zh-CN" sz="4000" dirty="0">
                <a:solidFill>
                  <a:schemeClr val="tx1">
                    <a:lumMod val="75000"/>
                    <a:lumOff val="25000"/>
                  </a:schemeClr>
                </a:solidFill>
                <a:latin typeface="Arial" panose="020B0604020202020204" pitchFamily="34" charset="0"/>
                <a:ea typeface="Microsoft YaHei" panose="020B0503020204020204" charset="-122"/>
                <a:cs typeface="+mn-cs"/>
              </a:rPr>
              <a:t>Battle of Housing Prices for King vs Snohomish and future price predictions.</a:t>
            </a:r>
            <a:endParaRPr lang="en-US" altLang="zh-CN" sz="4000" dirty="0">
              <a:solidFill>
                <a:schemeClr val="tx1">
                  <a:lumMod val="75000"/>
                  <a:lumOff val="25000"/>
                </a:schemeClr>
              </a:solidFill>
              <a:latin typeface="Arial" panose="020B0604020202020204" pitchFamily="34" charset="0"/>
              <a:ea typeface="Microsoft YaHei" panose="020B0503020204020204" charset="-122"/>
              <a:cs typeface="+mn-cs"/>
            </a:endParaRPr>
          </a:p>
        </p:txBody>
      </p:sp>
      <p:sp>
        <p:nvSpPr>
          <p:cNvPr id="6" name="副标题 5"/>
          <p:cNvSpPr>
            <a:spLocks noGrp="1"/>
          </p:cNvSpPr>
          <p:nvPr>
            <p:ph type="subTitle" idx="1"/>
            <p:custDataLst>
              <p:tags r:id="rId5"/>
            </p:custDataLst>
          </p:nvPr>
        </p:nvSpPr>
        <p:spPr/>
        <p:txBody>
          <a:bodyPr/>
          <a:lstStyle/>
          <a:p>
            <a:r>
              <a:rPr lang="en-US" altLang="zh-CN" sz="1200" spc="0" dirty="0">
                <a:solidFill>
                  <a:schemeClr val="tx1">
                    <a:lumMod val="75000"/>
                    <a:lumOff val="25000"/>
                  </a:schemeClr>
                </a:solidFill>
                <a:latin typeface="Arial" panose="020B0604020202020204" pitchFamily="34" charset="0"/>
                <a:sym typeface="+mn-ea"/>
              </a:rPr>
              <a:t>By Indra Adhikary</a:t>
            </a:r>
            <a:endParaRPr lang="en-US" altLang="zh-CN" sz="1200" spc="0" dirty="0">
              <a:solidFill>
                <a:schemeClr val="tx1">
                  <a:lumMod val="75000"/>
                  <a:lumOff val="25000"/>
                </a:schemeClr>
              </a:solidFill>
              <a:latin typeface="Arial" panose="020B0604020202020204" pitchFamily="34" charset="0"/>
              <a:sym typeface="+mn-ea"/>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rotWithShape="1">
          <a:blip r:embed="rId2"/>
          <a:srcRect/>
          <a:stretch>
            <a:fillRect/>
          </a:stretch>
        </p:blipFill>
        <p:spPr>
          <a:xfrm>
            <a:off x="457200" y="608400"/>
            <a:ext cx="5642918" cy="5644118"/>
          </a:xfrm>
          <a:prstGeom prst="rect">
            <a:avLst/>
          </a:prstGeom>
        </p:spPr>
      </p:pic>
      <p:sp>
        <p:nvSpPr>
          <p:cNvPr id="3" name="Title 6"/>
          <p:cNvSpPr txBox="1"/>
          <p:nvPr>
            <p:custDataLst>
              <p:tags r:id="rId3"/>
            </p:custDataLst>
          </p:nvPr>
        </p:nvSpPr>
        <p:spPr>
          <a:xfrm>
            <a:off x="6704330" y="608330"/>
            <a:ext cx="5030470" cy="1186815"/>
          </a:xfrm>
          <a:prstGeom prst="rect">
            <a:avLst/>
          </a:prstGeom>
          <a:noFill/>
          <a:ln w="3175">
            <a:noFill/>
            <a:prstDash val="dash"/>
          </a:ln>
        </p:spPr>
        <p:txBody>
          <a:bodyPr wrap="square" lIns="72000" tIns="36000" rIns="72000" bIns="108000" anchor="ctr" anchorCtr="1">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Microsoft YaHei" panose="020B0503020204020204" charset="-122"/>
                <a:cs typeface="Segoe UI" panose="020B0502040204020203" pitchFamily="34" charset="0"/>
              </a:defRPr>
            </a:lvl1pPr>
          </a:lstStyle>
          <a:p>
            <a:pPr marL="0" marR="0" lvl="0" algn="l" defTabSz="914400" rtl="0" eaLnBrk="1" fontAlgn="auto" latinLnBrk="0" hangingPunct="1">
              <a:lnSpc>
                <a:spcPct val="100000"/>
              </a:lnSpc>
              <a:buClrTx/>
              <a:buSzTx/>
              <a:buFontTx/>
              <a:buNone/>
            </a:pPr>
            <a:r>
              <a:rPr kumimoji="0" altLang="zh-CN" sz="4400" b="1" i="0" u="none" strike="noStrike" kern="1200" cap="none" spc="0" normalizeH="0" baseline="0" dirty="0">
                <a:solidFill>
                  <a:sysClr val="windowText" lastClr="000000">
                    <a:lumMod val="75000"/>
                    <a:lumOff val="25000"/>
                  </a:sysClr>
                </a:solidFill>
                <a:uFillTx/>
                <a:latin typeface="Arial" panose="020B0604020202020204" pitchFamily="34" charset="0"/>
                <a:ea typeface="Microsoft YaHei" panose="020B0503020204020204" charset="-122"/>
                <a:cs typeface="+mn-ea"/>
              </a:rPr>
              <a:t>Conclusion</a:t>
            </a:r>
            <a:endParaRPr kumimoji="0" altLang="zh-CN" sz="4400" b="1" i="0" u="none" strike="noStrike" kern="1200" cap="none" spc="0" normalizeH="0" baseline="0" dirty="0">
              <a:solidFill>
                <a:sysClr val="windowText" lastClr="000000">
                  <a:lumMod val="75000"/>
                  <a:lumOff val="25000"/>
                </a:sysClr>
              </a:solidFill>
              <a:uFillTx/>
              <a:latin typeface="Arial" panose="020B0604020202020204" pitchFamily="34" charset="0"/>
              <a:ea typeface="Microsoft YaHei" panose="020B0503020204020204" charset="-122"/>
              <a:cs typeface="+mn-ea"/>
            </a:endParaRPr>
          </a:p>
        </p:txBody>
      </p:sp>
      <p:sp>
        <p:nvSpPr>
          <p:cNvPr id="4" name="Text Box 3"/>
          <p:cNvSpPr txBox="1"/>
          <p:nvPr/>
        </p:nvSpPr>
        <p:spPr>
          <a:xfrm>
            <a:off x="7200900" y="1990725"/>
            <a:ext cx="3829050" cy="3969385"/>
          </a:xfrm>
          <a:prstGeom prst="rect">
            <a:avLst/>
          </a:prstGeom>
          <a:noFill/>
        </p:spPr>
        <p:txBody>
          <a:bodyPr wrap="square" rtlCol="0">
            <a:spAutoFit/>
          </a:bodyPr>
          <a:p>
            <a:r>
              <a:rPr lang="en-US"/>
              <a:t>According to my analysis, prices of the houses in Snohomish is comparatively more than the prices of the houses in King. The prices increase with increase in sqft rea as well as no. of bedrooms, but we saw this difference to be greater in case of houses in Snohomish than in King. Most of the houses are built in year around 1980. Also, if one is looking for a house of 3 stories, It is only available in King and not in Snohomish</a:t>
            </a:r>
            <a:endParaRPr 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466850" y="1353185"/>
            <a:ext cx="1066892" cy="298730"/>
          </a:xfrm>
          <a:prstGeom prst="rect">
            <a:avLst/>
          </a:prstGeom>
        </p:spPr>
      </p:pic>
      <p:sp>
        <p:nvSpPr>
          <p:cNvPr id="2" name="Title 1"/>
          <p:cNvSpPr>
            <a:spLocks noGrp="1"/>
          </p:cNvSpPr>
          <p:nvPr>
            <p:ph type="ctrTitle"/>
            <p:custDataLst>
              <p:tags r:id="rId3"/>
            </p:custDataLst>
          </p:nvPr>
        </p:nvSpPr>
        <p:spPr/>
        <p:txBody>
          <a:bodyPr>
            <a:noAutofit/>
          </a:bodyPr>
          <a:lstStyle/>
          <a:p>
            <a:pPr algn="l">
              <a:buClrTx/>
              <a:buSzTx/>
              <a:buFontTx/>
            </a:pPr>
            <a:r>
              <a:rPr lang="en-US" altLang="zh-CN" sz="4400" dirty="0">
                <a:solidFill>
                  <a:schemeClr val="tx1">
                    <a:lumMod val="75000"/>
                    <a:lumOff val="25000"/>
                  </a:schemeClr>
                </a:solidFill>
                <a:latin typeface="Arial" panose="020B0604020202020204" pitchFamily="34" charset="0"/>
                <a:ea typeface="Microsoft YaHei" panose="020B0503020204020204" charset="-122"/>
                <a:cs typeface="+mn-cs"/>
              </a:rPr>
              <a:t>This Analysis shall be valuable</a:t>
            </a:r>
            <a:endParaRPr lang="en-US" altLang="zh-CN" sz="4400" dirty="0">
              <a:solidFill>
                <a:schemeClr val="tx1">
                  <a:lumMod val="75000"/>
                  <a:lumOff val="25000"/>
                </a:schemeClr>
              </a:solidFill>
              <a:latin typeface="Arial" panose="020B0604020202020204" pitchFamily="34" charset="0"/>
              <a:ea typeface="Microsoft YaHei" panose="020B0503020204020204" charset="-122"/>
              <a:cs typeface="+mn-cs"/>
            </a:endParaRPr>
          </a:p>
        </p:txBody>
      </p:sp>
      <p:sp>
        <p:nvSpPr>
          <p:cNvPr id="3" name="Subtitle 2"/>
          <p:cNvSpPr>
            <a:spLocks noGrp="1"/>
          </p:cNvSpPr>
          <p:nvPr>
            <p:ph type="subTitle" idx="1"/>
            <p:custDataLst>
              <p:tags r:id="rId4"/>
            </p:custDataLst>
          </p:nvPr>
        </p:nvSpPr>
        <p:spPr>
          <a:xfrm>
            <a:off x="1323975" y="3136900"/>
            <a:ext cx="5801360" cy="2128520"/>
          </a:xfrm>
        </p:spPr>
        <p:txBody>
          <a:bodyPr/>
          <a:lstStyle/>
          <a:p>
            <a:pPr algn="l">
              <a:buClrTx/>
              <a:buSzTx/>
              <a:buFontTx/>
            </a:pPr>
            <a:r>
              <a:rPr lang="en-US" altLang="zh-CN" sz="2000" dirty="0">
                <a:solidFill>
                  <a:schemeClr val="tx1">
                    <a:lumMod val="75000"/>
                    <a:lumOff val="25000"/>
                  </a:schemeClr>
                </a:solidFill>
                <a:latin typeface="Arial" panose="020B0604020202020204" pitchFamily="34" charset="0"/>
                <a:sym typeface="+mn-ea"/>
              </a:rPr>
              <a:t>Obvious enough that the citizens of the two neighborhoods and also the new citizens would be the ones having the prime interest in this data analysis. Also the companies over here might also be interested to settle its employees here.</a:t>
            </a:r>
            <a:endParaRPr lang="en-US" altLang="zh-CN" sz="2000" dirty="0">
              <a:solidFill>
                <a:schemeClr val="tx1">
                  <a:lumMod val="75000"/>
                  <a:lumOff val="25000"/>
                </a:schemeClr>
              </a:solidFill>
              <a:latin typeface="Arial" panose="020B0604020202020204" pitchFamily="34" charset="0"/>
              <a:sym typeface="+mn-ea"/>
            </a:endParaRPr>
          </a:p>
        </p:txBody>
      </p:sp>
      <p:sp>
        <p:nvSpPr>
          <p:cNvPr id="4" name="Text Placeholder 3"/>
          <p:cNvSpPr/>
          <p:nvPr>
            <p:ph type="body" sz="quarter" idx="18"/>
          </p:nvPr>
        </p:nvSpPr>
        <p:spPr>
          <a:xfrm flipV="1">
            <a:off x="260350" y="7412990"/>
            <a:ext cx="4195445" cy="147320"/>
          </a:xfrm>
        </p:spPr>
        <p:txBody>
          <a:bodyPr>
            <a:normAutofit fontScale="25000"/>
          </a:bodyPr>
          <a:p>
            <a:endParaRPr 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Data acquisition and cleaning</a:t>
            </a:r>
            <a:endParaRPr lang="en-US"/>
          </a:p>
        </p:txBody>
      </p:sp>
      <p:sp>
        <p:nvSpPr>
          <p:cNvPr id="3" name="Text Box 2"/>
          <p:cNvSpPr txBox="1"/>
          <p:nvPr/>
        </p:nvSpPr>
        <p:spPr>
          <a:xfrm>
            <a:off x="938530" y="847725"/>
            <a:ext cx="10473055" cy="6000750"/>
          </a:xfrm>
          <a:prstGeom prst="rect">
            <a:avLst/>
          </a:prstGeom>
          <a:noFill/>
        </p:spPr>
        <p:txBody>
          <a:bodyPr wrap="square" rtlCol="0">
            <a:spAutoFit/>
          </a:bodyPr>
          <a:p>
            <a:r>
              <a:rPr lang="en-US" sz="1600"/>
              <a:t>The housing data of this region of US can be found in :</a:t>
            </a:r>
            <a:endParaRPr lang="en-US" sz="1600"/>
          </a:p>
          <a:p>
            <a:r>
              <a:rPr lang="en-US" sz="1600"/>
              <a:t>www.kaggle.in</a:t>
            </a:r>
            <a:endParaRPr lang="en-US" sz="1600"/>
          </a:p>
          <a:p>
            <a:r>
              <a:rPr lang="en-US" sz="1600"/>
              <a:t>However, this data lacked the data of State, city and zip code.</a:t>
            </a:r>
            <a:endParaRPr lang="en-US" sz="1600"/>
          </a:p>
          <a:p>
            <a:r>
              <a:rPr lang="en-US" sz="1600"/>
              <a:t>For which I used a dataset available at:</a:t>
            </a:r>
            <a:endParaRPr lang="en-US" sz="1600"/>
          </a:p>
          <a:p>
            <a:r>
              <a:rPr lang="en-US" sz="1600"/>
              <a:t>https://simplemaps.com/data/us-zips</a:t>
            </a:r>
            <a:endParaRPr lang="en-US" sz="1600"/>
          </a:p>
          <a:p>
            <a:endParaRPr lang="en-US" sz="1600"/>
          </a:p>
          <a:p>
            <a:r>
              <a:rPr lang="en-US" sz="1600"/>
              <a:t>The dataset created till now after joining the two datasets that was downloaded and merged has a lot of data that are not really required  in our analysis and prediction.</a:t>
            </a:r>
            <a:endParaRPr lang="en-US" sz="1600"/>
          </a:p>
          <a:p>
            <a:r>
              <a:rPr lang="en-US" sz="1600"/>
              <a:t>Thus, here we can get rid of a few columns first and keep only the following columns:</a:t>
            </a:r>
            <a:endParaRPr lang="en-US" sz="1600"/>
          </a:p>
          <a:p>
            <a:pPr algn="l"/>
            <a:r>
              <a:rPr lang="en-US" sz="1600"/>
              <a:t>1.Id</a:t>
            </a:r>
            <a:endParaRPr lang="en-US" sz="1600"/>
          </a:p>
          <a:p>
            <a:pPr algn="l"/>
            <a:r>
              <a:rPr lang="en-US" sz="1600"/>
              <a:t>2.Price</a:t>
            </a:r>
            <a:endParaRPr lang="en-US" sz="1600"/>
          </a:p>
          <a:p>
            <a:pPr algn="l"/>
            <a:r>
              <a:rPr lang="en-US" sz="1600"/>
              <a:t>3.Bedrooms</a:t>
            </a:r>
            <a:endParaRPr lang="en-US" sz="1600"/>
          </a:p>
          <a:p>
            <a:pPr algn="l"/>
            <a:r>
              <a:rPr lang="en-US" sz="1600"/>
              <a:t>4.Bathrooms</a:t>
            </a:r>
            <a:endParaRPr lang="en-US" sz="1600"/>
          </a:p>
          <a:p>
            <a:pPr algn="l"/>
            <a:r>
              <a:rPr lang="en-US" sz="1600"/>
              <a:t>5.Sqft_lot</a:t>
            </a:r>
            <a:endParaRPr lang="en-US" sz="1600"/>
          </a:p>
          <a:p>
            <a:pPr algn="l"/>
            <a:r>
              <a:rPr lang="en-US" sz="1600"/>
              <a:t>6.Floors</a:t>
            </a:r>
            <a:endParaRPr lang="en-US" sz="1600"/>
          </a:p>
          <a:p>
            <a:pPr algn="l"/>
            <a:r>
              <a:rPr lang="en-US" sz="1600"/>
              <a:t>7.Waterfront</a:t>
            </a:r>
            <a:endParaRPr lang="en-US" sz="1600"/>
          </a:p>
          <a:p>
            <a:pPr algn="l"/>
            <a:r>
              <a:rPr lang="en-US" sz="1600"/>
              <a:t>8.Condition</a:t>
            </a:r>
            <a:endParaRPr lang="en-US" sz="1600"/>
          </a:p>
          <a:p>
            <a:pPr algn="l"/>
            <a:r>
              <a:rPr lang="en-US" sz="1600"/>
              <a:t>9.Yr_built</a:t>
            </a:r>
            <a:endParaRPr lang="en-US" sz="1600"/>
          </a:p>
          <a:p>
            <a:pPr algn="l"/>
            <a:r>
              <a:rPr lang="en-US" sz="1600"/>
              <a:t>10.Yr_renovated</a:t>
            </a:r>
            <a:endParaRPr lang="en-US" sz="1600"/>
          </a:p>
          <a:p>
            <a:pPr algn="l"/>
            <a:r>
              <a:rPr lang="en-US" sz="1600"/>
              <a:t>11.Zipcode</a:t>
            </a:r>
            <a:endParaRPr lang="en-US" sz="1600"/>
          </a:p>
          <a:p>
            <a:pPr algn="l"/>
            <a:r>
              <a:rPr lang="en-US" sz="1600"/>
              <a:t>12.Lat</a:t>
            </a:r>
            <a:endParaRPr lang="en-US" sz="1600"/>
          </a:p>
          <a:p>
            <a:pPr algn="l"/>
            <a:r>
              <a:rPr lang="en-US" sz="1600"/>
              <a:t>13.Long</a:t>
            </a:r>
            <a:endParaRPr lang="en-US" sz="1600"/>
          </a:p>
          <a:p>
            <a:pPr algn="l"/>
            <a:r>
              <a:rPr lang="en-US" sz="1600"/>
              <a:t>14.State</a:t>
            </a:r>
            <a:endParaRPr lang="en-US" sz="1600"/>
          </a:p>
          <a:p>
            <a:pPr algn="l"/>
            <a:r>
              <a:rPr lang="en-US" sz="1600"/>
              <a:t>15.Country</a:t>
            </a:r>
            <a:endParaRPr lang="en-US" sz="1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Price analyis grouping by the two cities</a:t>
            </a:r>
            <a:endParaRPr lang="en-US"/>
          </a:p>
        </p:txBody>
      </p:sp>
      <p:pic>
        <p:nvPicPr>
          <p:cNvPr id="4" name="Picture 4" descr="Capture2"/>
          <p:cNvPicPr>
            <a:picLocks noChangeAspect="1"/>
          </p:cNvPicPr>
          <p:nvPr>
            <p:ph sz="half" idx="1"/>
          </p:nvPr>
        </p:nvPicPr>
        <p:blipFill>
          <a:blip r:embed="rId1"/>
          <a:stretch>
            <a:fillRect/>
          </a:stretch>
        </p:blipFill>
        <p:spPr>
          <a:xfrm>
            <a:off x="1001395" y="2165350"/>
            <a:ext cx="5076190" cy="3255010"/>
          </a:xfrm>
          <a:prstGeom prst="rect">
            <a:avLst/>
          </a:prstGeom>
        </p:spPr>
      </p:pic>
      <p:pic>
        <p:nvPicPr>
          <p:cNvPr id="3" name="Picture 1"/>
          <p:cNvPicPr>
            <a:picLocks noChangeAspect="1"/>
          </p:cNvPicPr>
          <p:nvPr>
            <p:ph sz="half" idx="2"/>
          </p:nvPr>
        </p:nvPicPr>
        <p:blipFill>
          <a:blip r:embed="rId2"/>
          <a:stretch>
            <a:fillRect/>
          </a:stretch>
        </p:blipFill>
        <p:spPr>
          <a:xfrm>
            <a:off x="6263005" y="2122170"/>
            <a:ext cx="4864735" cy="3298190"/>
          </a:xfrm>
          <a:prstGeom prst="rect">
            <a:avLst/>
          </a:prstGeom>
          <a:noFill/>
          <a:ln>
            <a:noFill/>
          </a:ln>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 Range column to classify prices as LOW or HIGH</a:t>
            </a:r>
            <a:endParaRPr lang="en-US"/>
          </a:p>
        </p:txBody>
      </p:sp>
      <p:pic>
        <p:nvPicPr>
          <p:cNvPr id="5" name="Picture 2"/>
          <p:cNvPicPr>
            <a:picLocks noChangeAspect="1"/>
          </p:cNvPicPr>
          <p:nvPr>
            <p:ph idx="1"/>
          </p:nvPr>
        </p:nvPicPr>
        <p:blipFill>
          <a:blip r:embed="rId1"/>
          <a:stretch>
            <a:fillRect/>
          </a:stretch>
        </p:blipFill>
        <p:spPr>
          <a:xfrm>
            <a:off x="1621155" y="1017905"/>
            <a:ext cx="8662035" cy="5214620"/>
          </a:xfrm>
          <a:prstGeom prst="rect">
            <a:avLst/>
          </a:prstGeom>
          <a:noFill/>
          <a:ln>
            <a:noFill/>
          </a:ln>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Floors, Bathrooms and Bedroms</a:t>
            </a:r>
            <a:endParaRPr lang="en-US"/>
          </a:p>
        </p:txBody>
      </p:sp>
      <p:pic>
        <p:nvPicPr>
          <p:cNvPr id="3" name="Content Placeholder 2"/>
          <p:cNvPicPr>
            <a:picLocks noChangeAspect="1"/>
          </p:cNvPicPr>
          <p:nvPr>
            <p:ph sz="half" idx="1"/>
          </p:nvPr>
        </p:nvPicPr>
        <p:blipFill>
          <a:blip r:embed="rId1"/>
          <a:stretch>
            <a:fillRect/>
          </a:stretch>
        </p:blipFill>
        <p:spPr>
          <a:xfrm>
            <a:off x="669925" y="1667510"/>
            <a:ext cx="4086225" cy="3522345"/>
          </a:xfrm>
          <a:prstGeom prst="rect">
            <a:avLst/>
          </a:prstGeom>
        </p:spPr>
      </p:pic>
      <p:pic>
        <p:nvPicPr>
          <p:cNvPr id="7" name="Picture 4"/>
          <p:cNvPicPr>
            <a:picLocks noChangeAspect="1"/>
          </p:cNvPicPr>
          <p:nvPr>
            <p:ph sz="half" idx="2"/>
          </p:nvPr>
        </p:nvPicPr>
        <p:blipFill>
          <a:blip r:embed="rId2"/>
          <a:stretch>
            <a:fillRect/>
          </a:stretch>
        </p:blipFill>
        <p:spPr>
          <a:xfrm>
            <a:off x="5887720" y="98425"/>
            <a:ext cx="5511800" cy="3178175"/>
          </a:xfrm>
          <a:prstGeom prst="rect">
            <a:avLst/>
          </a:prstGeom>
          <a:noFill/>
          <a:ln>
            <a:noFill/>
          </a:ln>
        </p:spPr>
      </p:pic>
      <p:pic>
        <p:nvPicPr>
          <p:cNvPr id="4" name="Picture 3"/>
          <p:cNvPicPr>
            <a:picLocks noChangeAspect="1"/>
          </p:cNvPicPr>
          <p:nvPr/>
        </p:nvPicPr>
        <p:blipFill>
          <a:blip r:embed="rId3"/>
          <a:stretch>
            <a:fillRect/>
          </a:stretch>
        </p:blipFill>
        <p:spPr>
          <a:xfrm>
            <a:off x="4957445" y="3276600"/>
            <a:ext cx="5038090" cy="360045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Built-Year distribution</a:t>
            </a:r>
            <a:endParaRPr lang="en-US"/>
          </a:p>
        </p:txBody>
      </p:sp>
      <p:pic>
        <p:nvPicPr>
          <p:cNvPr id="8" name="Picture 5"/>
          <p:cNvPicPr>
            <a:picLocks noChangeAspect="1"/>
          </p:cNvPicPr>
          <p:nvPr>
            <p:ph sz="half" idx="1"/>
          </p:nvPr>
        </p:nvPicPr>
        <p:blipFill>
          <a:blip r:embed="rId1"/>
          <a:stretch>
            <a:fillRect/>
          </a:stretch>
        </p:blipFill>
        <p:spPr>
          <a:xfrm>
            <a:off x="1301115" y="2165350"/>
            <a:ext cx="4019550" cy="2962275"/>
          </a:xfrm>
          <a:prstGeom prst="rect">
            <a:avLst/>
          </a:prstGeom>
          <a:noFill/>
          <a:ln>
            <a:noFill/>
          </a:ln>
        </p:spPr>
      </p:pic>
      <p:pic>
        <p:nvPicPr>
          <p:cNvPr id="3" name="Content Placeholder 2"/>
          <p:cNvPicPr>
            <a:picLocks noChangeAspect="1"/>
          </p:cNvPicPr>
          <p:nvPr>
            <p:ph sz="half" idx="2"/>
          </p:nvPr>
        </p:nvPicPr>
        <p:blipFill>
          <a:blip r:embed="rId2"/>
          <a:stretch>
            <a:fillRect/>
          </a:stretch>
        </p:blipFill>
        <p:spPr>
          <a:xfrm>
            <a:off x="6713220" y="2203450"/>
            <a:ext cx="4333875" cy="28860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Plotting the housing prices</a:t>
            </a:r>
            <a:br>
              <a:rPr lang="en-US"/>
            </a:br>
            <a:endParaRPr lang="en-US"/>
          </a:p>
        </p:txBody>
      </p:sp>
      <p:sp>
        <p:nvSpPr>
          <p:cNvPr id="3" name="Text Box 2"/>
          <p:cNvSpPr txBox="1"/>
          <p:nvPr/>
        </p:nvSpPr>
        <p:spPr>
          <a:xfrm>
            <a:off x="970280" y="885190"/>
            <a:ext cx="10433685" cy="645160"/>
          </a:xfrm>
          <a:prstGeom prst="rect">
            <a:avLst/>
          </a:prstGeom>
          <a:noFill/>
        </p:spPr>
        <p:txBody>
          <a:bodyPr wrap="square" rtlCol="0">
            <a:spAutoFit/>
          </a:bodyPr>
          <a:p>
            <a:r>
              <a:rPr lang="en-US"/>
              <a:t>The blue markers are for houses in Snohomish and red ones are for the ones in King.</a:t>
            </a:r>
            <a:endParaRPr lang="en-US"/>
          </a:p>
          <a:p>
            <a:r>
              <a:rPr lang="en-US"/>
              <a:t>When clicked on the markers it displays the prices of the house.</a:t>
            </a:r>
            <a:endParaRPr lang="en-US"/>
          </a:p>
        </p:txBody>
      </p:sp>
      <p:pic>
        <p:nvPicPr>
          <p:cNvPr id="4" name="Content Placeholder 3"/>
          <p:cNvPicPr>
            <a:picLocks noChangeAspect="1"/>
          </p:cNvPicPr>
          <p:nvPr>
            <p:ph idx="1"/>
          </p:nvPr>
        </p:nvPicPr>
        <p:blipFill>
          <a:blip r:embed="rId1"/>
          <a:stretch>
            <a:fillRect/>
          </a:stretch>
        </p:blipFill>
        <p:spPr>
          <a:xfrm>
            <a:off x="1809115" y="1728470"/>
            <a:ext cx="8572500" cy="453390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Predictive Model</a:t>
            </a:r>
            <a:endParaRPr lang="en-US"/>
          </a:p>
        </p:txBody>
      </p:sp>
      <p:sp>
        <p:nvSpPr>
          <p:cNvPr id="3" name="Text Box 2"/>
          <p:cNvSpPr txBox="1"/>
          <p:nvPr/>
        </p:nvSpPr>
        <p:spPr>
          <a:xfrm>
            <a:off x="1009650" y="1152525"/>
            <a:ext cx="4381500" cy="4246245"/>
          </a:xfrm>
          <a:prstGeom prst="rect">
            <a:avLst/>
          </a:prstGeom>
          <a:noFill/>
        </p:spPr>
        <p:txBody>
          <a:bodyPr wrap="square" rtlCol="0">
            <a:spAutoFit/>
          </a:bodyPr>
          <a:p>
            <a:r>
              <a:rPr lang="en-US"/>
              <a:t>We will now be Building a Machine Learning Model for predicting future prices of any new houses constructed in this region based on the values.</a:t>
            </a:r>
            <a:endParaRPr lang="en-US"/>
          </a:p>
          <a:p>
            <a:endParaRPr lang="en-US"/>
          </a:p>
          <a:p>
            <a:r>
              <a:rPr lang="en-US"/>
              <a:t>For our predictions, we use logistic regression model</a:t>
            </a:r>
            <a:endParaRPr lang="en-US"/>
          </a:p>
          <a:p>
            <a:r>
              <a:rPr lang="en-US"/>
              <a:t>We use train_test_split and use 70% of the test data to train our LogisticRegression model and the rest 30% to test it.</a:t>
            </a:r>
            <a:endParaRPr lang="en-US"/>
          </a:p>
          <a:p>
            <a:endParaRPr lang="en-US"/>
          </a:p>
          <a:p>
            <a:r>
              <a:rPr lang="en-US"/>
              <a:t>We match our predictions and match with the original data to figure out our accuracy</a:t>
            </a:r>
            <a:endParaRPr lang="en-US"/>
          </a:p>
        </p:txBody>
      </p:sp>
      <p:pic>
        <p:nvPicPr>
          <p:cNvPr id="4" name="Content Placeholder 3"/>
          <p:cNvPicPr>
            <a:picLocks noChangeAspect="1"/>
          </p:cNvPicPr>
          <p:nvPr>
            <p:ph idx="1"/>
          </p:nvPr>
        </p:nvPicPr>
        <p:blipFill>
          <a:blip r:embed="rId1"/>
          <a:stretch>
            <a:fillRect/>
          </a:stretch>
        </p:blipFill>
        <p:spPr>
          <a:xfrm>
            <a:off x="6895465" y="443230"/>
            <a:ext cx="4114800" cy="53435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TYPE" val="i"/>
  <p:tag name="KSO_WM_UNIT_INDEX" val="5"/>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5"/>
  <p:tag name="KSO_WM_UNIT_LAYERLEVEL" val="1"/>
  <p:tag name="KSO_WM_TAG_VERSION" val="1.0"/>
  <p:tag name="KSO_WM_BEAUTIFY_FLAG" val="#wm#"/>
  <p:tag name="KSO_WM_UNIT_TYPE" val="i"/>
  <p:tag name="KSO_WM_UNIT_INDEX" val="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5"/>
  <p:tag name="KSO_WM_UNIT_LAYERLEVEL" val="1"/>
  <p:tag name="KSO_WM_TAG_VERSION" val="1.0"/>
  <p:tag name="KSO_WM_BEAUTIFY_FLAG" val="#wm#"/>
  <p:tag name="KSO_WM_UNIT_TYPE" val="i"/>
  <p:tag name="KSO_WM_UNIT_INDEX" val="5"/>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BEAUTIFY_FLAG" val="#wm#"/>
  <p:tag name="KSO_WM_UNIT_TYPE" val="i"/>
  <p:tag name="KSO_WM_UNIT_INDEX" val="3"/>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5"/>
  <p:tag name="KSO_WM_UNIT_LAYERLEVEL" val="1"/>
  <p:tag name="KSO_WM_TAG_VERSION" val="1.0"/>
  <p:tag name="KSO_WM_BEAUTIFY_FLAG" val="#wm#"/>
  <p:tag name="KSO_WM_UNIT_TYPE" val="i"/>
  <p:tag name="KSO_WM_UNIT_INDEX" val="5"/>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UNIT_TYPE" val="i"/>
  <p:tag name="KSO_WM_UNIT_INDEX" val="5"/>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UNIT_TYPE" val="i"/>
  <p:tag name="KSO_WM_UNIT_INDEX" val="5"/>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UNIT_TYPE" val="i"/>
  <p:tag name="KSO_WM_UNIT_INDEX" val="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UNIT_TYPE" val="i"/>
  <p:tag name="KSO_WM_UNIT_INDEX" val="5"/>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frame"/>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UNIT_TYPE" val="i"/>
  <p:tag name="KSO_WM_UNIT_INDEX" val="5"/>
  <p:tag name="KSO_WM_SLIDE_BACKGROUND_TYPE" val="leftRight"/>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UNIT_TYPE" val="i"/>
  <p:tag name="KSO_WM_UNIT_INDEX" val="5"/>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UNIT_TYPE" val="i"/>
  <p:tag name="KSO_WM_UNIT_INDEX" val="5"/>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UNIT_TYPE" val="i"/>
  <p:tag name="KSO_WM_UNIT_INDEX" val="5"/>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UNIT_TYPE" val="i"/>
  <p:tag name="KSO_WM_UNIT_INDEX" val="5"/>
  <p:tag name="KSO_WM_SLIDE_BACKGROUND_TYPE" val="navigation"/>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17"/>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17"/>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TEMPLATE_THUMBS_INDEX" val="1、4、5、7、8"/>
  <p:tag name="KSO_WM_TEMPLATE_SUBCATEGORY" val="0"/>
  <p:tag name="KSO_WM_TAG_VERSION" val="1.0"/>
  <p:tag name="KSO_WM_BEAUTIFY_FLAG" val="#wm#"/>
  <p:tag name="KSO_WM_TEMPLATE_CATEGORY" val="custom"/>
  <p:tag name="KSO_WM_TEMPLATE_INDEX" val="20200217"/>
  <p:tag name="KSO_WM_UNIT_SHOW_EDIT_AREA_INDICATION" val="0"/>
</p:tagLst>
</file>

<file path=ppt/tags/tag253.xml><?xml version="1.0" encoding="utf-8"?>
<p:tagLst xmlns:p="http://schemas.openxmlformats.org/presentationml/2006/main">
  <p:tag name="KSO_WM_UNIT_VALUE" val="56*202"/>
  <p:tag name="KSO_WM_UNIT_HIGHLIGHT" val="0"/>
  <p:tag name="KSO_WM_UNIT_COMPATIBLE" val="0"/>
  <p:tag name="KSO_WM_UNIT_DIAGRAM_ISNUMVISUAL" val="0"/>
  <p:tag name="KSO_WM_UNIT_DIAGRAM_ISREFERUNIT" val="0"/>
  <p:tag name="KSO_WM_UNIT_TYPE" val="j"/>
  <p:tag name="KSO_WM_UNIT_INDEX" val="1"/>
  <p:tag name="KSO_WM_UNIT_ID" val="custom20200977_1*j*1"/>
  <p:tag name="KSO_WM_TEMPLATE_CATEGORY" val="custom"/>
  <p:tag name="KSO_WM_TEMPLATE_INDEX" val="2020097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0977_1*i*1"/>
  <p:tag name="KSO_WM_TEMPLATE_CATEGORY" val="custom"/>
  <p:tag name="KSO_WM_TEMPLATE_INDEX" val="20200977"/>
  <p:tag name="KSO_WM_UNIT_LAYERLEVEL" val="1"/>
  <p:tag name="KSO_WM_TAG_VERSION" val="1.0"/>
  <p:tag name="KSO_WM_BEAUTIFY_FLAG" val="#wm#"/>
</p:tagLst>
</file>

<file path=ppt/tags/tag255.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0977_1*a*1"/>
  <p:tag name="KSO_WM_TEMPLATE_CATEGORY" val="custom"/>
  <p:tag name="KSO_WM_TEMPLATE_INDEX" val="20200977"/>
  <p:tag name="KSO_WM_UNIT_LAYERLEVEL" val="1"/>
  <p:tag name="KSO_WM_TAG_VERSION" val="1.0"/>
  <p:tag name="KSO_WM_BEAUTIFY_FLAG" val="#wm#"/>
</p:tagLst>
</file>

<file path=ppt/tags/tag256.xml><?xml version="1.0" encoding="utf-8"?>
<p:tagLst xmlns:p="http://schemas.openxmlformats.org/presentationml/2006/main">
  <p:tag name="KSO_WM_UNIT_ISCONTENTSTITLE" val="0"/>
  <p:tag name="KSO_WM_UNIT_PRESET_TEXT" val="Click here to add a subtit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0977_1*b*1"/>
  <p:tag name="KSO_WM_TEMPLATE_CATEGORY" val="custom"/>
  <p:tag name="KSO_WM_TEMPLATE_INDEX" val="20200977"/>
  <p:tag name="KSO_WM_UNIT_LAYERLEVEL" val="1"/>
  <p:tag name="KSO_WM_TAG_VERSION" val="1.0"/>
  <p:tag name="KSO_WM_BEAUTIFY_FLAG" val="#wm#"/>
</p:tagLst>
</file>

<file path=ppt/tags/tag257.xml><?xml version="1.0" encoding="utf-8"?>
<p:tagLst xmlns:p="http://schemas.openxmlformats.org/presentationml/2006/main">
  <p:tag name="KSO_WM_SLIDE_ID" val="custom20200977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977"/>
  <p:tag name="KSO_WM_SLIDE_LAYOUT" val="a_b_j"/>
  <p:tag name="KSO_WM_SLIDE_LAYOUT_CNT" val="1_1_1"/>
  <p:tag name="KSO_WM_TEMPLATE_THUMBS_INDEX" val="1、6、7、8"/>
  <p:tag name="KSO_WM_SLIDE_MODEL_TYPE" val="cover"/>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j"/>
  <p:tag name="KSO_WM_UNIT_INDEX" val="1"/>
  <p:tag name="KSO_WM_UNIT_ID" val="custom20200217_1*j*1"/>
  <p:tag name="KSO_WM_TEMPLATE_CATEGORY" val="custom"/>
  <p:tag name="KSO_WM_TEMPLATE_INDEX" val="20200217"/>
  <p:tag name="KSO_WM_UNIT_LAYERLEVEL" val="1"/>
  <p:tag name="KSO_WM_TAG_VERSION" val="1.0"/>
  <p:tag name="KSO_WM_BEAUTIFY_FLAG" val="#wm#"/>
  <p:tag name="KSO_WM_UNIT_VALUE" val="83*296"/>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17_1*a*1"/>
  <p:tag name="KSO_WM_TEMPLATE_CATEGORY" val="custom"/>
  <p:tag name="KSO_WM_TEMPLATE_INDEX" val="20200217"/>
  <p:tag name="KSO_WM_UNIT_LAYERLEVEL" val="1"/>
  <p:tag name="KSO_WM_TAG_VERSION" val="1.0"/>
  <p:tag name="KSO_WM_BEAUTIFY_FLAG" val="#wm#"/>
  <p:tag name="KSO_WM_UNIT_ISCONTENTSTITLE" val="0"/>
  <p:tag name="KSO_WM_UNIT_PRESET_TEXT" val="Click here to add to the title"/>
  <p:tag name="KSO_WM_UNIT_NOCLEAR" val="0"/>
  <p:tag name="KSO_WM_UNIT_VALUE" val="10"/>
  <p:tag name="KSO_WM_UNIT_TYPE" val="a"/>
  <p:tag name="KSO_WM_UNIT_INDEX"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17_1*b*1"/>
  <p:tag name="KSO_WM_TEMPLATE_CATEGORY" val="custom"/>
  <p:tag name="KSO_WM_TEMPLATE_INDEX" val="20200217"/>
  <p:tag name="KSO_WM_UNIT_LAYERLEVEL" val="1"/>
  <p:tag name="KSO_WM_TAG_VERSION" val="1.0"/>
  <p:tag name="KSO_WM_BEAUTIFY_FLAG" val="#wm#"/>
  <p:tag name="KSO_WM_UNIT_ISCONTENTSTITLE" val="0"/>
  <p:tag name="KSO_WM_UNIT_PRESET_TEXT" val="Click here to add a subtitle"/>
  <p:tag name="KSO_WM_UNIT_NOCLEAR" val="0"/>
  <p:tag name="KSO_WM_UNIT_VALUE" val="22"/>
  <p:tag name="KSO_WM_UNIT_TYPE" val="b"/>
  <p:tag name="KSO_WM_UNIT_INDEX" val="1"/>
</p:tagLst>
</file>

<file path=ppt/tags/tag261.xml><?xml version="1.0" encoding="utf-8"?>
<p:tagLst xmlns:p="http://schemas.openxmlformats.org/presentationml/2006/main">
  <p:tag name="KSO_WM_TEMPLATE_THUMBS_INDEX" val="1、4、5、7、8"/>
  <p:tag name="KSO_WM_SLIDE_ID" val="custom20200217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217"/>
  <p:tag name="KSO_WM_SLIDE_LAYOUT" val="a_b_j"/>
  <p:tag name="KSO_WM_SLIDE_LAYOUT_CNT" val="1_2_1"/>
  <p:tag name="KSO_WM_SLIDE_COVER_HASPICTURE" val="2"/>
</p:tagLst>
</file>

<file path=ppt/tags/tag262.xml><?xml version="1.0" encoding="utf-8"?>
<p:tagLst xmlns:p="http://schemas.openxmlformats.org/presentationml/2006/main">
  <p:tag name="KSO_WM_BEAUTIFY_FLAG" val="#wm#"/>
  <p:tag name="KSO_WM_TEMPLATE_CATEGORY" val="custom"/>
  <p:tag name="KSO_WM_TEMPLATE_INDEX" val="20200217"/>
</p:tagLst>
</file>

<file path=ppt/tags/tag263.xml><?xml version="1.0" encoding="utf-8"?>
<p:tagLst xmlns:p="http://schemas.openxmlformats.org/presentationml/2006/main">
  <p:tag name="KSO_WM_BEAUTIFY_FLAG" val="#wm#"/>
  <p:tag name="KSO_WM_TEMPLATE_CATEGORY" val="custom"/>
  <p:tag name="KSO_WM_TEMPLATE_INDEX" val="20200217"/>
</p:tagLst>
</file>

<file path=ppt/tags/tag264.xml><?xml version="1.0" encoding="utf-8"?>
<p:tagLst xmlns:p="http://schemas.openxmlformats.org/presentationml/2006/main">
  <p:tag name="KSO_WM_BEAUTIFY_FLAG" val="#wm#"/>
  <p:tag name="KSO_WM_TEMPLATE_CATEGORY" val="custom"/>
  <p:tag name="KSO_WM_TEMPLATE_INDEX" val="20200217"/>
</p:tagLst>
</file>

<file path=ppt/tags/tag265.xml><?xml version="1.0" encoding="utf-8"?>
<p:tagLst xmlns:p="http://schemas.openxmlformats.org/presentationml/2006/main">
  <p:tag name="KSO_WM_BEAUTIFY_FLAG" val="#wm#"/>
  <p:tag name="KSO_WM_TEMPLATE_CATEGORY" val="custom"/>
  <p:tag name="KSO_WM_TEMPLATE_INDEX" val="20200217"/>
</p:tagLst>
</file>

<file path=ppt/tags/tag266.xml><?xml version="1.0" encoding="utf-8"?>
<p:tagLst xmlns:p="http://schemas.openxmlformats.org/presentationml/2006/main">
  <p:tag name="KSO_WM_BEAUTIFY_FLAG" val="#wm#"/>
  <p:tag name="KSO_WM_TEMPLATE_CATEGORY" val="custom"/>
  <p:tag name="KSO_WM_TEMPLATE_INDEX" val="20200217"/>
</p:tagLst>
</file>

<file path=ppt/tags/tag267.xml><?xml version="1.0" encoding="utf-8"?>
<p:tagLst xmlns:p="http://schemas.openxmlformats.org/presentationml/2006/main">
  <p:tag name="KSO_WM_BEAUTIFY_FLAG" val="#wm#"/>
  <p:tag name="KSO_WM_TEMPLATE_CATEGORY" val="custom"/>
  <p:tag name="KSO_WM_TEMPLATE_INDEX" val="20200217"/>
</p:tagLst>
</file>

<file path=ppt/tags/tag268.xml><?xml version="1.0" encoding="utf-8"?>
<p:tagLst xmlns:p="http://schemas.openxmlformats.org/presentationml/2006/main">
  <p:tag name="KSO_WM_BEAUTIFY_FLAG" val="#wm#"/>
  <p:tag name="KSO_WM_TEMPLATE_CATEGORY" val="custom"/>
  <p:tag name="KSO_WM_TEMPLATE_INDEX" val="20200217"/>
</p:tagLst>
</file>

<file path=ppt/tags/tag269.xml><?xml version="1.0" encoding="utf-8"?>
<p:tagLst xmlns:p="http://schemas.openxmlformats.org/presentationml/2006/main">
  <p:tag name="KSO_WM_UNIT_VALUE" val="1567*1566"/>
  <p:tag name="KSO_WM_UNIT_HIGHLIGHT" val="0"/>
  <p:tag name="KSO_WM_UNIT_COMPATIBLE" val="0"/>
  <p:tag name="KSO_WM_UNIT_DIAGRAM_ISNUMVISUAL" val="0"/>
  <p:tag name="KSO_WM_UNIT_DIAGRAM_ISREFERUNIT" val="0"/>
  <p:tag name="KSO_WM_UNIT_TYPE" val="d"/>
  <p:tag name="KSO_WM_UNIT_INDEX" val="1"/>
  <p:tag name="KSO_WM_UNIT_ID" val="diagram20200328_1*d*1"/>
  <p:tag name="KSO_WM_TEMPLATE_CATEGORY" val="diagram"/>
  <p:tag name="KSO_WM_TEMPLATE_INDEX" val="20200328"/>
  <p:tag name="KSO_WM_UNIT_LAYERLEVEL" val="1"/>
  <p:tag name="KSO_WM_TAG_VERSION" val="1.0"/>
  <p:tag name="KSO_WM_BEAUTIFY_FLAG" val="#wm#"/>
  <p:tag name="KSO_WM_UNIT_PLACING_PICTURE_INFO" val="{&quot;full_picture&quot;:false,&quot;last_crop_picture&quot;:&quot;1-1&quot;,&quot;selected&quot;:&quot;1-1&quot;,&quot;spacing&quot;:6}"/>
  <p:tag name="KSO_WM_UNIT_DEFAULT_FONT" val="0;0;0"/>
  <p:tag name="KSO_WM_UNIT_BLOCK" val="0"/>
  <p:tag name="KSO_WM_UNIT_PLACING_PICTURE" val="43655.6318918866"/>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ISCONTENTSTITLE" val="0"/>
  <p:tag name="KSO_WM_UNIT_PRESET_TEXT" val="Click here to add to the title"/>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0328_1*a*1"/>
  <p:tag name="KSO_WM_TEMPLATE_CATEGORY" val="diagram"/>
  <p:tag name="KSO_WM_TEMPLATE_INDEX" val="20200328"/>
  <p:tag name="KSO_WM_UNIT_LAYERLEVEL" val="1"/>
  <p:tag name="KSO_WM_TAG_VERSION" val="1.0"/>
  <p:tag name="KSO_WM_BEAUTIFY_FLAG" val="#wm#"/>
  <p:tag name="KSO_WM_UNIT_SHOW_EDIT_AREA_INDICATION" val="1"/>
  <p:tag name="KSO_WM_UNIT_DEFAULT_FONT" val="28;40;4"/>
  <p:tag name="KSO_WM_UNIT_BLOCK" val="0"/>
</p:tagLst>
</file>

<file path=ppt/tags/tag271.xml><?xml version="1.0" encoding="utf-8"?>
<p:tagLst xmlns:p="http://schemas.openxmlformats.org/presentationml/2006/main">
  <p:tag name="KSO_WM_BEAUTIFY_FLAG" val="#wm#"/>
  <p:tag name="KSO_WM_TEMPLATE_CATEGORY" val="diagram"/>
  <p:tag name="KSO_WM_TEMPLATE_INDEX" val="20200328"/>
  <p:tag name="KSO_WM_SLIDE_LAYOUT_INFO" val="{&quot;direction&quot;:1,&quot;horizontalAlign&quot;:1,&quot;verticalAlign&quot;:1,&quot;type&quot;:1,&quot;diagramDirection&quot;:0,&quot;canSetOverLayout&quot;:0,&quot;isOverLayout&quot;:0,&quot;normalSize&quot;:{&quot;size1&quot;:52.5},&quot;minSize&quot;:{&quot;size1&quot;:32.3},&quot;maxSize&quot;:{&quot;size1&quot;:71.4},&quot;backgroundInfo&quot;:[{&quot;type&quot;:&quot;general&quot;,&quot;left&quot;:0.0,&quot;top&quot;:0.0,&quot;right&quot;:0.0,&quot;bottom&quot;:0.0},{&quot;type&quot;:&quot;leftRight&quot;,&quot;left&quot;:0.0,&quot;top&quot;:0.0,&quot;right&quot;:0.191927239,&quot;bottom&quot;:0.0},{&quot;type&quot;:&quot;frame&quot;,&quot;left&quot;:0.0,&quot;top&quot;:0.0,&quot;right&quot;:0.0,&quot;bottom&quot;:0.0}],&quot;subLayout&quot;:[{&quot;direction&quot;:0,&quot;horizontalAlign&quot;:2,&quot;verticalAlign&quot;:1,&quot;type&quot;:1,&quot;diagramDirection&quot;:0,&quot;canSetOverLayout&quot;:1,&quot;isOverLayout&quot;:0,&quot;margin&quot;:{&quot;left&quot;:1.27,&quot;top&quot;:1.69,&quot;right&quot;:0.835,&quot;bottom&quot;:1.69},&quot;marginOverLayout&quot;:{&quot;left&quot;:0.0,&quot;top&quot;:0.0,&quot;right&quot;:0.835,&quot;bottom&quot;:0.0}},{&quot;direction&quot;:0,&quot;horizontalAlign&quot;:0,&quot;verticalAlign&quot;:1,&quot;type&quot;:0,&quot;diagramDirection&quot;:0,&quot;canSetOverLayout&quot;:0,&quot;isOverLayout&quot;:0,&quot;margin&quot;:{&quot;left&quot;:0.843,&quot;top&quot;:1.69,&quot;right&quot;:1.27,&quot;bottom&quot;:1.69}}]}"/>
  <p:tag name="KSO_WM_SLIDE_CAN_ADD_NAVIGATION" val="1"/>
  <p:tag name="KSO_WM_SLIDE_BACKGROUND" val="[&quot;general&quot;,&quot;leftRight&quot;,&quot;frame&quot;]"/>
  <p:tag name="KSO_WM_SLIDE_RATIO" val="1.777778"/>
  <p:tag name="KSO_WM_SLIDE_ID" val="diagram20200328_1"/>
  <p:tag name="KSO_WM_TEMPLATE_SUBCATEGORY" val="11"/>
  <p:tag name="KSO_WM_SLIDE_ITEM_CNT" val="0"/>
  <p:tag name="KSO_WM_SLIDE_INDEX" val="1"/>
  <p:tag name="KSO_WM_UNIT_SHOW_EDIT_AREA_INDICATION" val="1"/>
  <p:tag name="KSO_WM_TAG_VERSION" val="1.0"/>
  <p:tag name="KSO_WM_SLIDE_LAYOUT" val="a_d"/>
  <p:tag name="KSO_WM_SLIDE_LAYOUT_CNT" val="1_1"/>
  <p:tag name="KSO_WM_SLIDE_TYPE" val="text"/>
  <p:tag name="KSO_WM_SLIDE_SUBTYPE" val="picTxt"/>
  <p:tag name="KSO_WM_SLIDE_SIZE" val="887*444"/>
  <p:tag name="KSO_WM_SLIDE_POSITION" val="36*47"/>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77"/>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77"/>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77"/>
  <p:tag name="KSO_WM_TEMPLATE_THUMBS_INDEX" val="1、6、7、8"/>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p="http://schemas.openxmlformats.org/presentationml/2006/main">
  <p:tag name="PA" val="v3.0.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5"/>
  <p:tag name="KSO_WM_UNIT_LAYERLEVEL" val="1"/>
  <p:tag name="KSO_WM_TAG_VERSION" val="1.0"/>
  <p:tag name="KSO_WM_BEAUTIFY_FLAG" val="#wm#"/>
  <p:tag name="KSO_WM_UNIT_TYPE" val="i"/>
  <p:tag name="KSO_WM_UNIT_INDEX" val="5"/>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3471702">
      <a:dk1>
        <a:srgbClr val="000000"/>
      </a:dk1>
      <a:lt1>
        <a:sysClr val="window" lastClr="FFFFFF"/>
      </a:lt1>
      <a:dk2>
        <a:srgbClr val="E6BB74"/>
      </a:dk2>
      <a:lt2>
        <a:srgbClr val="FFFFFF"/>
      </a:lt2>
      <a:accent1>
        <a:srgbClr val="E6BB74"/>
      </a:accent1>
      <a:accent2>
        <a:srgbClr val="E7EA80"/>
      </a:accent2>
      <a:accent3>
        <a:srgbClr val="D4E0A8"/>
      </a:accent3>
      <a:accent4>
        <a:srgbClr val="BCD8C1"/>
      </a:accent4>
      <a:accent5>
        <a:srgbClr val="C8DFEE"/>
      </a:accent5>
      <a:accent6>
        <a:srgbClr val="ACCFFA"/>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64">
      <a:dk1>
        <a:srgbClr val="000000"/>
      </a:dk1>
      <a:lt1>
        <a:srgbClr val="FFFFFF"/>
      </a:lt1>
      <a:dk2>
        <a:srgbClr val="F6DED4"/>
      </a:dk2>
      <a:lt2>
        <a:srgbClr val="FFFFFF"/>
      </a:lt2>
      <a:accent1>
        <a:srgbClr val="E49B7B"/>
      </a:accent1>
      <a:accent2>
        <a:srgbClr val="DBA473"/>
      </a:accent2>
      <a:accent3>
        <a:srgbClr val="D0B46E"/>
      </a:accent3>
      <a:accent4>
        <a:srgbClr val="BFC674"/>
      </a:accent4>
      <a:accent5>
        <a:srgbClr val="A6D583"/>
      </a:accent5>
      <a:accent6>
        <a:srgbClr val="87E69F"/>
      </a:accent6>
      <a:hlink>
        <a:srgbClr val="658BD5"/>
      </a:hlink>
      <a:folHlink>
        <a:srgbClr val="9F67A3"/>
      </a:folHlink>
    </a:clrScheme>
    <a:fontScheme name="渐变、商务风、小清新、">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4">
    <a:dk1>
      <a:srgbClr val="000000"/>
    </a:dk1>
    <a:lt1>
      <a:srgbClr val="FFFFFF"/>
    </a:lt1>
    <a:dk2>
      <a:srgbClr val="F6DED4"/>
    </a:dk2>
    <a:lt2>
      <a:srgbClr val="FFFFFF"/>
    </a:lt2>
    <a:accent1>
      <a:srgbClr val="E49B7B"/>
    </a:accent1>
    <a:accent2>
      <a:srgbClr val="DBA473"/>
    </a:accent2>
    <a:accent3>
      <a:srgbClr val="D0B46E"/>
    </a:accent3>
    <a:accent4>
      <a:srgbClr val="BFC674"/>
    </a:accent4>
    <a:accent5>
      <a:srgbClr val="A6D583"/>
    </a:accent5>
    <a:accent6>
      <a:srgbClr val="87E69F"/>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2161</Words>
  <Application>WPS Presentation</Application>
  <PresentationFormat>Widescreen</PresentationFormat>
  <Paragraphs>62</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10</vt:i4>
      </vt:variant>
    </vt:vector>
  </HeadingPairs>
  <TitlesOfParts>
    <vt:vector size="26" baseType="lpstr">
      <vt:lpstr>Arial</vt:lpstr>
      <vt:lpstr>SimSun</vt:lpstr>
      <vt:lpstr>Wingdings</vt:lpstr>
      <vt:lpstr>Calibri Light</vt:lpstr>
      <vt:lpstr>Calibri</vt:lpstr>
      <vt:lpstr>Microsoft YaHei</vt:lpstr>
      <vt:lpstr>Arial Unicode MS</vt:lpstr>
      <vt:lpstr>汉仪旗黑-85S</vt:lpstr>
      <vt:lpstr>Gill Sans</vt:lpstr>
      <vt:lpstr>Gill Sans MT</vt:lpstr>
      <vt:lpstr>Viner Hand ITC</vt:lpstr>
      <vt:lpstr>Cordia New</vt:lpstr>
      <vt:lpstr>Segoe Print</vt:lpstr>
      <vt:lpstr>Segoe UI</vt:lpstr>
      <vt:lpstr>1_Office 主题​​</vt:lpstr>
      <vt:lpstr>2_Office 主题​​</vt:lpstr>
      <vt:lpstr>Click here to add to the title</vt:lpstr>
      <vt:lpstr>Click here to add to the title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Housing Prices for King vs Snohomish and future price predictions.</dc:title>
  <dc:creator/>
  <cp:lastModifiedBy>google1567615552</cp:lastModifiedBy>
  <cp:revision>2</cp:revision>
  <dcterms:created xsi:type="dcterms:W3CDTF">2019-09-04T17:49:57Z</dcterms:created>
  <dcterms:modified xsi:type="dcterms:W3CDTF">2019-09-04T17:50:57Z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