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2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Rencana</a:t>
            </a:r>
            <a:r>
              <a:rPr dirty="0"/>
              <a:t> </a:t>
            </a:r>
            <a:r>
              <a:rPr dirty="0" err="1"/>
              <a:t>Anggaran</a:t>
            </a:r>
            <a:r>
              <a:rPr dirty="0"/>
              <a:t> </a:t>
            </a:r>
            <a:r>
              <a:rPr dirty="0" err="1"/>
              <a:t>Biaya</a:t>
            </a:r>
            <a:r>
              <a:rPr dirty="0"/>
              <a:t> (RAB) </a:t>
            </a:r>
            <a:r>
              <a:rPr dirty="0" err="1"/>
              <a:t>Proyek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Informasi</a:t>
            </a:r>
            <a:r>
              <a:rPr lang="en-US" dirty="0"/>
              <a:t> Booking/</a:t>
            </a:r>
            <a:r>
              <a:rPr lang="en-US" dirty="0" err="1"/>
              <a:t>Reservasi</a:t>
            </a:r>
            <a:r>
              <a:rPr lang="en-US" dirty="0"/>
              <a:t> Hotel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Indra </a:t>
            </a:r>
            <a:r>
              <a:rPr lang="en-US" sz="1400" dirty="0" err="1">
                <a:solidFill>
                  <a:schemeClr val="tx1"/>
                </a:solidFill>
              </a:rPr>
              <a:t>Ajiyanto</a:t>
            </a:r>
            <a:r>
              <a:rPr lang="en-US" sz="1400" dirty="0">
                <a:solidFill>
                  <a:schemeClr val="tx1"/>
                </a:solidFill>
              </a:rPr>
              <a:t> (230102083)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Davu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Andrias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Dzakwan</a:t>
            </a:r>
            <a:r>
              <a:rPr lang="en-US" sz="1400" dirty="0">
                <a:solidFill>
                  <a:schemeClr val="tx1"/>
                </a:solidFill>
              </a:rPr>
              <a:t> (230102077)</a:t>
            </a:r>
          </a:p>
          <a:p>
            <a:r>
              <a:rPr lang="en-US" sz="1400" dirty="0">
                <a:solidFill>
                  <a:schemeClr val="tx1"/>
                </a:solidFill>
              </a:rPr>
              <a:t>Muhammad </a:t>
            </a:r>
            <a:r>
              <a:rPr lang="en-US" sz="1400" dirty="0" err="1">
                <a:solidFill>
                  <a:schemeClr val="tx1"/>
                </a:solidFill>
              </a:rPr>
              <a:t>Rizqi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Nurrahman</a:t>
            </a:r>
            <a:r>
              <a:rPr lang="en-US" sz="1400" dirty="0">
                <a:solidFill>
                  <a:schemeClr val="tx1"/>
                </a:solidFill>
              </a:rPr>
              <a:t> (230202087)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Sidiq</a:t>
            </a:r>
            <a:r>
              <a:rPr lang="en-US" sz="1400" dirty="0">
                <a:solidFill>
                  <a:schemeClr val="tx1"/>
                </a:solidFill>
              </a:rPr>
              <a:t> Putra </a:t>
            </a:r>
            <a:r>
              <a:rPr lang="en-US" sz="1400" dirty="0" err="1">
                <a:solidFill>
                  <a:schemeClr val="tx1"/>
                </a:solidFill>
              </a:rPr>
              <a:t>Nababan</a:t>
            </a:r>
            <a:r>
              <a:rPr lang="en-US" sz="1400" dirty="0">
                <a:solidFill>
                  <a:schemeClr val="tx1"/>
                </a:solidFill>
              </a:rPr>
              <a:t> (230302093)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Pendahuluan</a:t>
            </a:r>
            <a:r>
              <a:rPr dirty="0"/>
              <a:t> 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RAB </a:t>
            </a:r>
            <a:r>
              <a:rPr dirty="0" err="1"/>
              <a:t>adalah</a:t>
            </a:r>
            <a:r>
              <a:rPr dirty="0"/>
              <a:t> </a:t>
            </a:r>
            <a:r>
              <a:rPr dirty="0" err="1"/>
              <a:t>dokumen</a:t>
            </a:r>
            <a:r>
              <a:rPr dirty="0"/>
              <a:t> </a:t>
            </a:r>
            <a:r>
              <a:rPr dirty="0" err="1"/>
              <a:t>penting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perencanaan</a:t>
            </a:r>
            <a:r>
              <a:rPr dirty="0"/>
              <a:t> </a:t>
            </a:r>
            <a:r>
              <a:rPr dirty="0" err="1"/>
              <a:t>proyek</a:t>
            </a:r>
            <a:r>
              <a:rPr dirty="0"/>
              <a:t>.</a:t>
            </a:r>
            <a:endParaRPr lang="en-US" dirty="0"/>
          </a:p>
          <a:p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(RAB)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dan </a:t>
            </a:r>
            <a:r>
              <a:rPr lang="en-ID" dirty="0" err="1"/>
              <a:t>memperkirakan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</a:t>
            </a:r>
          </a:p>
          <a:p>
            <a:r>
              <a:rPr lang="en-ID" dirty="0"/>
              <a:t>RAB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rincian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dana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SISTEM INFROMASI BOOKING/RESERVASI HOTEL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Booking/</a:t>
            </a:r>
            <a:r>
              <a:rPr lang="en-ID" dirty="0" err="1"/>
              <a:t>Reservasi</a:t>
            </a:r>
            <a:r>
              <a:rPr lang="en-ID" dirty="0"/>
              <a:t> Hotel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 hotel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dan </a:t>
            </a:r>
            <a:r>
              <a:rPr lang="en-ID" dirty="0" err="1"/>
              <a:t>terorganisir</a:t>
            </a:r>
            <a:r>
              <a:rPr lang="en-ID" dirty="0"/>
              <a:t>.</a:t>
            </a:r>
          </a:p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kamar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pemesanan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konfirmasi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real-time.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proses </a:t>
            </a:r>
            <a:r>
              <a:rPr lang="en-ID" dirty="0" err="1"/>
              <a:t>reservasi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hotel.</a:t>
            </a:r>
          </a:p>
        </p:txBody>
      </p:sp>
    </p:spTree>
    <p:extLst>
      <p:ext uri="{BB962C8B-B14F-4D97-AF65-F5344CB8AC3E}">
        <p14:creationId xmlns:p14="http://schemas.microsoft.com/office/powerpoint/2010/main" val="586858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TUJUAN SISTEM INFORMASI BOOKING HOTEL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Mempermudah</a:t>
            </a:r>
            <a:r>
              <a:rPr lang="en-ID" dirty="0"/>
              <a:t> proses </a:t>
            </a:r>
            <a:r>
              <a:rPr lang="en-ID" dirty="0" err="1"/>
              <a:t>pemesanan</a:t>
            </a:r>
            <a:r>
              <a:rPr lang="en-ID" dirty="0"/>
              <a:t> </a:t>
            </a:r>
            <a:r>
              <a:rPr lang="en-ID" dirty="0" err="1"/>
              <a:t>kamar</a:t>
            </a:r>
            <a:endParaRPr lang="en-ID" dirty="0"/>
          </a:p>
          <a:p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hotel</a:t>
            </a:r>
          </a:p>
          <a:p>
            <a:r>
              <a:rPr lang="en-ID" dirty="0" err="1"/>
              <a:t>Mengelola</a:t>
            </a:r>
            <a:r>
              <a:rPr lang="en-ID" dirty="0"/>
              <a:t> data </a:t>
            </a:r>
            <a:r>
              <a:rPr lang="en-ID" dirty="0" err="1"/>
              <a:t>pelanggan</a:t>
            </a:r>
            <a:r>
              <a:rPr lang="en-ID" dirty="0"/>
              <a:t> dan </a:t>
            </a:r>
            <a:r>
              <a:rPr lang="en-ID" dirty="0" err="1"/>
              <a:t>reservasi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terpusat</a:t>
            </a:r>
            <a:endParaRPr lang="en-ID" dirty="0"/>
          </a:p>
          <a:p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dan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manajemen</a:t>
            </a:r>
            <a:endParaRPr lang="en-ID" dirty="0"/>
          </a:p>
          <a:p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booking</a:t>
            </a:r>
          </a:p>
          <a:p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cakupan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hotel</a:t>
            </a:r>
          </a:p>
          <a:p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597025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Penyusunan 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Menentukan</a:t>
            </a:r>
            <a:r>
              <a:rPr dirty="0"/>
              <a:t> </a:t>
            </a:r>
            <a:r>
              <a:rPr dirty="0" err="1"/>
              <a:t>besarnya</a:t>
            </a:r>
            <a:r>
              <a:rPr dirty="0"/>
              <a:t> dana yang </a:t>
            </a:r>
            <a:r>
              <a:rPr dirty="0" err="1"/>
              <a:t>dibutuhkan</a:t>
            </a:r>
            <a:r>
              <a:rPr dirty="0"/>
              <a:t>.</a:t>
            </a:r>
          </a:p>
          <a:p>
            <a:r>
              <a:rPr dirty="0" err="1"/>
              <a:t>Menjadi</a:t>
            </a:r>
            <a:r>
              <a:rPr dirty="0"/>
              <a:t> </a:t>
            </a:r>
            <a:r>
              <a:rPr dirty="0" err="1"/>
              <a:t>dasar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pengajuan</a:t>
            </a:r>
            <a:r>
              <a:rPr dirty="0"/>
              <a:t> dana.</a:t>
            </a:r>
          </a:p>
          <a:p>
            <a:r>
              <a:rPr dirty="0" err="1"/>
              <a:t>Menghindari</a:t>
            </a:r>
            <a:r>
              <a:rPr dirty="0"/>
              <a:t> </a:t>
            </a:r>
            <a:r>
              <a:rPr dirty="0" err="1"/>
              <a:t>pemborosan</a:t>
            </a:r>
            <a:r>
              <a:rPr dirty="0"/>
              <a:t> dan </a:t>
            </a:r>
            <a:r>
              <a:rPr dirty="0" err="1"/>
              <a:t>kekurangan</a:t>
            </a:r>
            <a:r>
              <a:rPr dirty="0"/>
              <a:t> </a:t>
            </a:r>
            <a:r>
              <a:rPr dirty="0" err="1"/>
              <a:t>biaya</a:t>
            </a:r>
            <a:r>
              <a:rPr dirty="0"/>
              <a:t>.</a:t>
            </a:r>
            <a:endParaRPr lang="en-US" dirty="0"/>
          </a:p>
          <a:p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.</a:t>
            </a:r>
          </a:p>
          <a:p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 dan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8EF4-956D-B497-C751-7286EB47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RAB </a:t>
            </a:r>
            <a:r>
              <a:rPr lang="en-ID" dirty="0" err="1"/>
              <a:t>Proyek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7E18A-C7B2-3E9B-4C75-D9E951E2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9194"/>
            <a:ext cx="8089902" cy="22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16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Penjelasan Komponen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Analisis</a:t>
            </a:r>
            <a:r>
              <a:rPr dirty="0"/>
              <a:t> &amp; </a:t>
            </a:r>
            <a:r>
              <a:rPr dirty="0" err="1"/>
              <a:t>Perancangan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Studi</a:t>
            </a:r>
            <a:r>
              <a:rPr dirty="0"/>
              <a:t> </a:t>
            </a:r>
            <a:r>
              <a:rPr dirty="0" err="1"/>
              <a:t>kebutuhan</a:t>
            </a:r>
            <a:r>
              <a:rPr dirty="0"/>
              <a:t>, flow </a:t>
            </a:r>
            <a:r>
              <a:rPr dirty="0" err="1"/>
              <a:t>sistem</a:t>
            </a:r>
            <a:r>
              <a:rPr dirty="0"/>
              <a:t>, ERD, DFD, </a:t>
            </a:r>
            <a:r>
              <a:rPr dirty="0" err="1"/>
              <a:t>dll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Desain UI/UX:</a:t>
            </a:r>
          </a:p>
          <a:p>
            <a:pPr marL="0" indent="0">
              <a:buNone/>
            </a:pPr>
            <a:r>
              <a:rPr dirty="0"/>
              <a:t>   - Desain </a:t>
            </a:r>
            <a:r>
              <a:rPr dirty="0" err="1"/>
              <a:t>tampilan</a:t>
            </a:r>
            <a:r>
              <a:rPr dirty="0"/>
              <a:t> dan </a:t>
            </a:r>
            <a:r>
              <a:rPr dirty="0" err="1"/>
              <a:t>alur</a:t>
            </a:r>
            <a:r>
              <a:rPr dirty="0"/>
              <a:t> </a:t>
            </a:r>
            <a:r>
              <a:rPr dirty="0" err="1"/>
              <a:t>interaksi</a:t>
            </a:r>
            <a:r>
              <a:rPr dirty="0"/>
              <a:t> </a:t>
            </a:r>
            <a:r>
              <a:rPr dirty="0" err="1"/>
              <a:t>pengguna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Backend Development:</a:t>
            </a:r>
          </a:p>
          <a:p>
            <a:pPr marL="0" indent="0">
              <a:buNone/>
            </a:pPr>
            <a:r>
              <a:rPr dirty="0"/>
              <a:t>   - API, database, </a:t>
            </a:r>
            <a:r>
              <a:rPr dirty="0" err="1"/>
              <a:t>logika</a:t>
            </a:r>
            <a:r>
              <a:rPr dirty="0"/>
              <a:t> </a:t>
            </a:r>
            <a:r>
              <a:rPr dirty="0" err="1"/>
              <a:t>bisnis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4. Frontend Development: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Tampilan</a:t>
            </a:r>
            <a:r>
              <a:rPr dirty="0"/>
              <a:t> web yang </a:t>
            </a:r>
            <a:r>
              <a:rPr dirty="0" err="1"/>
              <a:t>interaktif</a:t>
            </a:r>
            <a:r>
              <a:rPr dirty="0"/>
              <a:t> dan </a:t>
            </a:r>
            <a:r>
              <a:rPr dirty="0" err="1"/>
              <a:t>responsif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RAB </a:t>
            </a:r>
            <a:r>
              <a:rPr dirty="0" err="1"/>
              <a:t>memberikan</a:t>
            </a:r>
            <a:r>
              <a:rPr dirty="0"/>
              <a:t> </a:t>
            </a:r>
            <a:r>
              <a:rPr dirty="0" err="1"/>
              <a:t>gambaran</a:t>
            </a:r>
            <a:r>
              <a:rPr dirty="0"/>
              <a:t> </a:t>
            </a:r>
            <a:r>
              <a:rPr dirty="0" err="1"/>
              <a:t>biaya</a:t>
            </a:r>
            <a:r>
              <a:rPr dirty="0"/>
              <a:t> </a:t>
            </a:r>
            <a:r>
              <a:rPr dirty="0" err="1"/>
              <a:t>proyek</a:t>
            </a:r>
            <a:r>
              <a:rPr dirty="0"/>
              <a:t> </a:t>
            </a:r>
            <a:r>
              <a:rPr dirty="0" err="1"/>
              <a:t>secara</a:t>
            </a:r>
            <a:r>
              <a:rPr dirty="0"/>
              <a:t> </a:t>
            </a:r>
            <a:r>
              <a:rPr dirty="0" err="1"/>
              <a:t>menyeluruh</a:t>
            </a:r>
            <a:r>
              <a:rPr dirty="0"/>
              <a:t>.</a:t>
            </a:r>
          </a:p>
          <a:p>
            <a:r>
              <a:rPr dirty="0" err="1"/>
              <a:t>Penting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perencanaan</a:t>
            </a:r>
            <a:r>
              <a:rPr dirty="0"/>
              <a:t>, </a:t>
            </a:r>
            <a:r>
              <a:rPr dirty="0" err="1"/>
              <a:t>pelaksanaan</a:t>
            </a:r>
            <a:r>
              <a:rPr dirty="0"/>
              <a:t>, dan </a:t>
            </a:r>
            <a:r>
              <a:rPr dirty="0" err="1"/>
              <a:t>evaluasi</a:t>
            </a:r>
            <a:r>
              <a:rPr dirty="0"/>
              <a:t> </a:t>
            </a:r>
            <a:r>
              <a:rPr dirty="0" err="1"/>
              <a:t>proyek</a:t>
            </a:r>
            <a:r>
              <a:rPr dirty="0"/>
              <a:t>.</a:t>
            </a:r>
          </a:p>
          <a:p>
            <a:r>
              <a:rPr dirty="0"/>
              <a:t>Total </a:t>
            </a:r>
            <a:r>
              <a:rPr dirty="0" err="1"/>
              <a:t>biaya</a:t>
            </a:r>
            <a:r>
              <a:rPr dirty="0"/>
              <a:t> yang </a:t>
            </a:r>
            <a:r>
              <a:rPr dirty="0" err="1"/>
              <a:t>dibutuhkan</a:t>
            </a:r>
            <a:r>
              <a:rPr dirty="0"/>
              <a:t>: Rp</a:t>
            </a:r>
            <a:r>
              <a:rPr lang="en-US" dirty="0"/>
              <a:t>10</a:t>
            </a:r>
            <a:r>
              <a:rPr dirty="0"/>
              <a:t>.</a:t>
            </a:r>
            <a:r>
              <a:rPr lang="en-US" dirty="0"/>
              <a:t>2</a:t>
            </a:r>
            <a:r>
              <a:rPr dirty="0"/>
              <a:t>00.000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32603"/>
            <a:ext cx="8229600" cy="1143000"/>
          </a:xfrm>
        </p:spPr>
        <p:txBody>
          <a:bodyPr/>
          <a:lstStyle/>
          <a:p>
            <a:r>
              <a:rPr lang="en-US" dirty="0"/>
              <a:t>TERIMA KASIH</a:t>
            </a:r>
            <a:endParaRPr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Red heart">
                <a:extLst>
                  <a:ext uri="{FF2B5EF4-FFF2-40B4-BE49-F238E27FC236}">
                    <a16:creationId xmlns:a16="http://schemas.microsoft.com/office/drawing/2014/main" id="{F63F34AF-ABBC-71A5-4FCC-646892F7A6E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3222033"/>
                  </p:ext>
                </p:extLst>
              </p:nvPr>
            </p:nvGraphicFramePr>
            <p:xfrm>
              <a:off x="3358674" y="877145"/>
              <a:ext cx="2579050" cy="238562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79050" cy="2385621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9760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Red heart">
                <a:extLst>
                  <a:ext uri="{FF2B5EF4-FFF2-40B4-BE49-F238E27FC236}">
                    <a16:creationId xmlns:a16="http://schemas.microsoft.com/office/drawing/2014/main" id="{F63F34AF-ABBC-71A5-4FCC-646892F7A6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8674" y="877145"/>
                <a:ext cx="2579050" cy="23856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192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319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Rencana Anggaran Biaya (RAB) Proyek Sistem Informasi Booking/Reservasi Hotel</vt:lpstr>
      <vt:lpstr>Pendahuluan RAB</vt:lpstr>
      <vt:lpstr>SISTEM INFROMASI BOOKING/RESERVASI HOTEL</vt:lpstr>
      <vt:lpstr>TUJUAN SISTEM INFORMASI BOOKING HOTEL</vt:lpstr>
      <vt:lpstr>Tujuan Penyusunan RAB</vt:lpstr>
      <vt:lpstr>Komponen RAB Proyek</vt:lpstr>
      <vt:lpstr>Penjelasan Komponen Utama</vt:lpstr>
      <vt:lpstr>Kesimpulan</vt:lpstr>
      <vt:lpstr>TERIMA 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Anggaran Biaya (RAB) Proyek Sistem Informasi</dc:title>
  <dc:subject/>
  <dc:creator/>
  <cp:keywords/>
  <dc:description>generated using python-pptx</dc:description>
  <cp:lastModifiedBy>HP 14S</cp:lastModifiedBy>
  <cp:revision>9</cp:revision>
  <dcterms:created xsi:type="dcterms:W3CDTF">2013-01-27T09:14:16Z</dcterms:created>
  <dcterms:modified xsi:type="dcterms:W3CDTF">2025-06-26T01:08:11Z</dcterms:modified>
  <cp:category/>
</cp:coreProperties>
</file>