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Overpass Black"/>
      <p:bold r:id="rId39"/>
      <p:boldItalic r:id="rId40"/>
    </p:embeddedFont>
    <p:embeddedFont>
      <p:font typeface="Overpass"/>
      <p:regular r:id="rId41"/>
      <p:bold r:id="rId42"/>
      <p:italic r:id="rId43"/>
      <p:boldItalic r:id="rId44"/>
    </p:embeddedFont>
    <p:embeddedFont>
      <p:font typeface="Rubik Black"/>
      <p:bold r:id="rId45"/>
      <p:boldItalic r:id="rId46"/>
    </p:embeddedFont>
    <p:embeddedFont>
      <p:font typeface="Rubik"/>
      <p:regular r:id="rId47"/>
      <p:bold r:id="rId48"/>
      <p:italic r:id="rId49"/>
      <p:boldItalic r:id="rId50"/>
    </p:embeddedFont>
    <p:embeddedFont>
      <p:font typeface="Overpass SemiBold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5" roundtripDataSignature="AMtx7mhZY93MiYsxPYHyn9slWCbrbITa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05D4FC-6D7E-4C28-9FE8-EAD09C922576}">
  <a:tblStyle styleId="{DF05D4FC-6D7E-4C28-9FE8-EAD09C9225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Black-boldItalic.fntdata"/><Relationship Id="rId42" Type="http://schemas.openxmlformats.org/officeDocument/2006/relationships/font" Target="fonts/Overpass-bold.fntdata"/><Relationship Id="rId41" Type="http://schemas.openxmlformats.org/officeDocument/2006/relationships/font" Target="fonts/Overpass-regular.fntdata"/><Relationship Id="rId44" Type="http://schemas.openxmlformats.org/officeDocument/2006/relationships/font" Target="fonts/Overpass-boldItalic.fntdata"/><Relationship Id="rId43" Type="http://schemas.openxmlformats.org/officeDocument/2006/relationships/font" Target="fonts/Overpass-italic.fntdata"/><Relationship Id="rId46" Type="http://schemas.openxmlformats.org/officeDocument/2006/relationships/font" Target="fonts/RubikBlack-boldItalic.fntdata"/><Relationship Id="rId45" Type="http://schemas.openxmlformats.org/officeDocument/2006/relationships/font" Target="fonts/Rubik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ubik-bold.fntdata"/><Relationship Id="rId47" Type="http://schemas.openxmlformats.org/officeDocument/2006/relationships/font" Target="fonts/Rubik-regular.fntdata"/><Relationship Id="rId49" Type="http://schemas.openxmlformats.org/officeDocument/2006/relationships/font" Target="fonts/Rubi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OverpassBlack-bold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SemiBold-regular.fntdata"/><Relationship Id="rId50" Type="http://schemas.openxmlformats.org/officeDocument/2006/relationships/font" Target="fonts/Rubik-boldItalic.fntdata"/><Relationship Id="rId53" Type="http://schemas.openxmlformats.org/officeDocument/2006/relationships/font" Target="fonts/OverpassSemiBold-italic.fntdata"/><Relationship Id="rId52" Type="http://schemas.openxmlformats.org/officeDocument/2006/relationships/font" Target="fonts/OverpassSemiBold-bold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Overpass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publication/228292679_Remembering_to_Pay_Reminders_vs_Financial_Incentives_for_Loan_Payments" TargetMode="External"/><Relationship Id="rId3" Type="http://schemas.openxmlformats.org/officeDocument/2006/relationships/hyperlink" Target="https://www.smsglobal.com/blog/sms-payment-reminders-cashflow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51ee923b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1" name="Google Shape;1251;g151ee923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51ee923b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3" name="Google Shape;1263;g151ee923b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51ee923b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5" name="Google Shape;1275;g151ee923b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51cf8a708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7" name="Google Shape;1287;g151cf8a708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51cf8a708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9" name="Google Shape;1299;g151cf8a708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1" name="Google Shape;13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51f531a617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0" name="Google Shape;1320;g151f531a617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49988c29bf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1" name="Google Shape;1381;g149988c29bf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50c58f3b7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8" name="Google Shape;1418;g150c58f3b7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50c9c217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8" name="Google Shape;1488;g150c9c217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485ff846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8" name="Google Shape;1498;g1485ff846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51cf8a708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8" name="Google Shape;1508;g151cf8a708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50c58f3b7b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1" name="Google Shape;1541;g150c58f3b7b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1485ff846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8" name="Google Shape;1678;g1485ff846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1485ff8465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1" name="Google Shape;1701;g1485ff8465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563b9ab9a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5" name="Google Shape;1785;g1563b9ab9a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150c58f3b7b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3" name="Google Shape;1803;g150c58f3b7b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50c58f3b7b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4" name="Google Shape;1874;g150c58f3b7b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1485ff84650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4" name="Google Shape;1904;g1485ff8465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150c58f3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7" name="Google Shape;2067;g150c58f3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https://www.researchgate.net/publication/228292679_Remembering_to_Pay_Reminders_vs_Financial_Incentives_for_Loan_Payments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https://www.smsglobal.com/blog/sms-payment-reminders-cashflow/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151f531a617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9" name="Google Shape;2109;g151f531a617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151ee923bb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5" name="Google Shape;2265;g151ee923bb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151cf8a7085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8" name="Google Shape;2338;g151cf8a708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151f531a61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6" name="Google Shape;2366;g151f531a61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51f531a617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7" name="Google Shape;1047;g151f531a617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49988c29b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9" name="Google Shape;1179;g149988c29b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51cf8a708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4" name="Google Shape;1224;g151cf8a708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51cf8a708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9" name="Google Shape;1239;g151cf8a708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0"/>
          <p:cNvSpPr txBox="1"/>
          <p:nvPr>
            <p:ph type="ctrTitle"/>
          </p:nvPr>
        </p:nvSpPr>
        <p:spPr>
          <a:xfrm>
            <a:off x="616500" y="2655200"/>
            <a:ext cx="4645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70"/>
          <p:cNvSpPr txBox="1"/>
          <p:nvPr>
            <p:ph idx="1" type="subTitle"/>
          </p:nvPr>
        </p:nvSpPr>
        <p:spPr>
          <a:xfrm>
            <a:off x="625822" y="4090600"/>
            <a:ext cx="3812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" name="Google Shape;11;p70"/>
          <p:cNvGrpSpPr/>
          <p:nvPr/>
        </p:nvGrpSpPr>
        <p:grpSpPr>
          <a:xfrm>
            <a:off x="-1491518" y="-434710"/>
            <a:ext cx="3370992" cy="3912150"/>
            <a:chOff x="-1491518" y="2460890"/>
            <a:chExt cx="3370992" cy="3912150"/>
          </a:xfrm>
        </p:grpSpPr>
        <p:grpSp>
          <p:nvGrpSpPr>
            <p:cNvPr id="12" name="Google Shape;12;p70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13" name="Google Shape;13;p7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7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70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16" name="Google Shape;16;p7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7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" name="Google Shape;18;p70"/>
            <p:cNvSpPr/>
            <p:nvPr/>
          </p:nvSpPr>
          <p:spPr>
            <a:xfrm rot="-2700000">
              <a:off x="-540907" y="2968275"/>
              <a:ext cx="1559170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70"/>
            <p:cNvGrpSpPr/>
            <p:nvPr/>
          </p:nvGrpSpPr>
          <p:grpSpPr>
            <a:xfrm rot="-2700000">
              <a:off x="-929724" y="4997727"/>
              <a:ext cx="3167166" cy="299397"/>
              <a:chOff x="-304800" y="4182975"/>
              <a:chExt cx="3167197" cy="299400"/>
            </a:xfrm>
          </p:grpSpPr>
          <p:sp>
            <p:nvSpPr>
              <p:cNvPr id="20" name="Google Shape;20;p7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7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Google Shape;22;p70"/>
            <p:cNvGrpSpPr/>
            <p:nvPr/>
          </p:nvGrpSpPr>
          <p:grpSpPr>
            <a:xfrm rot="-2700000">
              <a:off x="-1542899" y="4997727"/>
              <a:ext cx="3167166" cy="299397"/>
              <a:chOff x="-304800" y="4182975"/>
              <a:chExt cx="3167197" cy="299400"/>
            </a:xfrm>
          </p:grpSpPr>
          <p:sp>
            <p:nvSpPr>
              <p:cNvPr id="23" name="Google Shape;23;p7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7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3"/>
          <p:cNvSpPr/>
          <p:nvPr/>
        </p:nvSpPr>
        <p:spPr>
          <a:xfrm>
            <a:off x="0" y="0"/>
            <a:ext cx="3326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83"/>
          <p:cNvGrpSpPr/>
          <p:nvPr/>
        </p:nvGrpSpPr>
        <p:grpSpPr>
          <a:xfrm rot="5400000">
            <a:off x="-1805721" y="-1418186"/>
            <a:ext cx="3064405" cy="2451230"/>
            <a:chOff x="-1491518" y="3001163"/>
            <a:chExt cx="3064405" cy="2451230"/>
          </a:xfrm>
        </p:grpSpPr>
        <p:grpSp>
          <p:nvGrpSpPr>
            <p:cNvPr id="137" name="Google Shape;137;p83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138" name="Google Shape;138;p8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8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83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141" name="Google Shape;141;p8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8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3" name="Google Shape;143;p83"/>
          <p:cNvSpPr txBox="1"/>
          <p:nvPr>
            <p:ph type="title"/>
          </p:nvPr>
        </p:nvSpPr>
        <p:spPr>
          <a:xfrm>
            <a:off x="850350" y="2852375"/>
            <a:ext cx="25281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E0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4" name="Google Shape;144;p83"/>
          <p:cNvSpPr txBox="1"/>
          <p:nvPr>
            <p:ph idx="2" type="title"/>
          </p:nvPr>
        </p:nvSpPr>
        <p:spPr>
          <a:xfrm>
            <a:off x="1100280" y="1444549"/>
            <a:ext cx="2711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5"/>
          <p:cNvSpPr txBox="1"/>
          <p:nvPr>
            <p:ph type="title"/>
          </p:nvPr>
        </p:nvSpPr>
        <p:spPr>
          <a:xfrm>
            <a:off x="965350" y="1569350"/>
            <a:ext cx="49110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48" name="Google Shape;148;p75"/>
          <p:cNvGrpSpPr/>
          <p:nvPr/>
        </p:nvGrpSpPr>
        <p:grpSpPr>
          <a:xfrm>
            <a:off x="6949919" y="-1142700"/>
            <a:ext cx="3813433" cy="5379074"/>
            <a:chOff x="6949919" y="-1142700"/>
            <a:chExt cx="3813433" cy="5379074"/>
          </a:xfrm>
        </p:grpSpPr>
        <p:grpSp>
          <p:nvGrpSpPr>
            <p:cNvPr id="149" name="Google Shape;149;p75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150" name="Google Shape;150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75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153" name="Google Shape;153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p75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75"/>
            <p:cNvGrpSpPr/>
            <p:nvPr/>
          </p:nvGrpSpPr>
          <p:grpSpPr>
            <a:xfrm rot="8100000">
              <a:off x="7034392" y="1940414"/>
              <a:ext cx="3167166" cy="299397"/>
              <a:chOff x="-304800" y="4182975"/>
              <a:chExt cx="3167197" cy="299400"/>
            </a:xfrm>
          </p:grpSpPr>
          <p:sp>
            <p:nvSpPr>
              <p:cNvPr id="157" name="Google Shape;157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75"/>
            <p:cNvGrpSpPr/>
            <p:nvPr/>
          </p:nvGrpSpPr>
          <p:grpSpPr>
            <a:xfrm rot="8100000">
              <a:off x="7647567" y="1940414"/>
              <a:ext cx="3167166" cy="299397"/>
              <a:chOff x="-304800" y="4182975"/>
              <a:chExt cx="3167197" cy="299400"/>
            </a:xfrm>
          </p:grpSpPr>
          <p:sp>
            <p:nvSpPr>
              <p:cNvPr id="160" name="Google Shape;160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75"/>
            <p:cNvGrpSpPr/>
            <p:nvPr/>
          </p:nvGrpSpPr>
          <p:grpSpPr>
            <a:xfrm rot="8100000">
              <a:off x="7340979" y="2861061"/>
              <a:ext cx="3167166" cy="299397"/>
              <a:chOff x="-304800" y="4182975"/>
              <a:chExt cx="3167197" cy="299400"/>
            </a:xfrm>
          </p:grpSpPr>
          <p:sp>
            <p:nvSpPr>
              <p:cNvPr id="163" name="Google Shape;163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75"/>
            <p:cNvGrpSpPr/>
            <p:nvPr/>
          </p:nvGrpSpPr>
          <p:grpSpPr>
            <a:xfrm rot="8100000">
              <a:off x="7954154" y="2861061"/>
              <a:ext cx="3167166" cy="299397"/>
              <a:chOff x="-304800" y="4182975"/>
              <a:chExt cx="3167197" cy="299400"/>
            </a:xfrm>
          </p:grpSpPr>
          <p:sp>
            <p:nvSpPr>
              <p:cNvPr id="166" name="Google Shape;166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75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169" name="Google Shape;169;p7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7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1" name="Google Shape;171;p75"/>
          <p:cNvSpPr txBox="1"/>
          <p:nvPr>
            <p:ph idx="1" type="subTitle"/>
          </p:nvPr>
        </p:nvSpPr>
        <p:spPr>
          <a:xfrm>
            <a:off x="965350" y="3200475"/>
            <a:ext cx="4703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75"/>
          <p:cNvSpPr/>
          <p:nvPr/>
        </p:nvSpPr>
        <p:spPr>
          <a:xfrm>
            <a:off x="0" y="1640850"/>
            <a:ext cx="807600" cy="186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6"/>
          <p:cNvGrpSpPr/>
          <p:nvPr/>
        </p:nvGrpSpPr>
        <p:grpSpPr>
          <a:xfrm>
            <a:off x="6949919" y="-1142700"/>
            <a:ext cx="3370993" cy="3371877"/>
            <a:chOff x="6949919" y="-1142700"/>
            <a:chExt cx="3370993" cy="3371877"/>
          </a:xfrm>
        </p:grpSpPr>
        <p:grpSp>
          <p:nvGrpSpPr>
            <p:cNvPr id="175" name="Google Shape;175;p76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176" name="Google Shape;176;p7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76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179" name="Google Shape;179;p7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" name="Google Shape;181;p76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6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76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184" name="Google Shape;184;p7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6" name="Google Shape;186;p76"/>
          <p:cNvSpPr txBox="1"/>
          <p:nvPr>
            <p:ph idx="1" type="subTitle"/>
          </p:nvPr>
        </p:nvSpPr>
        <p:spPr>
          <a:xfrm>
            <a:off x="797825" y="3107625"/>
            <a:ext cx="2435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Black"/>
              <a:buNone/>
              <a:defRPr sz="18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7" name="Google Shape;187;p76"/>
          <p:cNvSpPr txBox="1"/>
          <p:nvPr>
            <p:ph idx="2" type="subTitle"/>
          </p:nvPr>
        </p:nvSpPr>
        <p:spPr>
          <a:xfrm>
            <a:off x="797825" y="3535929"/>
            <a:ext cx="25032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76"/>
          <p:cNvSpPr txBox="1"/>
          <p:nvPr>
            <p:ph idx="3" type="subTitle"/>
          </p:nvPr>
        </p:nvSpPr>
        <p:spPr>
          <a:xfrm>
            <a:off x="4399200" y="3107625"/>
            <a:ext cx="2435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Black"/>
              <a:buNone/>
              <a:defRPr sz="18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9" name="Google Shape;189;p76"/>
          <p:cNvSpPr txBox="1"/>
          <p:nvPr>
            <p:ph idx="4" type="subTitle"/>
          </p:nvPr>
        </p:nvSpPr>
        <p:spPr>
          <a:xfrm>
            <a:off x="4399200" y="3535929"/>
            <a:ext cx="25032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76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1" name="Google Shape;191;p76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192" name="Google Shape;192;p76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6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77"/>
          <p:cNvGrpSpPr/>
          <p:nvPr/>
        </p:nvGrpSpPr>
        <p:grpSpPr>
          <a:xfrm>
            <a:off x="-1491518" y="105563"/>
            <a:ext cx="3064405" cy="2451230"/>
            <a:chOff x="-1491518" y="3001163"/>
            <a:chExt cx="3064405" cy="2451230"/>
          </a:xfrm>
        </p:grpSpPr>
        <p:grpSp>
          <p:nvGrpSpPr>
            <p:cNvPr id="196" name="Google Shape;196;p77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197" name="Google Shape;197;p7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7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77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200" name="Google Shape;200;p7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2" name="Google Shape;202;p77"/>
          <p:cNvSpPr txBox="1"/>
          <p:nvPr>
            <p:ph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3" name="Google Shape;203;p77"/>
          <p:cNvGrpSpPr/>
          <p:nvPr/>
        </p:nvGrpSpPr>
        <p:grpSpPr>
          <a:xfrm rot="10800000">
            <a:off x="7894801" y="572460"/>
            <a:ext cx="1253473" cy="328535"/>
            <a:chOff x="-8548" y="582500"/>
            <a:chExt cx="1253473" cy="328535"/>
          </a:xfrm>
        </p:grpSpPr>
        <p:sp>
          <p:nvSpPr>
            <p:cNvPr id="204" name="Google Shape;204;p77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7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2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78"/>
          <p:cNvGrpSpPr/>
          <p:nvPr/>
        </p:nvGrpSpPr>
        <p:grpSpPr>
          <a:xfrm rot="8100000">
            <a:off x="6591951" y="-66783"/>
            <a:ext cx="3167166" cy="299397"/>
            <a:chOff x="-304800" y="4182975"/>
            <a:chExt cx="3167197" cy="299400"/>
          </a:xfrm>
        </p:grpSpPr>
        <p:sp>
          <p:nvSpPr>
            <p:cNvPr id="208" name="Google Shape;208;p78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8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78"/>
          <p:cNvGrpSpPr/>
          <p:nvPr/>
        </p:nvGrpSpPr>
        <p:grpSpPr>
          <a:xfrm rot="8100000">
            <a:off x="7205126" y="-66783"/>
            <a:ext cx="3167166" cy="299397"/>
            <a:chOff x="-304800" y="4182975"/>
            <a:chExt cx="3167197" cy="299400"/>
          </a:xfrm>
        </p:grpSpPr>
        <p:sp>
          <p:nvSpPr>
            <p:cNvPr id="211" name="Google Shape;211;p78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8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78"/>
          <p:cNvSpPr txBox="1"/>
          <p:nvPr>
            <p:ph idx="1" type="subTitle"/>
          </p:nvPr>
        </p:nvSpPr>
        <p:spPr>
          <a:xfrm>
            <a:off x="821525" y="2879050"/>
            <a:ext cx="1903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78"/>
          <p:cNvSpPr txBox="1"/>
          <p:nvPr>
            <p:ph idx="2" type="subTitle"/>
          </p:nvPr>
        </p:nvSpPr>
        <p:spPr>
          <a:xfrm>
            <a:off x="821531" y="3316181"/>
            <a:ext cx="19035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78"/>
          <p:cNvSpPr txBox="1"/>
          <p:nvPr>
            <p:ph idx="3" type="subTitle"/>
          </p:nvPr>
        </p:nvSpPr>
        <p:spPr>
          <a:xfrm>
            <a:off x="3522167" y="2879050"/>
            <a:ext cx="1903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78"/>
          <p:cNvSpPr txBox="1"/>
          <p:nvPr>
            <p:ph idx="4" type="subTitle"/>
          </p:nvPr>
        </p:nvSpPr>
        <p:spPr>
          <a:xfrm>
            <a:off x="3522174" y="3316181"/>
            <a:ext cx="19035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78"/>
          <p:cNvSpPr txBox="1"/>
          <p:nvPr>
            <p:ph idx="5" type="subTitle"/>
          </p:nvPr>
        </p:nvSpPr>
        <p:spPr>
          <a:xfrm>
            <a:off x="6222826" y="2879050"/>
            <a:ext cx="1903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78"/>
          <p:cNvSpPr txBox="1"/>
          <p:nvPr>
            <p:ph idx="6" type="subTitle"/>
          </p:nvPr>
        </p:nvSpPr>
        <p:spPr>
          <a:xfrm>
            <a:off x="6222833" y="3316181"/>
            <a:ext cx="19035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78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20" name="Google Shape;220;p78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221" name="Google Shape;221;p78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8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bg>
      <p:bgPr>
        <a:solidFill>
          <a:schemeClr val="accent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1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5" name="Google Shape;225;p81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226" name="Google Shape;226;p81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1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2"/>
          <p:cNvSpPr txBox="1"/>
          <p:nvPr>
            <p:ph idx="1" type="subTitle"/>
          </p:nvPr>
        </p:nvSpPr>
        <p:spPr>
          <a:xfrm>
            <a:off x="6124125" y="2307550"/>
            <a:ext cx="2201700" cy="19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30" name="Google Shape;230;p82"/>
          <p:cNvGrpSpPr/>
          <p:nvPr/>
        </p:nvGrpSpPr>
        <p:grpSpPr>
          <a:xfrm rot="10800000">
            <a:off x="7894801" y="572460"/>
            <a:ext cx="1253473" cy="328535"/>
            <a:chOff x="-8548" y="582500"/>
            <a:chExt cx="1253473" cy="328535"/>
          </a:xfrm>
        </p:grpSpPr>
        <p:sp>
          <p:nvSpPr>
            <p:cNvPr id="231" name="Google Shape;231;p82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2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82"/>
          <p:cNvSpPr txBox="1"/>
          <p:nvPr>
            <p:ph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4"/>
          <p:cNvSpPr/>
          <p:nvPr/>
        </p:nvSpPr>
        <p:spPr>
          <a:xfrm>
            <a:off x="0" y="1640850"/>
            <a:ext cx="807600" cy="186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4"/>
          <p:cNvSpPr txBox="1"/>
          <p:nvPr>
            <p:ph type="title"/>
          </p:nvPr>
        </p:nvSpPr>
        <p:spPr>
          <a:xfrm>
            <a:off x="968500" y="1640775"/>
            <a:ext cx="29001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Black"/>
              <a:buNone/>
              <a:defRPr b="0" sz="2000"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5"/>
          <p:cNvSpPr txBox="1"/>
          <p:nvPr>
            <p:ph type="title"/>
          </p:nvPr>
        </p:nvSpPr>
        <p:spPr>
          <a:xfrm>
            <a:off x="911299" y="1954408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39" name="Google Shape;239;p85"/>
          <p:cNvGrpSpPr/>
          <p:nvPr/>
        </p:nvGrpSpPr>
        <p:grpSpPr>
          <a:xfrm>
            <a:off x="-1491518" y="105563"/>
            <a:ext cx="3064405" cy="2451230"/>
            <a:chOff x="-1491518" y="3001163"/>
            <a:chExt cx="3064405" cy="2451230"/>
          </a:xfrm>
        </p:grpSpPr>
        <p:grpSp>
          <p:nvGrpSpPr>
            <p:cNvPr id="240" name="Google Shape;240;p85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241" name="Google Shape;241;p8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85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244" name="Google Shape;244;p8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8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6" name="Google Shape;246;p85"/>
          <p:cNvGrpSpPr/>
          <p:nvPr/>
        </p:nvGrpSpPr>
        <p:grpSpPr>
          <a:xfrm rot="10800000">
            <a:off x="7894801" y="572460"/>
            <a:ext cx="1253473" cy="328535"/>
            <a:chOff x="-8548" y="582500"/>
            <a:chExt cx="1253473" cy="328535"/>
          </a:xfrm>
        </p:grpSpPr>
        <p:sp>
          <p:nvSpPr>
            <p:cNvPr id="247" name="Google Shape;247;p85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5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85"/>
          <p:cNvSpPr txBox="1"/>
          <p:nvPr>
            <p:ph idx="2"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85"/>
          <p:cNvSpPr txBox="1"/>
          <p:nvPr>
            <p:ph idx="1" type="subTitle"/>
          </p:nvPr>
        </p:nvSpPr>
        <p:spPr>
          <a:xfrm>
            <a:off x="797825" y="2535875"/>
            <a:ext cx="1685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51" name="Google Shape;251;p85"/>
          <p:cNvSpPr txBox="1"/>
          <p:nvPr>
            <p:ph idx="3" type="subTitle"/>
          </p:nvPr>
        </p:nvSpPr>
        <p:spPr>
          <a:xfrm>
            <a:off x="797825" y="2984400"/>
            <a:ext cx="1685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2" name="Google Shape;252;p85"/>
          <p:cNvSpPr txBox="1"/>
          <p:nvPr>
            <p:ph idx="4" type="title"/>
          </p:nvPr>
        </p:nvSpPr>
        <p:spPr>
          <a:xfrm>
            <a:off x="2875372" y="1954408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85"/>
          <p:cNvSpPr txBox="1"/>
          <p:nvPr>
            <p:ph idx="5" type="subTitle"/>
          </p:nvPr>
        </p:nvSpPr>
        <p:spPr>
          <a:xfrm>
            <a:off x="2761894" y="2535875"/>
            <a:ext cx="1685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54" name="Google Shape;254;p85"/>
          <p:cNvSpPr txBox="1"/>
          <p:nvPr>
            <p:ph idx="6" type="subTitle"/>
          </p:nvPr>
        </p:nvSpPr>
        <p:spPr>
          <a:xfrm>
            <a:off x="2761891" y="2984400"/>
            <a:ext cx="1685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5" name="Google Shape;255;p85"/>
          <p:cNvSpPr txBox="1"/>
          <p:nvPr>
            <p:ph idx="7" type="title"/>
          </p:nvPr>
        </p:nvSpPr>
        <p:spPr>
          <a:xfrm>
            <a:off x="4839444" y="1954408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85"/>
          <p:cNvSpPr txBox="1"/>
          <p:nvPr>
            <p:ph idx="8" type="subTitle"/>
          </p:nvPr>
        </p:nvSpPr>
        <p:spPr>
          <a:xfrm>
            <a:off x="4725979" y="2535875"/>
            <a:ext cx="1685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5"/>
          <p:cNvSpPr txBox="1"/>
          <p:nvPr>
            <p:ph idx="9" type="subTitle"/>
          </p:nvPr>
        </p:nvSpPr>
        <p:spPr>
          <a:xfrm>
            <a:off x="4725975" y="2984400"/>
            <a:ext cx="1685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8" name="Google Shape;258;p85"/>
          <p:cNvSpPr txBox="1"/>
          <p:nvPr>
            <p:ph idx="13" type="title"/>
          </p:nvPr>
        </p:nvSpPr>
        <p:spPr>
          <a:xfrm>
            <a:off x="6803516" y="1954408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85"/>
          <p:cNvSpPr txBox="1"/>
          <p:nvPr>
            <p:ph idx="14" type="subTitle"/>
          </p:nvPr>
        </p:nvSpPr>
        <p:spPr>
          <a:xfrm>
            <a:off x="6690048" y="2535875"/>
            <a:ext cx="1685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0" name="Google Shape;260;p85"/>
          <p:cNvSpPr txBox="1"/>
          <p:nvPr>
            <p:ph idx="15" type="subTitle"/>
          </p:nvPr>
        </p:nvSpPr>
        <p:spPr>
          <a:xfrm>
            <a:off x="6690041" y="2984400"/>
            <a:ext cx="1685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1"/>
          <p:cNvSpPr txBox="1"/>
          <p:nvPr>
            <p:ph idx="1" type="subTitle"/>
          </p:nvPr>
        </p:nvSpPr>
        <p:spPr>
          <a:xfrm>
            <a:off x="6298796" y="3714346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71"/>
          <p:cNvSpPr txBox="1"/>
          <p:nvPr>
            <p:ph idx="2" type="subTitle"/>
          </p:nvPr>
        </p:nvSpPr>
        <p:spPr>
          <a:xfrm>
            <a:off x="3524184" y="3714346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71"/>
          <p:cNvSpPr txBox="1"/>
          <p:nvPr>
            <p:ph idx="3" type="subTitle"/>
          </p:nvPr>
        </p:nvSpPr>
        <p:spPr>
          <a:xfrm>
            <a:off x="797825" y="3714346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71"/>
          <p:cNvSpPr txBox="1"/>
          <p:nvPr>
            <p:ph idx="4" type="subTitle"/>
          </p:nvPr>
        </p:nvSpPr>
        <p:spPr>
          <a:xfrm>
            <a:off x="3524177" y="1965375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71"/>
          <p:cNvSpPr txBox="1"/>
          <p:nvPr>
            <p:ph idx="5" type="subTitle"/>
          </p:nvPr>
        </p:nvSpPr>
        <p:spPr>
          <a:xfrm>
            <a:off x="797825" y="1965375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71"/>
          <p:cNvSpPr txBox="1"/>
          <p:nvPr>
            <p:ph type="title"/>
          </p:nvPr>
        </p:nvSpPr>
        <p:spPr>
          <a:xfrm>
            <a:off x="6402943" y="3161443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71"/>
          <p:cNvSpPr txBox="1"/>
          <p:nvPr>
            <p:ph idx="6" type="subTitle"/>
          </p:nvPr>
        </p:nvSpPr>
        <p:spPr>
          <a:xfrm>
            <a:off x="6298789" y="4115229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3" name="Google Shape;33;p71"/>
          <p:cNvSpPr txBox="1"/>
          <p:nvPr>
            <p:ph idx="7" type="title"/>
          </p:nvPr>
        </p:nvSpPr>
        <p:spPr>
          <a:xfrm>
            <a:off x="3628335" y="3161443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71"/>
          <p:cNvSpPr txBox="1"/>
          <p:nvPr>
            <p:ph idx="8" type="subTitle"/>
          </p:nvPr>
        </p:nvSpPr>
        <p:spPr>
          <a:xfrm>
            <a:off x="3524182" y="4115229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71"/>
          <p:cNvSpPr txBox="1"/>
          <p:nvPr>
            <p:ph idx="9" type="title"/>
          </p:nvPr>
        </p:nvSpPr>
        <p:spPr>
          <a:xfrm>
            <a:off x="911299" y="3161443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1"/>
          <p:cNvSpPr txBox="1"/>
          <p:nvPr>
            <p:ph idx="13" type="subTitle"/>
          </p:nvPr>
        </p:nvSpPr>
        <p:spPr>
          <a:xfrm>
            <a:off x="797828" y="4115229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" name="Google Shape;37;p71"/>
          <p:cNvSpPr txBox="1"/>
          <p:nvPr>
            <p:ph idx="14" type="title"/>
          </p:nvPr>
        </p:nvSpPr>
        <p:spPr>
          <a:xfrm>
            <a:off x="3628335" y="1412450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1"/>
          <p:cNvSpPr txBox="1"/>
          <p:nvPr>
            <p:ph idx="15" type="subTitle"/>
          </p:nvPr>
        </p:nvSpPr>
        <p:spPr>
          <a:xfrm>
            <a:off x="3524182" y="2366236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71"/>
          <p:cNvSpPr txBox="1"/>
          <p:nvPr>
            <p:ph idx="16" type="title"/>
          </p:nvPr>
        </p:nvSpPr>
        <p:spPr>
          <a:xfrm>
            <a:off x="911299" y="1412450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1"/>
          <p:cNvSpPr txBox="1"/>
          <p:nvPr>
            <p:ph idx="17" type="subTitle"/>
          </p:nvPr>
        </p:nvSpPr>
        <p:spPr>
          <a:xfrm>
            <a:off x="797828" y="2366236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41" name="Google Shape;41;p71"/>
          <p:cNvGrpSpPr/>
          <p:nvPr/>
        </p:nvGrpSpPr>
        <p:grpSpPr>
          <a:xfrm>
            <a:off x="6949919" y="-1142700"/>
            <a:ext cx="3370993" cy="3371877"/>
            <a:chOff x="6949919" y="-1142700"/>
            <a:chExt cx="3370993" cy="3371877"/>
          </a:xfrm>
        </p:grpSpPr>
        <p:grpSp>
          <p:nvGrpSpPr>
            <p:cNvPr id="42" name="Google Shape;42;p71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43" name="Google Shape;43;p71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71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" name="Google Shape;45;p71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46" name="Google Shape;46;p71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71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71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1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" name="Google Shape;50;p71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51" name="Google Shape;51;p71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71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" name="Google Shape;53;p71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54" name="Google Shape;54;p71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1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71"/>
          <p:cNvSpPr txBox="1"/>
          <p:nvPr>
            <p:ph idx="18"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87"/>
          <p:cNvGrpSpPr/>
          <p:nvPr/>
        </p:nvGrpSpPr>
        <p:grpSpPr>
          <a:xfrm>
            <a:off x="6949919" y="-1142700"/>
            <a:ext cx="3813433" cy="5379074"/>
            <a:chOff x="6949919" y="-1142700"/>
            <a:chExt cx="3813433" cy="5379074"/>
          </a:xfrm>
        </p:grpSpPr>
        <p:grpSp>
          <p:nvGrpSpPr>
            <p:cNvPr id="263" name="Google Shape;263;p87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264" name="Google Shape;264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87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267" name="Google Shape;267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9" name="Google Shape;269;p87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87"/>
            <p:cNvGrpSpPr/>
            <p:nvPr/>
          </p:nvGrpSpPr>
          <p:grpSpPr>
            <a:xfrm rot="8100000">
              <a:off x="7034392" y="1940414"/>
              <a:ext cx="3167166" cy="299397"/>
              <a:chOff x="-304800" y="4182975"/>
              <a:chExt cx="3167197" cy="299400"/>
            </a:xfrm>
          </p:grpSpPr>
          <p:sp>
            <p:nvSpPr>
              <p:cNvPr id="271" name="Google Shape;271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87"/>
            <p:cNvGrpSpPr/>
            <p:nvPr/>
          </p:nvGrpSpPr>
          <p:grpSpPr>
            <a:xfrm rot="8100000">
              <a:off x="7647567" y="1940414"/>
              <a:ext cx="3167166" cy="299397"/>
              <a:chOff x="-304800" y="4182975"/>
              <a:chExt cx="3167197" cy="299400"/>
            </a:xfrm>
          </p:grpSpPr>
          <p:sp>
            <p:nvSpPr>
              <p:cNvPr id="274" name="Google Shape;274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87"/>
            <p:cNvGrpSpPr/>
            <p:nvPr/>
          </p:nvGrpSpPr>
          <p:grpSpPr>
            <a:xfrm rot="8100000">
              <a:off x="7340979" y="2861061"/>
              <a:ext cx="3167166" cy="299397"/>
              <a:chOff x="-304800" y="4182975"/>
              <a:chExt cx="3167197" cy="299400"/>
            </a:xfrm>
          </p:grpSpPr>
          <p:sp>
            <p:nvSpPr>
              <p:cNvPr id="277" name="Google Shape;277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87"/>
            <p:cNvGrpSpPr/>
            <p:nvPr/>
          </p:nvGrpSpPr>
          <p:grpSpPr>
            <a:xfrm rot="8100000">
              <a:off x="7954154" y="2861061"/>
              <a:ext cx="3167166" cy="299397"/>
              <a:chOff x="-304800" y="4182975"/>
              <a:chExt cx="3167197" cy="299400"/>
            </a:xfrm>
          </p:grpSpPr>
          <p:sp>
            <p:nvSpPr>
              <p:cNvPr id="280" name="Google Shape;280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2" name="Google Shape;282;p87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283" name="Google Shape;283;p8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5" name="Google Shape;285;p87"/>
          <p:cNvSpPr txBox="1"/>
          <p:nvPr>
            <p:ph idx="1" type="subTitle"/>
          </p:nvPr>
        </p:nvSpPr>
        <p:spPr>
          <a:xfrm>
            <a:off x="833700" y="1455050"/>
            <a:ext cx="3155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87"/>
          <p:cNvSpPr txBox="1"/>
          <p:nvPr>
            <p:ph idx="2" type="subTitle"/>
          </p:nvPr>
        </p:nvSpPr>
        <p:spPr>
          <a:xfrm>
            <a:off x="833700" y="1937499"/>
            <a:ext cx="250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87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88" name="Google Shape;288;p87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289" name="Google Shape;289;p87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7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9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9"/>
          <p:cNvSpPr txBox="1"/>
          <p:nvPr>
            <p:ph type="title"/>
          </p:nvPr>
        </p:nvSpPr>
        <p:spPr>
          <a:xfrm>
            <a:off x="911299" y="133625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89"/>
          <p:cNvSpPr txBox="1"/>
          <p:nvPr>
            <p:ph idx="1" type="subTitle"/>
          </p:nvPr>
        </p:nvSpPr>
        <p:spPr>
          <a:xfrm>
            <a:off x="835100" y="196535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89"/>
          <p:cNvSpPr txBox="1"/>
          <p:nvPr>
            <p:ph idx="2" type="title"/>
          </p:nvPr>
        </p:nvSpPr>
        <p:spPr>
          <a:xfrm>
            <a:off x="3593699" y="133625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89"/>
          <p:cNvSpPr txBox="1"/>
          <p:nvPr>
            <p:ph idx="3" type="subTitle"/>
          </p:nvPr>
        </p:nvSpPr>
        <p:spPr>
          <a:xfrm>
            <a:off x="3517500" y="196535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89"/>
          <p:cNvSpPr txBox="1"/>
          <p:nvPr>
            <p:ph idx="4" type="title"/>
          </p:nvPr>
        </p:nvSpPr>
        <p:spPr>
          <a:xfrm>
            <a:off x="6276099" y="133625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7" name="Google Shape;297;p89"/>
          <p:cNvSpPr txBox="1"/>
          <p:nvPr>
            <p:ph idx="5" type="subTitle"/>
          </p:nvPr>
        </p:nvSpPr>
        <p:spPr>
          <a:xfrm>
            <a:off x="6199900" y="196535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89"/>
          <p:cNvSpPr txBox="1"/>
          <p:nvPr>
            <p:ph idx="6" type="title"/>
          </p:nvPr>
        </p:nvSpPr>
        <p:spPr>
          <a:xfrm>
            <a:off x="911299" y="307770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89"/>
          <p:cNvSpPr txBox="1"/>
          <p:nvPr>
            <p:ph idx="7" type="subTitle"/>
          </p:nvPr>
        </p:nvSpPr>
        <p:spPr>
          <a:xfrm>
            <a:off x="835100" y="370680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89"/>
          <p:cNvSpPr txBox="1"/>
          <p:nvPr>
            <p:ph idx="8" type="title"/>
          </p:nvPr>
        </p:nvSpPr>
        <p:spPr>
          <a:xfrm>
            <a:off x="3593699" y="307770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89"/>
          <p:cNvSpPr txBox="1"/>
          <p:nvPr>
            <p:ph idx="9" type="subTitle"/>
          </p:nvPr>
        </p:nvSpPr>
        <p:spPr>
          <a:xfrm>
            <a:off x="3517500" y="370680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89"/>
          <p:cNvSpPr txBox="1"/>
          <p:nvPr>
            <p:ph idx="13" type="title"/>
          </p:nvPr>
        </p:nvSpPr>
        <p:spPr>
          <a:xfrm>
            <a:off x="6276099" y="307770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89"/>
          <p:cNvSpPr txBox="1"/>
          <p:nvPr>
            <p:ph idx="14" type="subTitle"/>
          </p:nvPr>
        </p:nvSpPr>
        <p:spPr>
          <a:xfrm>
            <a:off x="6199900" y="370680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4" name="Google Shape;304;p89"/>
          <p:cNvGrpSpPr/>
          <p:nvPr/>
        </p:nvGrpSpPr>
        <p:grpSpPr>
          <a:xfrm rot="10800000">
            <a:off x="7894801" y="572460"/>
            <a:ext cx="1253473" cy="328535"/>
            <a:chOff x="-8548" y="582500"/>
            <a:chExt cx="1253473" cy="328535"/>
          </a:xfrm>
        </p:grpSpPr>
        <p:sp>
          <p:nvSpPr>
            <p:cNvPr id="305" name="Google Shape;305;p89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9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89"/>
          <p:cNvSpPr txBox="1"/>
          <p:nvPr>
            <p:ph idx="15"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bg>
      <p:bgPr>
        <a:solidFill>
          <a:schemeClr val="accent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0"/>
          <p:cNvSpPr txBox="1"/>
          <p:nvPr/>
        </p:nvSpPr>
        <p:spPr>
          <a:xfrm>
            <a:off x="5782325" y="2131175"/>
            <a:ext cx="26544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CREDITS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infographics &amp; images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and illustrations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10" name="Google Shape;310;p90"/>
          <p:cNvSpPr/>
          <p:nvPr/>
        </p:nvSpPr>
        <p:spPr>
          <a:xfrm rot="5400000">
            <a:off x="49356" y="2000751"/>
            <a:ext cx="700391" cy="799097"/>
          </a:xfrm>
          <a:custGeom>
            <a:rect b="b" l="l" r="r" t="t"/>
            <a:pathLst>
              <a:path extrusionOk="0" h="63433" w="9696">
                <a:moveTo>
                  <a:pt x="0" y="0"/>
                </a:moveTo>
                <a:lnTo>
                  <a:pt x="0" y="63432"/>
                </a:lnTo>
                <a:lnTo>
                  <a:pt x="9695" y="63432"/>
                </a:lnTo>
                <a:lnTo>
                  <a:pt x="96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90"/>
          <p:cNvGrpSpPr/>
          <p:nvPr/>
        </p:nvGrpSpPr>
        <p:grpSpPr>
          <a:xfrm>
            <a:off x="6949919" y="-1142700"/>
            <a:ext cx="3064405" cy="2884648"/>
            <a:chOff x="6949919" y="-1142700"/>
            <a:chExt cx="3064405" cy="2884648"/>
          </a:xfrm>
        </p:grpSpPr>
        <p:grpSp>
          <p:nvGrpSpPr>
            <p:cNvPr id="312" name="Google Shape;312;p90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13" name="Google Shape;313;p9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9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" name="Google Shape;315;p90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16" name="Google Shape;316;p9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9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8" name="Google Shape;318;p90"/>
            <p:cNvSpPr/>
            <p:nvPr/>
          </p:nvSpPr>
          <p:spPr>
            <a:xfrm rot="8100000">
              <a:off x="7486612" y="610134"/>
              <a:ext cx="2478126" cy="2995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90"/>
          <p:cNvSpPr txBox="1"/>
          <p:nvPr>
            <p:ph type="ctrTitle"/>
          </p:nvPr>
        </p:nvSpPr>
        <p:spPr>
          <a:xfrm>
            <a:off x="965350" y="2038350"/>
            <a:ext cx="27318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90"/>
          <p:cNvSpPr txBox="1"/>
          <p:nvPr>
            <p:ph idx="1" type="subTitle"/>
          </p:nvPr>
        </p:nvSpPr>
        <p:spPr>
          <a:xfrm>
            <a:off x="965350" y="3288400"/>
            <a:ext cx="27318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21" name="Google Shape;321;p90"/>
          <p:cNvSpPr txBox="1"/>
          <p:nvPr>
            <p:ph idx="2" type="subTitle"/>
          </p:nvPr>
        </p:nvSpPr>
        <p:spPr>
          <a:xfrm>
            <a:off x="965350" y="3806152"/>
            <a:ext cx="2586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bg>
      <p:bgPr>
        <a:solidFill>
          <a:schemeClr val="lt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3">
    <p:bg>
      <p:bgPr>
        <a:solidFill>
          <a:schemeClr val="lt2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00"/>
          <p:cNvGrpSpPr/>
          <p:nvPr/>
        </p:nvGrpSpPr>
        <p:grpSpPr>
          <a:xfrm>
            <a:off x="-1491518" y="-434710"/>
            <a:ext cx="3370992" cy="3912150"/>
            <a:chOff x="-1491518" y="2460890"/>
            <a:chExt cx="3370992" cy="3912150"/>
          </a:xfrm>
        </p:grpSpPr>
        <p:grpSp>
          <p:nvGrpSpPr>
            <p:cNvPr id="326" name="Google Shape;326;p100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327" name="Google Shape;327;p10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0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100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330" name="Google Shape;330;p10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0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2" name="Google Shape;332;p100"/>
            <p:cNvSpPr/>
            <p:nvPr/>
          </p:nvSpPr>
          <p:spPr>
            <a:xfrm rot="-2700000">
              <a:off x="-540907" y="2968275"/>
              <a:ext cx="1559170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00"/>
            <p:cNvGrpSpPr/>
            <p:nvPr/>
          </p:nvGrpSpPr>
          <p:grpSpPr>
            <a:xfrm rot="-2700000">
              <a:off x="-929724" y="4997727"/>
              <a:ext cx="3167166" cy="299397"/>
              <a:chOff x="-304800" y="4182975"/>
              <a:chExt cx="3167197" cy="299400"/>
            </a:xfrm>
          </p:grpSpPr>
          <p:sp>
            <p:nvSpPr>
              <p:cNvPr id="334" name="Google Shape;334;p10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0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100"/>
            <p:cNvGrpSpPr/>
            <p:nvPr/>
          </p:nvGrpSpPr>
          <p:grpSpPr>
            <a:xfrm rot="-2700000">
              <a:off x="-1542899" y="4997727"/>
              <a:ext cx="3167166" cy="299397"/>
              <a:chOff x="-304800" y="4182975"/>
              <a:chExt cx="3167197" cy="299400"/>
            </a:xfrm>
          </p:grpSpPr>
          <p:sp>
            <p:nvSpPr>
              <p:cNvPr id="337" name="Google Shape;337;p10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0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4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01"/>
          <p:cNvGrpSpPr/>
          <p:nvPr/>
        </p:nvGrpSpPr>
        <p:grpSpPr>
          <a:xfrm rot="10800000">
            <a:off x="-1069131" y="3350372"/>
            <a:ext cx="3370993" cy="3371877"/>
            <a:chOff x="6949919" y="-1142700"/>
            <a:chExt cx="3370993" cy="3371877"/>
          </a:xfrm>
        </p:grpSpPr>
        <p:grpSp>
          <p:nvGrpSpPr>
            <p:cNvPr id="341" name="Google Shape;341;p101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42" name="Google Shape;342;p101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01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101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45" name="Google Shape;345;p101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01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7" name="Google Shape;347;p101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01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" name="Google Shape;349;p101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350" name="Google Shape;350;p101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01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USTOM_15">
    <p:bg>
      <p:bgPr>
        <a:solidFill>
          <a:schemeClr val="accent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02"/>
          <p:cNvGrpSpPr/>
          <p:nvPr/>
        </p:nvGrpSpPr>
        <p:grpSpPr>
          <a:xfrm>
            <a:off x="7633122" y="1542424"/>
            <a:ext cx="3064405" cy="3371877"/>
            <a:chOff x="7709322" y="1333606"/>
            <a:chExt cx="3064405" cy="3371877"/>
          </a:xfrm>
        </p:grpSpPr>
        <p:grpSp>
          <p:nvGrpSpPr>
            <p:cNvPr id="354" name="Google Shape;354;p102"/>
            <p:cNvGrpSpPr/>
            <p:nvPr/>
          </p:nvGrpSpPr>
          <p:grpSpPr>
            <a:xfrm rot="8100000">
              <a:off x="7657942" y="2409523"/>
              <a:ext cx="3167166" cy="299397"/>
              <a:chOff x="-304800" y="4182975"/>
              <a:chExt cx="3167197" cy="299400"/>
            </a:xfrm>
          </p:grpSpPr>
          <p:sp>
            <p:nvSpPr>
              <p:cNvPr id="355" name="Google Shape;355;p10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0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7" name="Google Shape;357;p102"/>
            <p:cNvGrpSpPr/>
            <p:nvPr/>
          </p:nvGrpSpPr>
          <p:grpSpPr>
            <a:xfrm rot="8100000">
              <a:off x="7351354" y="3330170"/>
              <a:ext cx="3167166" cy="299397"/>
              <a:chOff x="-304800" y="4182975"/>
              <a:chExt cx="3167197" cy="299400"/>
            </a:xfrm>
          </p:grpSpPr>
          <p:sp>
            <p:nvSpPr>
              <p:cNvPr id="358" name="Google Shape;358;p10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0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0" name="Google Shape;360;p102"/>
            <p:cNvGrpSpPr/>
            <p:nvPr/>
          </p:nvGrpSpPr>
          <p:grpSpPr>
            <a:xfrm rot="8100000">
              <a:off x="7964529" y="3330170"/>
              <a:ext cx="3167166" cy="299397"/>
              <a:chOff x="-304800" y="4182975"/>
              <a:chExt cx="3167197" cy="299400"/>
            </a:xfrm>
          </p:grpSpPr>
          <p:sp>
            <p:nvSpPr>
              <p:cNvPr id="361" name="Google Shape;361;p10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0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3" name="Google Shape;363;p102"/>
          <p:cNvGrpSpPr/>
          <p:nvPr/>
        </p:nvGrpSpPr>
        <p:grpSpPr>
          <a:xfrm>
            <a:off x="-1491518" y="105563"/>
            <a:ext cx="3064405" cy="2451230"/>
            <a:chOff x="-1491518" y="3001163"/>
            <a:chExt cx="3064405" cy="2451230"/>
          </a:xfrm>
        </p:grpSpPr>
        <p:grpSp>
          <p:nvGrpSpPr>
            <p:cNvPr id="364" name="Google Shape;364;p102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365" name="Google Shape;365;p10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0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7" name="Google Shape;367;p102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368" name="Google Shape;368;p10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0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6">
  <p:cSld name="CUSTOM_16">
    <p:bg>
      <p:bgPr>
        <a:solidFill>
          <a:schemeClr val="lt2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103"/>
          <p:cNvGrpSpPr/>
          <p:nvPr/>
        </p:nvGrpSpPr>
        <p:grpSpPr>
          <a:xfrm>
            <a:off x="6949919" y="-1142700"/>
            <a:ext cx="3370993" cy="3371877"/>
            <a:chOff x="6949919" y="-1142700"/>
            <a:chExt cx="3370993" cy="3371877"/>
          </a:xfrm>
        </p:grpSpPr>
        <p:grpSp>
          <p:nvGrpSpPr>
            <p:cNvPr id="372" name="Google Shape;372;p103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73" name="Google Shape;373;p10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0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5" name="Google Shape;375;p103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76" name="Google Shape;376;p10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0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" name="Google Shape;378;p103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03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0" name="Google Shape;380;p103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381" name="Google Shape;381;p10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0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7">
  <p:cSld name="CUSTOM_17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04"/>
          <p:cNvGrpSpPr/>
          <p:nvPr/>
        </p:nvGrpSpPr>
        <p:grpSpPr>
          <a:xfrm>
            <a:off x="6949919" y="-1142700"/>
            <a:ext cx="3813433" cy="5379074"/>
            <a:chOff x="6949919" y="-1142700"/>
            <a:chExt cx="3813433" cy="5379074"/>
          </a:xfrm>
        </p:grpSpPr>
        <p:grpSp>
          <p:nvGrpSpPr>
            <p:cNvPr id="385" name="Google Shape;385;p104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86" name="Google Shape;386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8" name="Google Shape;388;p104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89" name="Google Shape;389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1" name="Google Shape;391;p104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2" name="Google Shape;392;p104"/>
            <p:cNvGrpSpPr/>
            <p:nvPr/>
          </p:nvGrpSpPr>
          <p:grpSpPr>
            <a:xfrm rot="8100000">
              <a:off x="7034392" y="1940414"/>
              <a:ext cx="3167166" cy="299397"/>
              <a:chOff x="-304800" y="4182975"/>
              <a:chExt cx="3167197" cy="299400"/>
            </a:xfrm>
          </p:grpSpPr>
          <p:sp>
            <p:nvSpPr>
              <p:cNvPr id="393" name="Google Shape;393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104"/>
            <p:cNvGrpSpPr/>
            <p:nvPr/>
          </p:nvGrpSpPr>
          <p:grpSpPr>
            <a:xfrm rot="8100000">
              <a:off x="7647567" y="1940414"/>
              <a:ext cx="3167166" cy="299397"/>
              <a:chOff x="-304800" y="4182975"/>
              <a:chExt cx="3167197" cy="299400"/>
            </a:xfrm>
          </p:grpSpPr>
          <p:sp>
            <p:nvSpPr>
              <p:cNvPr id="396" name="Google Shape;396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8" name="Google Shape;398;p104"/>
            <p:cNvGrpSpPr/>
            <p:nvPr/>
          </p:nvGrpSpPr>
          <p:grpSpPr>
            <a:xfrm rot="8100000">
              <a:off x="7340979" y="2861061"/>
              <a:ext cx="3167166" cy="299397"/>
              <a:chOff x="-304800" y="4182975"/>
              <a:chExt cx="3167197" cy="299400"/>
            </a:xfrm>
          </p:grpSpPr>
          <p:sp>
            <p:nvSpPr>
              <p:cNvPr id="399" name="Google Shape;399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104"/>
            <p:cNvGrpSpPr/>
            <p:nvPr/>
          </p:nvGrpSpPr>
          <p:grpSpPr>
            <a:xfrm rot="8100000">
              <a:off x="7954154" y="2861061"/>
              <a:ext cx="3167166" cy="299397"/>
              <a:chOff x="-304800" y="4182975"/>
              <a:chExt cx="3167197" cy="299400"/>
            </a:xfrm>
          </p:grpSpPr>
          <p:sp>
            <p:nvSpPr>
              <p:cNvPr id="402" name="Google Shape;402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104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405" name="Google Shape;405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/>
          <p:nvPr/>
        </p:nvSpPr>
        <p:spPr>
          <a:xfrm>
            <a:off x="2354850" y="0"/>
            <a:ext cx="6789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2"/>
          <p:cNvSpPr txBox="1"/>
          <p:nvPr>
            <p:ph type="title"/>
          </p:nvPr>
        </p:nvSpPr>
        <p:spPr>
          <a:xfrm>
            <a:off x="2352225" y="4068275"/>
            <a:ext cx="34575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0" name="Google Shape;60;p72"/>
          <p:cNvGrpSpPr/>
          <p:nvPr/>
        </p:nvGrpSpPr>
        <p:grpSpPr>
          <a:xfrm rot="8100000">
            <a:off x="4167726" y="152417"/>
            <a:ext cx="3167166" cy="299397"/>
            <a:chOff x="-304800" y="4182975"/>
            <a:chExt cx="3167197" cy="299400"/>
          </a:xfrm>
        </p:grpSpPr>
        <p:sp>
          <p:nvSpPr>
            <p:cNvPr id="61" name="Google Shape;61;p72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2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72"/>
          <p:cNvGrpSpPr/>
          <p:nvPr/>
        </p:nvGrpSpPr>
        <p:grpSpPr>
          <a:xfrm rot="8100000">
            <a:off x="4780901" y="152417"/>
            <a:ext cx="3167166" cy="299397"/>
            <a:chOff x="-304800" y="4182975"/>
            <a:chExt cx="3167197" cy="299400"/>
          </a:xfrm>
        </p:grpSpPr>
        <p:sp>
          <p:nvSpPr>
            <p:cNvPr id="64" name="Google Shape;64;p72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2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2"/>
          <p:cNvSpPr txBox="1"/>
          <p:nvPr>
            <p:ph idx="2" type="title"/>
          </p:nvPr>
        </p:nvSpPr>
        <p:spPr>
          <a:xfrm>
            <a:off x="2428425" y="1500475"/>
            <a:ext cx="2611200" cy="22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3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9" name="Google Shape;69;p73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70" name="Google Shape;70;p73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73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7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86"/>
          <p:cNvGrpSpPr/>
          <p:nvPr/>
        </p:nvGrpSpPr>
        <p:grpSpPr>
          <a:xfrm rot="8100000">
            <a:off x="6744351" y="-219183"/>
            <a:ext cx="3167166" cy="299397"/>
            <a:chOff x="-304800" y="4182975"/>
            <a:chExt cx="3167197" cy="299400"/>
          </a:xfrm>
        </p:grpSpPr>
        <p:sp>
          <p:nvSpPr>
            <p:cNvPr id="75" name="Google Shape;75;p86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6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86"/>
          <p:cNvGrpSpPr/>
          <p:nvPr/>
        </p:nvGrpSpPr>
        <p:grpSpPr>
          <a:xfrm rot="8100000">
            <a:off x="7357526" y="-219183"/>
            <a:ext cx="3167166" cy="299397"/>
            <a:chOff x="-304800" y="4182975"/>
            <a:chExt cx="3167197" cy="299400"/>
          </a:xfrm>
        </p:grpSpPr>
        <p:sp>
          <p:nvSpPr>
            <p:cNvPr id="78" name="Google Shape;78;p86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6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86"/>
          <p:cNvSpPr txBox="1"/>
          <p:nvPr>
            <p:ph type="title"/>
          </p:nvPr>
        </p:nvSpPr>
        <p:spPr>
          <a:xfrm>
            <a:off x="4293808" y="465600"/>
            <a:ext cx="3191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E0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1" name="Google Shape;81;p86"/>
          <p:cNvSpPr txBox="1"/>
          <p:nvPr>
            <p:ph idx="2" type="title"/>
          </p:nvPr>
        </p:nvSpPr>
        <p:spPr>
          <a:xfrm>
            <a:off x="4800600" y="3878775"/>
            <a:ext cx="238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9"/>
          <p:cNvSpPr txBox="1"/>
          <p:nvPr>
            <p:ph hasCustomPrompt="1" type="title"/>
          </p:nvPr>
        </p:nvSpPr>
        <p:spPr>
          <a:xfrm>
            <a:off x="2613825" y="1106125"/>
            <a:ext cx="33042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4" name="Google Shape;84;p79"/>
          <p:cNvGrpSpPr/>
          <p:nvPr/>
        </p:nvGrpSpPr>
        <p:grpSpPr>
          <a:xfrm>
            <a:off x="7633122" y="1542424"/>
            <a:ext cx="3064405" cy="3371877"/>
            <a:chOff x="7709322" y="1333606"/>
            <a:chExt cx="3064405" cy="3371877"/>
          </a:xfrm>
        </p:grpSpPr>
        <p:grpSp>
          <p:nvGrpSpPr>
            <p:cNvPr id="85" name="Google Shape;85;p79"/>
            <p:cNvGrpSpPr/>
            <p:nvPr/>
          </p:nvGrpSpPr>
          <p:grpSpPr>
            <a:xfrm rot="8100000">
              <a:off x="7657942" y="2409523"/>
              <a:ext cx="3167166" cy="299397"/>
              <a:chOff x="-304800" y="4182975"/>
              <a:chExt cx="3167197" cy="299400"/>
            </a:xfrm>
          </p:grpSpPr>
          <p:sp>
            <p:nvSpPr>
              <p:cNvPr id="86" name="Google Shape;86;p79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79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79"/>
            <p:cNvGrpSpPr/>
            <p:nvPr/>
          </p:nvGrpSpPr>
          <p:grpSpPr>
            <a:xfrm rot="8100000">
              <a:off x="7351354" y="3330170"/>
              <a:ext cx="3167166" cy="299397"/>
              <a:chOff x="-304800" y="4182975"/>
              <a:chExt cx="3167197" cy="299400"/>
            </a:xfrm>
          </p:grpSpPr>
          <p:sp>
            <p:nvSpPr>
              <p:cNvPr id="89" name="Google Shape;89;p79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79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79"/>
            <p:cNvGrpSpPr/>
            <p:nvPr/>
          </p:nvGrpSpPr>
          <p:grpSpPr>
            <a:xfrm rot="8100000">
              <a:off x="7964529" y="3330170"/>
              <a:ext cx="3167166" cy="299397"/>
              <a:chOff x="-304800" y="4182975"/>
              <a:chExt cx="3167197" cy="299400"/>
            </a:xfrm>
          </p:grpSpPr>
          <p:sp>
            <p:nvSpPr>
              <p:cNvPr id="92" name="Google Shape;92;p79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79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" name="Google Shape;94;p79"/>
          <p:cNvSpPr txBox="1"/>
          <p:nvPr>
            <p:ph idx="1" type="subTitle"/>
          </p:nvPr>
        </p:nvSpPr>
        <p:spPr>
          <a:xfrm>
            <a:off x="2708200" y="2904950"/>
            <a:ext cx="3115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95" name="Google Shape;95;p79"/>
          <p:cNvGrpSpPr/>
          <p:nvPr/>
        </p:nvGrpSpPr>
        <p:grpSpPr>
          <a:xfrm>
            <a:off x="-1491518" y="105563"/>
            <a:ext cx="3064405" cy="2451230"/>
            <a:chOff x="-1491518" y="3001163"/>
            <a:chExt cx="3064405" cy="2451230"/>
          </a:xfrm>
        </p:grpSpPr>
        <p:grpSp>
          <p:nvGrpSpPr>
            <p:cNvPr id="96" name="Google Shape;96;p79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97" name="Google Shape;97;p79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79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" name="Google Shape;99;p79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100" name="Google Shape;100;p79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79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0"/>
          <p:cNvSpPr/>
          <p:nvPr/>
        </p:nvSpPr>
        <p:spPr>
          <a:xfrm>
            <a:off x="0" y="2491825"/>
            <a:ext cx="9144000" cy="265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0"/>
          <p:cNvSpPr txBox="1"/>
          <p:nvPr>
            <p:ph type="title"/>
          </p:nvPr>
        </p:nvSpPr>
        <p:spPr>
          <a:xfrm>
            <a:off x="6873731" y="2148750"/>
            <a:ext cx="2876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5" name="Google Shape;105;p80"/>
          <p:cNvSpPr txBox="1"/>
          <p:nvPr>
            <p:ph idx="2" type="title"/>
          </p:nvPr>
        </p:nvSpPr>
        <p:spPr>
          <a:xfrm>
            <a:off x="1414575" y="3390275"/>
            <a:ext cx="601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6" name="Google Shape;106;p80"/>
          <p:cNvGrpSpPr/>
          <p:nvPr/>
        </p:nvGrpSpPr>
        <p:grpSpPr>
          <a:xfrm rot="8100000">
            <a:off x="6591951" y="-66783"/>
            <a:ext cx="3167166" cy="299397"/>
            <a:chOff x="-304800" y="4182975"/>
            <a:chExt cx="3167197" cy="299400"/>
          </a:xfrm>
        </p:grpSpPr>
        <p:sp>
          <p:nvSpPr>
            <p:cNvPr id="107" name="Google Shape;107;p80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0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80"/>
          <p:cNvGrpSpPr/>
          <p:nvPr/>
        </p:nvGrpSpPr>
        <p:grpSpPr>
          <a:xfrm rot="8100000">
            <a:off x="7205126" y="-66783"/>
            <a:ext cx="3167166" cy="299397"/>
            <a:chOff x="-304800" y="4182975"/>
            <a:chExt cx="3167197" cy="299400"/>
          </a:xfrm>
        </p:grpSpPr>
        <p:sp>
          <p:nvSpPr>
            <p:cNvPr id="110" name="Google Shape;110;p80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80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4"/>
          <p:cNvSpPr txBox="1"/>
          <p:nvPr>
            <p:ph idx="1" type="body"/>
          </p:nvPr>
        </p:nvSpPr>
        <p:spPr>
          <a:xfrm>
            <a:off x="671750" y="1225850"/>
            <a:ext cx="77040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grpSp>
        <p:nvGrpSpPr>
          <p:cNvPr id="114" name="Google Shape;114;p74"/>
          <p:cNvGrpSpPr/>
          <p:nvPr/>
        </p:nvGrpSpPr>
        <p:grpSpPr>
          <a:xfrm>
            <a:off x="-4273" y="572458"/>
            <a:ext cx="1253473" cy="328535"/>
            <a:chOff x="-8548" y="582500"/>
            <a:chExt cx="1253473" cy="328535"/>
          </a:xfrm>
        </p:grpSpPr>
        <p:sp>
          <p:nvSpPr>
            <p:cNvPr id="115" name="Google Shape;115;p74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4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74"/>
          <p:cNvSpPr txBox="1"/>
          <p:nvPr>
            <p:ph type="title"/>
          </p:nvPr>
        </p:nvSpPr>
        <p:spPr>
          <a:xfrm>
            <a:off x="1243050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8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8"/>
          <p:cNvSpPr/>
          <p:nvPr/>
        </p:nvSpPr>
        <p:spPr>
          <a:xfrm>
            <a:off x="0" y="0"/>
            <a:ext cx="9144000" cy="265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8"/>
          <p:cNvSpPr txBox="1"/>
          <p:nvPr>
            <p:ph type="title"/>
          </p:nvPr>
        </p:nvSpPr>
        <p:spPr>
          <a:xfrm>
            <a:off x="-496649" y="-394675"/>
            <a:ext cx="27057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E0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88"/>
          <p:cNvSpPr txBox="1"/>
          <p:nvPr>
            <p:ph idx="2" type="title"/>
          </p:nvPr>
        </p:nvSpPr>
        <p:spPr>
          <a:xfrm>
            <a:off x="2123200" y="1592250"/>
            <a:ext cx="234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2" name="Google Shape;122;p88"/>
          <p:cNvGrpSpPr/>
          <p:nvPr/>
        </p:nvGrpSpPr>
        <p:grpSpPr>
          <a:xfrm rot="10800000">
            <a:off x="-1069131" y="3350372"/>
            <a:ext cx="3370993" cy="3371877"/>
            <a:chOff x="6949919" y="-1142700"/>
            <a:chExt cx="3370993" cy="3371877"/>
          </a:xfrm>
        </p:grpSpPr>
        <p:grpSp>
          <p:nvGrpSpPr>
            <p:cNvPr id="123" name="Google Shape;123;p88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124" name="Google Shape;124;p8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8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126;p88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127" name="Google Shape;127;p8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8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" name="Google Shape;129;p88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8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88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132" name="Google Shape;132;p8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8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9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69"/>
          <p:cNvSpPr txBox="1"/>
          <p:nvPr>
            <p:ph idx="1" type="body"/>
          </p:nvPr>
        </p:nvSpPr>
        <p:spPr>
          <a:xfrm>
            <a:off x="7200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Char char="●"/>
              <a:defRPr b="0" i="0" sz="1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subhamjain/loan-prediction-based-on-customer-behavior?select=Training+Data.csv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"/>
          <p:cNvSpPr txBox="1"/>
          <p:nvPr>
            <p:ph type="ctrTitle"/>
          </p:nvPr>
        </p:nvSpPr>
        <p:spPr>
          <a:xfrm>
            <a:off x="616500" y="857482"/>
            <a:ext cx="4645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 sz="3000"/>
              <a:t>Loan Prediction Based on Customer Behavior</a:t>
            </a:r>
            <a:endParaRPr sz="3000"/>
          </a:p>
        </p:txBody>
      </p:sp>
      <p:grpSp>
        <p:nvGrpSpPr>
          <p:cNvPr id="412" name="Google Shape;412;p1"/>
          <p:cNvGrpSpPr/>
          <p:nvPr/>
        </p:nvGrpSpPr>
        <p:grpSpPr>
          <a:xfrm>
            <a:off x="4203662" y="1039088"/>
            <a:ext cx="5110440" cy="3565413"/>
            <a:chOff x="1190200" y="1058700"/>
            <a:chExt cx="5212075" cy="3635950"/>
          </a:xfrm>
        </p:grpSpPr>
        <p:sp>
          <p:nvSpPr>
            <p:cNvPr id="413" name="Google Shape;413;p1"/>
            <p:cNvSpPr/>
            <p:nvPr/>
          </p:nvSpPr>
          <p:spPr>
            <a:xfrm>
              <a:off x="1190200" y="4224300"/>
              <a:ext cx="5212075" cy="2525"/>
            </a:xfrm>
            <a:custGeom>
              <a:rect b="b" l="l" r="r" t="t"/>
              <a:pathLst>
                <a:path extrusionOk="0" h="101" w="208483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4552600" y="4420275"/>
              <a:ext cx="90075" cy="2525"/>
            </a:xfrm>
            <a:custGeom>
              <a:rect b="b" l="l" r="r" t="t"/>
              <a:pathLst>
                <a:path extrusionOk="0" h="101" w="3603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2753800" y="4291025"/>
              <a:ext cx="241875" cy="2525"/>
            </a:xfrm>
            <a:custGeom>
              <a:rect b="b" l="l" r="r" t="t"/>
              <a:pathLst>
                <a:path extrusionOk="0" h="101" w="9675">
                  <a:moveTo>
                    <a:pt x="1" y="0"/>
                  </a:moveTo>
                  <a:lnTo>
                    <a:pt x="1" y="100"/>
                  </a:lnTo>
                  <a:lnTo>
                    <a:pt x="9674" y="100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5381525" y="4346875"/>
              <a:ext cx="591275" cy="2550"/>
            </a:xfrm>
            <a:custGeom>
              <a:rect b="b" l="l" r="r" t="t"/>
              <a:pathLst>
                <a:path extrusionOk="0" h="102" w="23651">
                  <a:moveTo>
                    <a:pt x="0" y="1"/>
                  </a:moveTo>
                  <a:lnTo>
                    <a:pt x="0" y="101"/>
                  </a:lnTo>
                  <a:lnTo>
                    <a:pt x="23650" y="101"/>
                  </a:lnTo>
                  <a:lnTo>
                    <a:pt x="236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1635500" y="4346875"/>
              <a:ext cx="590450" cy="2550"/>
            </a:xfrm>
            <a:custGeom>
              <a:rect b="b" l="l" r="r" t="t"/>
              <a:pathLst>
                <a:path extrusionOk="0" h="102" w="23618">
                  <a:moveTo>
                    <a:pt x="1" y="1"/>
                  </a:moveTo>
                  <a:lnTo>
                    <a:pt x="1" y="101"/>
                  </a:lnTo>
                  <a:lnTo>
                    <a:pt x="23618" y="101"/>
                  </a:lnTo>
                  <a:lnTo>
                    <a:pt x="23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2371025" y="1198800"/>
              <a:ext cx="2767850" cy="1503600"/>
            </a:xfrm>
            <a:custGeom>
              <a:rect b="b" l="l" r="r" t="t"/>
              <a:pathLst>
                <a:path extrusionOk="0" h="60144" w="110714">
                  <a:moveTo>
                    <a:pt x="1" y="1"/>
                  </a:moveTo>
                  <a:lnTo>
                    <a:pt x="1" y="60144"/>
                  </a:lnTo>
                  <a:lnTo>
                    <a:pt x="110713" y="60144"/>
                  </a:lnTo>
                  <a:lnTo>
                    <a:pt x="110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2340175" y="1198800"/>
              <a:ext cx="2767000" cy="1503600"/>
            </a:xfrm>
            <a:custGeom>
              <a:rect b="b" l="l" r="r" t="t"/>
              <a:pathLst>
                <a:path extrusionOk="0" h="60144" w="110680">
                  <a:moveTo>
                    <a:pt x="1" y="1"/>
                  </a:moveTo>
                  <a:lnTo>
                    <a:pt x="1" y="60144"/>
                  </a:lnTo>
                  <a:lnTo>
                    <a:pt x="110680" y="60144"/>
                  </a:lnTo>
                  <a:lnTo>
                    <a:pt x="110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2396050" y="1262175"/>
              <a:ext cx="2655250" cy="1376850"/>
            </a:xfrm>
            <a:custGeom>
              <a:rect b="b" l="l" r="r" t="t"/>
              <a:pathLst>
                <a:path extrusionOk="0" h="55074" w="106210">
                  <a:moveTo>
                    <a:pt x="0" y="1"/>
                  </a:moveTo>
                  <a:lnTo>
                    <a:pt x="0" y="55073"/>
                  </a:lnTo>
                  <a:lnTo>
                    <a:pt x="106210" y="55073"/>
                  </a:lnTo>
                  <a:lnTo>
                    <a:pt x="106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2396050" y="1262175"/>
              <a:ext cx="24200" cy="1376850"/>
            </a:xfrm>
            <a:custGeom>
              <a:rect b="b" l="l" r="r" t="t"/>
              <a:pathLst>
                <a:path extrusionOk="0" h="55074" w="968">
                  <a:moveTo>
                    <a:pt x="0" y="1"/>
                  </a:moveTo>
                  <a:lnTo>
                    <a:pt x="0" y="55073"/>
                  </a:lnTo>
                  <a:lnTo>
                    <a:pt x="968" y="55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2362700" y="2312100"/>
              <a:ext cx="2721950" cy="85075"/>
            </a:xfrm>
            <a:custGeom>
              <a:rect b="b" l="l" r="r" t="t"/>
              <a:pathLst>
                <a:path extrusionOk="0" h="3403" w="108878">
                  <a:moveTo>
                    <a:pt x="0" y="0"/>
                  </a:moveTo>
                  <a:lnTo>
                    <a:pt x="0" y="3403"/>
                  </a:lnTo>
                  <a:lnTo>
                    <a:pt x="108878" y="3403"/>
                  </a:lnTo>
                  <a:lnTo>
                    <a:pt x="108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2362700" y="1589925"/>
              <a:ext cx="2721950" cy="85075"/>
            </a:xfrm>
            <a:custGeom>
              <a:rect b="b" l="l" r="r" t="t"/>
              <a:pathLst>
                <a:path extrusionOk="0" h="3403" w="108878">
                  <a:moveTo>
                    <a:pt x="0" y="0"/>
                  </a:moveTo>
                  <a:lnTo>
                    <a:pt x="0" y="3402"/>
                  </a:lnTo>
                  <a:lnTo>
                    <a:pt x="108878" y="3402"/>
                  </a:lnTo>
                  <a:lnTo>
                    <a:pt x="108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2225925" y="1058700"/>
              <a:ext cx="101775" cy="87200"/>
            </a:xfrm>
            <a:custGeom>
              <a:rect b="b" l="l" r="r" t="t"/>
              <a:pathLst>
                <a:path extrusionOk="0" h="3488" w="4071">
                  <a:moveTo>
                    <a:pt x="1735" y="0"/>
                  </a:moveTo>
                  <a:cubicBezTo>
                    <a:pt x="801" y="0"/>
                    <a:pt x="1" y="801"/>
                    <a:pt x="1" y="1735"/>
                  </a:cubicBezTo>
                  <a:cubicBezTo>
                    <a:pt x="1" y="2794"/>
                    <a:pt x="867" y="3487"/>
                    <a:pt x="1759" y="3487"/>
                  </a:cubicBezTo>
                  <a:cubicBezTo>
                    <a:pt x="2188" y="3487"/>
                    <a:pt x="2623" y="3327"/>
                    <a:pt x="2969" y="2969"/>
                  </a:cubicBezTo>
                  <a:cubicBezTo>
                    <a:pt x="4070" y="1869"/>
                    <a:pt x="3303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2397725" y="1102075"/>
              <a:ext cx="24200" cy="49225"/>
            </a:xfrm>
            <a:custGeom>
              <a:rect b="b" l="l" r="r" t="t"/>
              <a:pathLst>
                <a:path extrusionOk="0" h="1969" w="968">
                  <a:moveTo>
                    <a:pt x="501" y="0"/>
                  </a:moveTo>
                  <a:cubicBezTo>
                    <a:pt x="234" y="0"/>
                    <a:pt x="0" y="200"/>
                    <a:pt x="0" y="467"/>
                  </a:cubicBezTo>
                  <a:lnTo>
                    <a:pt x="0" y="1468"/>
                  </a:lnTo>
                  <a:cubicBezTo>
                    <a:pt x="0" y="1735"/>
                    <a:pt x="200" y="1968"/>
                    <a:pt x="501" y="1968"/>
                  </a:cubicBezTo>
                  <a:cubicBezTo>
                    <a:pt x="734" y="1968"/>
                    <a:pt x="968" y="1735"/>
                    <a:pt x="968" y="1501"/>
                  </a:cubicBezTo>
                  <a:lnTo>
                    <a:pt x="968" y="467"/>
                  </a:lnTo>
                  <a:cubicBezTo>
                    <a:pt x="934" y="200"/>
                    <a:pt x="734" y="0"/>
                    <a:pt x="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2280975" y="1102075"/>
              <a:ext cx="2803675" cy="316075"/>
            </a:xfrm>
            <a:custGeom>
              <a:rect b="b" l="l" r="r" t="t"/>
              <a:pathLst>
                <a:path extrusionOk="0" h="12643" w="112147">
                  <a:moveTo>
                    <a:pt x="0" y="0"/>
                  </a:moveTo>
                  <a:lnTo>
                    <a:pt x="0" y="12642"/>
                  </a:lnTo>
                  <a:lnTo>
                    <a:pt x="112147" y="12642"/>
                  </a:lnTo>
                  <a:lnTo>
                    <a:pt x="112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4944525" y="1058700"/>
              <a:ext cx="86775" cy="87600"/>
            </a:xfrm>
            <a:custGeom>
              <a:rect b="b" l="l" r="r" t="t"/>
              <a:pathLst>
                <a:path extrusionOk="0" h="3504" w="3471">
                  <a:moveTo>
                    <a:pt x="1735" y="0"/>
                  </a:moveTo>
                  <a:cubicBezTo>
                    <a:pt x="768" y="0"/>
                    <a:pt x="1" y="801"/>
                    <a:pt x="1" y="1735"/>
                  </a:cubicBezTo>
                  <a:cubicBezTo>
                    <a:pt x="1" y="2702"/>
                    <a:pt x="768" y="3503"/>
                    <a:pt x="1735" y="3503"/>
                  </a:cubicBezTo>
                  <a:cubicBezTo>
                    <a:pt x="2669" y="3503"/>
                    <a:pt x="3470" y="2702"/>
                    <a:pt x="3470" y="1735"/>
                  </a:cubicBezTo>
                  <a:cubicBezTo>
                    <a:pt x="3470" y="801"/>
                    <a:pt x="2669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1909032" y="3475421"/>
              <a:ext cx="2063573" cy="748900"/>
            </a:xfrm>
            <a:custGeom>
              <a:rect b="b" l="l" r="r" t="t"/>
              <a:pathLst>
                <a:path extrusionOk="0" h="29956" w="61779">
                  <a:moveTo>
                    <a:pt x="1" y="1"/>
                  </a:moveTo>
                  <a:lnTo>
                    <a:pt x="1" y="29955"/>
                  </a:lnTo>
                  <a:lnTo>
                    <a:pt x="61778" y="29955"/>
                  </a:lnTo>
                  <a:lnTo>
                    <a:pt x="61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2487775" y="3726450"/>
              <a:ext cx="326925" cy="331925"/>
            </a:xfrm>
            <a:custGeom>
              <a:rect b="b" l="l" r="r" t="t"/>
              <a:pathLst>
                <a:path extrusionOk="0" h="13277" w="13077">
                  <a:moveTo>
                    <a:pt x="1" y="0"/>
                  </a:moveTo>
                  <a:lnTo>
                    <a:pt x="1" y="13276"/>
                  </a:lnTo>
                  <a:lnTo>
                    <a:pt x="13077" y="13276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1904025" y="3555475"/>
              <a:ext cx="2068175" cy="42575"/>
            </a:xfrm>
            <a:custGeom>
              <a:rect b="b" l="l" r="r" t="t"/>
              <a:pathLst>
                <a:path extrusionOk="0" h="1703" w="82727">
                  <a:moveTo>
                    <a:pt x="1" y="1"/>
                  </a:moveTo>
                  <a:lnTo>
                    <a:pt x="1" y="1702"/>
                  </a:lnTo>
                  <a:lnTo>
                    <a:pt x="82726" y="1702"/>
                  </a:lnTo>
                  <a:lnTo>
                    <a:pt x="82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3453475" y="3449575"/>
              <a:ext cx="547900" cy="123450"/>
            </a:xfrm>
            <a:custGeom>
              <a:rect b="b" l="l" r="r" t="t"/>
              <a:pathLst>
                <a:path extrusionOk="0" h="4938" w="21916">
                  <a:moveTo>
                    <a:pt x="0" y="1"/>
                  </a:moveTo>
                  <a:lnTo>
                    <a:pt x="0" y="4937"/>
                  </a:lnTo>
                  <a:lnTo>
                    <a:pt x="21916" y="493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1880675" y="3449575"/>
              <a:ext cx="1572825" cy="123450"/>
            </a:xfrm>
            <a:custGeom>
              <a:rect b="b" l="l" r="r" t="t"/>
              <a:pathLst>
                <a:path extrusionOk="0" h="4938" w="62913">
                  <a:moveTo>
                    <a:pt x="1" y="1"/>
                  </a:moveTo>
                  <a:lnTo>
                    <a:pt x="1" y="4937"/>
                  </a:lnTo>
                  <a:lnTo>
                    <a:pt x="62912" y="4937"/>
                  </a:lnTo>
                  <a:lnTo>
                    <a:pt x="629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2325175" y="3239425"/>
              <a:ext cx="778075" cy="210175"/>
            </a:xfrm>
            <a:custGeom>
              <a:rect b="b" l="l" r="r" t="t"/>
              <a:pathLst>
                <a:path extrusionOk="0" h="8407" w="31123">
                  <a:moveTo>
                    <a:pt x="0" y="1"/>
                  </a:moveTo>
                  <a:cubicBezTo>
                    <a:pt x="0" y="1"/>
                    <a:pt x="400" y="8407"/>
                    <a:pt x="15545" y="8407"/>
                  </a:cubicBezTo>
                  <a:cubicBezTo>
                    <a:pt x="30722" y="8407"/>
                    <a:pt x="31122" y="1"/>
                    <a:pt x="3112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2325175" y="3100150"/>
              <a:ext cx="778075" cy="210175"/>
            </a:xfrm>
            <a:custGeom>
              <a:rect b="b" l="l" r="r" t="t"/>
              <a:pathLst>
                <a:path extrusionOk="0" h="8407" w="31123">
                  <a:moveTo>
                    <a:pt x="0" y="1"/>
                  </a:moveTo>
                  <a:cubicBezTo>
                    <a:pt x="0" y="1"/>
                    <a:pt x="400" y="8407"/>
                    <a:pt x="15545" y="8407"/>
                  </a:cubicBezTo>
                  <a:cubicBezTo>
                    <a:pt x="30722" y="8407"/>
                    <a:pt x="31122" y="1"/>
                    <a:pt x="3112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1774775" y="4458625"/>
              <a:ext cx="4042900" cy="236025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2160875" y="4350225"/>
              <a:ext cx="1024100" cy="192650"/>
            </a:xfrm>
            <a:custGeom>
              <a:rect b="b" l="l" r="r" t="t"/>
              <a:pathLst>
                <a:path extrusionOk="0" h="7706" w="40964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2160875" y="4350225"/>
              <a:ext cx="1024100" cy="21700"/>
            </a:xfrm>
            <a:custGeom>
              <a:rect b="b" l="l" r="r" t="t"/>
              <a:pathLst>
                <a:path extrusionOk="0" h="868" w="40964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2235925" y="4350225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2328500" y="4350225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2421075" y="4350225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2513625" y="4350225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2606200" y="4350225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2698775" y="4350225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2791325" y="4350225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2884725" y="435022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2977300" y="435022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3069875" y="435022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2120025" y="4157575"/>
              <a:ext cx="1023250" cy="192675"/>
            </a:xfrm>
            <a:custGeom>
              <a:rect b="b" l="l" r="r" t="t"/>
              <a:pathLst>
                <a:path extrusionOk="0" h="7707" w="4093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2120025" y="4157575"/>
              <a:ext cx="1023250" cy="21725"/>
            </a:xfrm>
            <a:custGeom>
              <a:rect b="b" l="l" r="r" t="t"/>
              <a:pathLst>
                <a:path extrusionOk="0" h="869" w="4093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2194250" y="4157575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2286800" y="4157575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2379375" y="4157575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2471925" y="4157575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2565325" y="4157575"/>
              <a:ext cx="40075" cy="192675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2657075" y="4157575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2749625" y="4157575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2843025" y="4157575"/>
              <a:ext cx="40075" cy="192675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2935600" y="415757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3028175" y="415757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2090000" y="3964950"/>
              <a:ext cx="1024075" cy="192650"/>
            </a:xfrm>
            <a:custGeom>
              <a:rect b="b" l="l" r="r" t="t"/>
              <a:pathLst>
                <a:path extrusionOk="0" h="7706" w="40963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2090000" y="3964950"/>
              <a:ext cx="1024075" cy="21700"/>
            </a:xfrm>
            <a:custGeom>
              <a:rect b="b" l="l" r="r" t="t"/>
              <a:pathLst>
                <a:path extrusionOk="0" h="868" w="40963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2165050" y="396495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2257625" y="396495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2350175" y="3964950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2442750" y="396495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2535325" y="396495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2627875" y="3964950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2720450" y="396495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2813025" y="396495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2905575" y="3964950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2998150" y="396495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2136700" y="3772300"/>
              <a:ext cx="1023250" cy="192675"/>
            </a:xfrm>
            <a:custGeom>
              <a:rect b="b" l="l" r="r" t="t"/>
              <a:pathLst>
                <a:path extrusionOk="0" h="7707" w="4093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2136700" y="3772300"/>
              <a:ext cx="1023250" cy="21725"/>
            </a:xfrm>
            <a:custGeom>
              <a:rect b="b" l="l" r="r" t="t"/>
              <a:pathLst>
                <a:path extrusionOk="0" h="869" w="4093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2210925" y="3772300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230432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239687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2489450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258202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267457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2767150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285972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295227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3044850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2091675" y="3579675"/>
              <a:ext cx="1023250" cy="192650"/>
            </a:xfrm>
            <a:custGeom>
              <a:rect b="b" l="l" r="r" t="t"/>
              <a:pathLst>
                <a:path extrusionOk="0" h="7706" w="4093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2091675" y="3579675"/>
              <a:ext cx="1023250" cy="21700"/>
            </a:xfrm>
            <a:custGeom>
              <a:rect b="b" l="l" r="r" t="t"/>
              <a:pathLst>
                <a:path extrusionOk="0" h="868" w="4093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299982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2907250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281467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272212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2629550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253697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244442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2351850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2259275" y="3579675"/>
              <a:ext cx="40075" cy="192650"/>
            </a:xfrm>
            <a:custGeom>
              <a:rect b="b" l="l" r="r" t="t"/>
              <a:pathLst>
                <a:path extrusionOk="0" h="7706" w="1603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216672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2133350" y="3387025"/>
              <a:ext cx="1023275" cy="192675"/>
            </a:xfrm>
            <a:custGeom>
              <a:rect b="b" l="l" r="r" t="t"/>
              <a:pathLst>
                <a:path extrusionOk="0" h="7707" w="40931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2133350" y="3387025"/>
              <a:ext cx="1023275" cy="21725"/>
            </a:xfrm>
            <a:custGeom>
              <a:rect b="b" l="l" r="r" t="t"/>
              <a:pathLst>
                <a:path extrusionOk="0" h="869" w="40931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3041500" y="3387025"/>
              <a:ext cx="40075" cy="192675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2948950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2856375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2763800" y="3387025"/>
              <a:ext cx="40075" cy="192675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2671250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2578675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2486125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2393550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2300975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2207575" y="3387025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2162550" y="3194400"/>
              <a:ext cx="1024100" cy="192650"/>
            </a:xfrm>
            <a:custGeom>
              <a:rect b="b" l="l" r="r" t="t"/>
              <a:pathLst>
                <a:path extrusionOk="0" h="7706" w="40964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2162550" y="3194400"/>
              <a:ext cx="1024100" cy="21700"/>
            </a:xfrm>
            <a:custGeom>
              <a:rect b="b" l="l" r="r" t="t"/>
              <a:pathLst>
                <a:path extrusionOk="0" h="868" w="40964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3070700" y="319440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2978125" y="3194400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2885575" y="319440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2793000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2700425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2607875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2515300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2422725" y="3194400"/>
              <a:ext cx="40075" cy="192650"/>
            </a:xfrm>
            <a:custGeom>
              <a:rect b="b" l="l" r="r" t="t"/>
              <a:pathLst>
                <a:path extrusionOk="0" h="7706" w="1603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2330175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2237600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2116675" y="3001750"/>
              <a:ext cx="1023275" cy="192675"/>
            </a:xfrm>
            <a:custGeom>
              <a:rect b="b" l="l" r="r" t="t"/>
              <a:pathLst>
                <a:path extrusionOk="0" h="7707" w="40931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2116675" y="3001750"/>
              <a:ext cx="1023275" cy="21725"/>
            </a:xfrm>
            <a:custGeom>
              <a:rect b="b" l="l" r="r" t="t"/>
              <a:pathLst>
                <a:path extrusionOk="0" h="869" w="40931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3024825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2932275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2839700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2746300" y="3001750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2654575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2562000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2468600" y="3001750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2376025" y="3001750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2283475" y="3001750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2190900" y="3001750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2400225" y="2239050"/>
              <a:ext cx="3086825" cy="2320525"/>
            </a:xfrm>
            <a:custGeom>
              <a:rect b="b" l="l" r="r" t="t"/>
              <a:pathLst>
                <a:path extrusionOk="0" h="92821" w="123473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2400225" y="2239050"/>
              <a:ext cx="3086825" cy="2320525"/>
            </a:xfrm>
            <a:custGeom>
              <a:rect b="b" l="l" r="r" t="t"/>
              <a:pathLst>
                <a:path extrusionOk="0" h="92821" w="123473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2511975" y="2297925"/>
              <a:ext cx="2908750" cy="2204925"/>
            </a:xfrm>
            <a:custGeom>
              <a:rect b="b" l="l" r="r" t="t"/>
              <a:pathLst>
                <a:path extrusionOk="0" h="88197" w="11635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4775250" y="3904900"/>
              <a:ext cx="43375" cy="637975"/>
            </a:xfrm>
            <a:custGeom>
              <a:rect b="b" l="l" r="r" t="t"/>
              <a:pathLst>
                <a:path extrusionOk="0" h="25519" w="1735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5150525" y="3558000"/>
              <a:ext cx="42550" cy="984875"/>
            </a:xfrm>
            <a:custGeom>
              <a:rect b="b" l="l" r="r" t="t"/>
              <a:pathLst>
                <a:path extrusionOk="0" h="39395" w="1702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5531625" y="3794000"/>
              <a:ext cx="43375" cy="748875"/>
            </a:xfrm>
            <a:custGeom>
              <a:rect b="b" l="l" r="r" t="t"/>
              <a:pathLst>
                <a:path extrusionOk="0" h="29955" w="1735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4475025" y="3904900"/>
              <a:ext cx="300250" cy="637975"/>
            </a:xfrm>
            <a:custGeom>
              <a:rect b="b" l="l" r="r" t="t"/>
              <a:pathLst>
                <a:path extrusionOk="0" h="25519" w="1201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4475025" y="3904900"/>
              <a:ext cx="150150" cy="378625"/>
            </a:xfrm>
            <a:custGeom>
              <a:rect b="b" l="l" r="r" t="t"/>
              <a:pathLst>
                <a:path extrusionOk="0" h="15145" w="6006">
                  <a:moveTo>
                    <a:pt x="1" y="1"/>
                  </a:moveTo>
                  <a:lnTo>
                    <a:pt x="1" y="15145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4849475" y="3558000"/>
              <a:ext cx="301075" cy="984875"/>
            </a:xfrm>
            <a:custGeom>
              <a:rect b="b" l="l" r="r" t="t"/>
              <a:pathLst>
                <a:path extrusionOk="0" h="39395" w="12043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4850300" y="3558000"/>
              <a:ext cx="150125" cy="377775"/>
            </a:xfrm>
            <a:custGeom>
              <a:rect b="b" l="l" r="r" t="t"/>
              <a:pathLst>
                <a:path extrusionOk="0" h="15111" w="6005">
                  <a:moveTo>
                    <a:pt x="1" y="0"/>
                  </a:moveTo>
                  <a:lnTo>
                    <a:pt x="1" y="15111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5231400" y="3794000"/>
              <a:ext cx="301075" cy="748875"/>
            </a:xfrm>
            <a:custGeom>
              <a:rect b="b" l="l" r="r" t="t"/>
              <a:pathLst>
                <a:path extrusionOk="0" h="29955" w="12043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5231400" y="3794000"/>
              <a:ext cx="150975" cy="336925"/>
            </a:xfrm>
            <a:custGeom>
              <a:rect b="b" l="l" r="r" t="t"/>
              <a:pathLst>
                <a:path extrusionOk="0" h="13477" w="6039">
                  <a:moveTo>
                    <a:pt x="1" y="0"/>
                  </a:moveTo>
                  <a:lnTo>
                    <a:pt x="1" y="13476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3695300" y="4285175"/>
              <a:ext cx="94275" cy="205175"/>
            </a:xfrm>
            <a:custGeom>
              <a:rect b="b" l="l" r="r" t="t"/>
              <a:pathLst>
                <a:path extrusionOk="0" h="8207" w="3771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4215675" y="4298525"/>
              <a:ext cx="102600" cy="190150"/>
            </a:xfrm>
            <a:custGeom>
              <a:rect b="b" l="l" r="r" t="t"/>
              <a:pathLst>
                <a:path extrusionOk="0" h="7606" w="4104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4071400" y="4478650"/>
              <a:ext cx="282750" cy="93425"/>
            </a:xfrm>
            <a:custGeom>
              <a:rect b="b" l="l" r="r" t="t"/>
              <a:pathLst>
                <a:path extrusionOk="0" h="3737" w="1131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3506000" y="4457475"/>
              <a:ext cx="289400" cy="109050"/>
            </a:xfrm>
            <a:custGeom>
              <a:rect b="b" l="l" r="r" t="t"/>
              <a:pathLst>
                <a:path extrusionOk="0" h="4362" w="11576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3438450" y="1939325"/>
              <a:ext cx="539575" cy="381125"/>
            </a:xfrm>
            <a:custGeom>
              <a:rect b="b" l="l" r="r" t="t"/>
              <a:pathLst>
                <a:path extrusionOk="0" h="15245" w="21583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3732825" y="1883375"/>
              <a:ext cx="355300" cy="323675"/>
            </a:xfrm>
            <a:custGeom>
              <a:rect b="b" l="l" r="r" t="t"/>
              <a:pathLst>
                <a:path extrusionOk="0" h="12947" w="14212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3732825" y="1883375"/>
              <a:ext cx="355300" cy="323675"/>
            </a:xfrm>
            <a:custGeom>
              <a:rect b="b" l="l" r="r" t="t"/>
              <a:pathLst>
                <a:path extrusionOk="0" h="12947" w="14212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3798725" y="1988525"/>
              <a:ext cx="185150" cy="211850"/>
            </a:xfrm>
            <a:custGeom>
              <a:rect b="b" l="l" r="r" t="t"/>
              <a:pathLst>
                <a:path extrusionOk="0" h="8474" w="7406">
                  <a:moveTo>
                    <a:pt x="4136" y="1"/>
                  </a:moveTo>
                  <a:cubicBezTo>
                    <a:pt x="1935" y="1535"/>
                    <a:pt x="400" y="4371"/>
                    <a:pt x="0" y="6706"/>
                  </a:cubicBezTo>
                  <a:lnTo>
                    <a:pt x="4337" y="8474"/>
                  </a:lnTo>
                  <a:cubicBezTo>
                    <a:pt x="5137" y="7273"/>
                    <a:pt x="5904" y="5905"/>
                    <a:pt x="6772" y="4671"/>
                  </a:cubicBezTo>
                  <a:cubicBezTo>
                    <a:pt x="7005" y="4037"/>
                    <a:pt x="7239" y="3370"/>
                    <a:pt x="7405" y="2669"/>
                  </a:cubicBezTo>
                  <a:lnTo>
                    <a:pt x="41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3378425" y="2199525"/>
              <a:ext cx="115925" cy="97475"/>
            </a:xfrm>
            <a:custGeom>
              <a:rect b="b" l="l" r="r" t="t"/>
              <a:pathLst>
                <a:path extrusionOk="0" h="3899" w="4637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3329225" y="2199525"/>
              <a:ext cx="98425" cy="94250"/>
            </a:xfrm>
            <a:custGeom>
              <a:rect b="b" l="l" r="r" t="t"/>
              <a:pathLst>
                <a:path extrusionOk="0" h="3770" w="3937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3701975" y="4285175"/>
              <a:ext cx="87600" cy="113450"/>
            </a:xfrm>
            <a:custGeom>
              <a:rect b="b" l="l" r="r" t="t"/>
              <a:pathLst>
                <a:path extrusionOk="0" h="4538" w="3504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4215675" y="4298525"/>
              <a:ext cx="92600" cy="98425"/>
            </a:xfrm>
            <a:custGeom>
              <a:rect b="b" l="l" r="r" t="t"/>
              <a:pathLst>
                <a:path extrusionOk="0" h="3937" w="3704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3773700" y="1878450"/>
              <a:ext cx="572925" cy="750575"/>
            </a:xfrm>
            <a:custGeom>
              <a:rect b="b" l="l" r="r" t="t"/>
              <a:pathLst>
                <a:path extrusionOk="0" h="30023" w="22917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4234850" y="2037725"/>
              <a:ext cx="82600" cy="189325"/>
            </a:xfrm>
            <a:custGeom>
              <a:rect b="b" l="l" r="r" t="t"/>
              <a:pathLst>
                <a:path extrusionOk="0" h="7573" w="3304">
                  <a:moveTo>
                    <a:pt x="34" y="1"/>
                  </a:moveTo>
                  <a:lnTo>
                    <a:pt x="34" y="1"/>
                  </a:lnTo>
                  <a:cubicBezTo>
                    <a:pt x="1" y="2669"/>
                    <a:pt x="768" y="5305"/>
                    <a:pt x="2203" y="7573"/>
                  </a:cubicBezTo>
                  <a:cubicBezTo>
                    <a:pt x="2269" y="7073"/>
                    <a:pt x="2336" y="6572"/>
                    <a:pt x="2369" y="6072"/>
                  </a:cubicBezTo>
                  <a:cubicBezTo>
                    <a:pt x="2603" y="4137"/>
                    <a:pt x="2903" y="2169"/>
                    <a:pt x="3303" y="168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4002200" y="1679975"/>
              <a:ext cx="199325" cy="259100"/>
            </a:xfrm>
            <a:custGeom>
              <a:rect b="b" l="l" r="r" t="t"/>
              <a:pathLst>
                <a:path extrusionOk="0" h="10364" w="7973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4016375" y="1938500"/>
              <a:ext cx="79250" cy="57900"/>
            </a:xfrm>
            <a:custGeom>
              <a:rect b="b" l="l" r="r" t="t"/>
              <a:pathLst>
                <a:path extrusionOk="0" h="2316" w="317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3973000" y="1984375"/>
              <a:ext cx="87600" cy="445325"/>
            </a:xfrm>
            <a:custGeom>
              <a:rect b="b" l="l" r="r" t="t"/>
              <a:pathLst>
                <a:path extrusionOk="0" h="17813" w="3504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4063075" y="1883975"/>
              <a:ext cx="180975" cy="101250"/>
            </a:xfrm>
            <a:custGeom>
              <a:rect b="b" l="l" r="r" t="t"/>
              <a:pathLst>
                <a:path extrusionOk="0" h="4050" w="7239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3966325" y="1872575"/>
              <a:ext cx="96775" cy="106800"/>
            </a:xfrm>
            <a:custGeom>
              <a:rect b="b" l="l" r="r" t="t"/>
              <a:pathLst>
                <a:path extrusionOk="0" h="4272" w="3871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4076425" y="1716675"/>
              <a:ext cx="73400" cy="86750"/>
            </a:xfrm>
            <a:custGeom>
              <a:rect b="b" l="l" r="r" t="t"/>
              <a:pathLst>
                <a:path extrusionOk="0" h="3470" w="2936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3981625" y="1487575"/>
              <a:ext cx="121125" cy="124850"/>
            </a:xfrm>
            <a:custGeom>
              <a:rect b="b" l="l" r="r" t="t"/>
              <a:pathLst>
                <a:path extrusionOk="0" h="4994" w="4845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3980900" y="1464500"/>
              <a:ext cx="274725" cy="315725"/>
            </a:xfrm>
            <a:custGeom>
              <a:rect b="b" l="l" r="r" t="t"/>
              <a:pathLst>
                <a:path extrusionOk="0" h="12629" w="10989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3950500" y="1351550"/>
              <a:ext cx="386125" cy="381650"/>
            </a:xfrm>
            <a:custGeom>
              <a:rect b="b" l="l" r="r" t="t"/>
              <a:pathLst>
                <a:path extrusionOk="0" h="15266" w="15445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4055575" y="1669350"/>
              <a:ext cx="55900" cy="16575"/>
            </a:xfrm>
            <a:custGeom>
              <a:rect b="b" l="l" r="r" t="t"/>
              <a:pathLst>
                <a:path extrusionOk="0" h="663" w="2236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4158975" y="1632575"/>
              <a:ext cx="106775" cy="81675"/>
            </a:xfrm>
            <a:custGeom>
              <a:rect b="b" l="l" r="r" t="t"/>
              <a:pathLst>
                <a:path extrusionOk="0" h="3267" w="4271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3644450" y="2598125"/>
              <a:ext cx="477025" cy="1785475"/>
            </a:xfrm>
            <a:custGeom>
              <a:rect b="b" l="l" r="r" t="t"/>
              <a:pathLst>
                <a:path extrusionOk="0" h="71419" w="19081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3938825" y="2774925"/>
              <a:ext cx="120100" cy="489550"/>
            </a:xfrm>
            <a:custGeom>
              <a:rect b="b" l="l" r="r" t="t"/>
              <a:pathLst>
                <a:path extrusionOk="0" h="19582" w="4804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3988850" y="2608975"/>
              <a:ext cx="350275" cy="1768800"/>
            </a:xfrm>
            <a:custGeom>
              <a:rect b="b" l="l" r="r" t="t"/>
              <a:pathLst>
                <a:path extrusionOk="0" h="70752" w="14011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4160650" y="4324375"/>
              <a:ext cx="195150" cy="56725"/>
            </a:xfrm>
            <a:custGeom>
              <a:rect b="b" l="l" r="r" t="t"/>
              <a:pathLst>
                <a:path extrusionOk="0" h="2269" w="7806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3661950" y="4302700"/>
              <a:ext cx="175975" cy="86750"/>
            </a:xfrm>
            <a:custGeom>
              <a:rect b="b" l="l" r="r" t="t"/>
              <a:pathLst>
                <a:path extrusionOk="0" h="3470" w="7039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4094750" y="1591475"/>
              <a:ext cx="18375" cy="23575"/>
            </a:xfrm>
            <a:custGeom>
              <a:rect b="b" l="l" r="r" t="t"/>
              <a:pathLst>
                <a:path extrusionOk="0" h="943" w="735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4023050" y="1572300"/>
              <a:ext cx="17525" cy="23575"/>
            </a:xfrm>
            <a:custGeom>
              <a:rect b="b" l="l" r="r" t="t"/>
              <a:pathLst>
                <a:path extrusionOk="0" h="943" w="701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4010525" y="1592425"/>
              <a:ext cx="45075" cy="58450"/>
            </a:xfrm>
            <a:custGeom>
              <a:rect b="b" l="l" r="r" t="t"/>
              <a:pathLst>
                <a:path extrusionOk="0" h="2338" w="1803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4105025" y="1555650"/>
              <a:ext cx="33950" cy="28450"/>
            </a:xfrm>
            <a:custGeom>
              <a:rect b="b" l="l" r="r" t="t"/>
              <a:pathLst>
                <a:path extrusionOk="0" h="1138" w="1358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4004700" y="1528950"/>
              <a:ext cx="37550" cy="20950"/>
            </a:xfrm>
            <a:custGeom>
              <a:rect b="b" l="l" r="r" t="t"/>
              <a:pathLst>
                <a:path extrusionOk="0" h="838" w="1502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4182325" y="4472675"/>
              <a:ext cx="43400" cy="21000"/>
            </a:xfrm>
            <a:custGeom>
              <a:rect b="b" l="l" r="r" t="t"/>
              <a:pathLst>
                <a:path extrusionOk="0" h="840" w="1736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4198175" y="4453625"/>
              <a:ext cx="27550" cy="36725"/>
            </a:xfrm>
            <a:custGeom>
              <a:rect b="b" l="l" r="r" t="t"/>
              <a:pathLst>
                <a:path extrusionOk="0" h="1469" w="1102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3639425" y="4442450"/>
              <a:ext cx="50075" cy="25375"/>
            </a:xfrm>
            <a:custGeom>
              <a:rect b="b" l="l" r="r" t="t"/>
              <a:pathLst>
                <a:path extrusionOk="0" h="1015" w="2003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3661125" y="4427625"/>
              <a:ext cx="30050" cy="40200"/>
            </a:xfrm>
            <a:custGeom>
              <a:rect b="b" l="l" r="r" t="t"/>
              <a:pathLst>
                <a:path extrusionOk="0" h="1608" w="1202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3395925" y="2262050"/>
              <a:ext cx="826450" cy="867625"/>
            </a:xfrm>
            <a:custGeom>
              <a:rect b="b" l="l" r="r" t="t"/>
              <a:pathLst>
                <a:path extrusionOk="0" h="34705" w="33058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3395925" y="2262050"/>
              <a:ext cx="826450" cy="867625"/>
            </a:xfrm>
            <a:custGeom>
              <a:rect b="b" l="l" r="r" t="t"/>
              <a:pathLst>
                <a:path extrusionOk="0" h="34705" w="33058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3159100" y="2510575"/>
              <a:ext cx="32550" cy="192650"/>
            </a:xfrm>
            <a:custGeom>
              <a:rect b="b" l="l" r="r" t="t"/>
              <a:pathLst>
                <a:path extrusionOk="0" h="7706" w="1302">
                  <a:moveTo>
                    <a:pt x="901" y="0"/>
                  </a:moveTo>
                  <a:cubicBezTo>
                    <a:pt x="200" y="2502"/>
                    <a:pt x="0" y="5137"/>
                    <a:pt x="334" y="7706"/>
                  </a:cubicBezTo>
                  <a:lnTo>
                    <a:pt x="767" y="7673"/>
                  </a:lnTo>
                  <a:cubicBezTo>
                    <a:pt x="434" y="5137"/>
                    <a:pt x="634" y="2569"/>
                    <a:pt x="1301" y="100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3176600" y="2754075"/>
              <a:ext cx="32550" cy="75075"/>
            </a:xfrm>
            <a:custGeom>
              <a:rect b="b" l="l" r="r" t="t"/>
              <a:pathLst>
                <a:path extrusionOk="0" h="3003" w="1302">
                  <a:moveTo>
                    <a:pt x="401" y="1"/>
                  </a:moveTo>
                  <a:lnTo>
                    <a:pt x="1" y="67"/>
                  </a:lnTo>
                  <a:cubicBezTo>
                    <a:pt x="201" y="1068"/>
                    <a:pt x="501" y="2035"/>
                    <a:pt x="901" y="3003"/>
                  </a:cubicBezTo>
                  <a:lnTo>
                    <a:pt x="1302" y="2836"/>
                  </a:lnTo>
                  <a:cubicBezTo>
                    <a:pt x="935" y="1902"/>
                    <a:pt x="635" y="968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3157425" y="2174125"/>
              <a:ext cx="1023250" cy="938150"/>
            </a:xfrm>
            <a:custGeom>
              <a:rect b="b" l="l" r="r" t="t"/>
              <a:pathLst>
                <a:path extrusionOk="0" h="37526" w="4093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3246650" y="2261875"/>
              <a:ext cx="802275" cy="468050"/>
            </a:xfrm>
            <a:custGeom>
              <a:rect b="b" l="l" r="r" t="t"/>
              <a:pathLst>
                <a:path extrusionOk="0" h="18722" w="32091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4218175" y="1964350"/>
              <a:ext cx="312750" cy="621300"/>
            </a:xfrm>
            <a:custGeom>
              <a:rect b="b" l="l" r="r" t="t"/>
              <a:pathLst>
                <a:path extrusionOk="0" h="24852" w="1251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4195100" y="1916200"/>
              <a:ext cx="295800" cy="337550"/>
            </a:xfrm>
            <a:custGeom>
              <a:rect b="b" l="l" r="r" t="t"/>
              <a:pathLst>
                <a:path extrusionOk="0" h="13502" w="11832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4153975" y="2526425"/>
              <a:ext cx="122600" cy="99250"/>
            </a:xfrm>
            <a:custGeom>
              <a:rect b="b" l="l" r="r" t="t"/>
              <a:pathLst>
                <a:path extrusionOk="0" h="3970" w="4904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4104775" y="2535600"/>
              <a:ext cx="103425" cy="120100"/>
            </a:xfrm>
            <a:custGeom>
              <a:rect b="b" l="l" r="r" t="t"/>
              <a:pathLst>
                <a:path extrusionOk="0" h="4804" w="4137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3" name="Google Shape;593;p1"/>
          <p:cNvSpPr txBox="1"/>
          <p:nvPr>
            <p:ph idx="1" type="subTitle"/>
          </p:nvPr>
        </p:nvSpPr>
        <p:spPr>
          <a:xfrm>
            <a:off x="625825" y="2109400"/>
            <a:ext cx="3812400" cy="26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Nama Kelompok: Career Shifterz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Anggota Kelompok: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Auviera Pascafiwi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Fahmy Rafian 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 Fu’ad Saifuddin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Indra Maulidin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Luthfan Zulfahmi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Wenvint</a:t>
            </a:r>
            <a:endParaRPr/>
          </a:p>
        </p:txBody>
      </p:sp>
      <p:pic>
        <p:nvPicPr>
          <p:cNvPr id="594" name="Google Shape;5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1"/>
          <p:cNvSpPr txBox="1"/>
          <p:nvPr/>
        </p:nvSpPr>
        <p:spPr>
          <a:xfrm>
            <a:off x="6374490" y="2219584"/>
            <a:ext cx="18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" sz="4000" u="none" cap="none" strike="noStrik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R</a:t>
            </a:r>
            <a:endParaRPr b="0" i="0" sz="4000" u="none" cap="none" strike="noStrike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51ee923bb3_0_0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Data Work Experience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254" name="Google Shape;1254;g151ee923bb3_0_0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55" name="Google Shape;1255;g151ee923bb3_0_0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56" name="Google Shape;1256;g151ee923bb3_0_0"/>
          <p:cNvSpPr txBox="1"/>
          <p:nvPr/>
        </p:nvSpPr>
        <p:spPr>
          <a:xfrm>
            <a:off x="882325" y="4436100"/>
            <a:ext cx="318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Kebanyakan nasabah RakaBank memiliki Work Experience &gt; 5 tahun (7</a:t>
            </a: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7</a:t>
            </a: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%)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57" name="Google Shape;1257;g151ee923bb3_0_0"/>
          <p:cNvSpPr txBox="1"/>
          <p:nvPr/>
        </p:nvSpPr>
        <p:spPr>
          <a:xfrm>
            <a:off x="4623775" y="4359900"/>
            <a:ext cx="364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Rentang Work Experience dari nasabah yang berhasil dan gagal bayar tidak berbeda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58" name="Google Shape;1258;g151ee923bb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Google Shape;1259;g151ee923bb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025" y="1365937"/>
            <a:ext cx="3180300" cy="311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0" name="Google Shape;1260;g151ee923bb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300" y="1467950"/>
            <a:ext cx="3763149" cy="2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51ee923bb3_0_12"/>
          <p:cNvSpPr txBox="1"/>
          <p:nvPr>
            <p:ph type="title"/>
          </p:nvPr>
        </p:nvSpPr>
        <p:spPr>
          <a:xfrm>
            <a:off x="1244925" y="303325"/>
            <a:ext cx="7312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Data Current House Years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266" name="Google Shape;1266;g151ee923bb3_0_12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67" name="Google Shape;1267;g151ee923bb3_0_12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68" name="Google Shape;1268;g151ee923bb3_0_12"/>
          <p:cNvSpPr txBox="1"/>
          <p:nvPr/>
        </p:nvSpPr>
        <p:spPr>
          <a:xfrm>
            <a:off x="4623775" y="4359900"/>
            <a:ext cx="364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Rentang Current House Years dari nasabah yang berhasil dan gagal bayar tidak jauh berbeda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69" name="Google Shape;1269;g151ee923bb3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g151ee923bb3_0_12"/>
          <p:cNvSpPr txBox="1"/>
          <p:nvPr/>
        </p:nvSpPr>
        <p:spPr>
          <a:xfrm>
            <a:off x="1049825" y="4359900"/>
            <a:ext cx="293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Current House Years atau umur tempat tinggal nasabah saat ini berkisar 10 - 14 tahun dan proporsinya hampir sama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71" name="Google Shape;1271;g151ee923bb3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900" y="1406775"/>
            <a:ext cx="3062544" cy="29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g151ee923bb3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150" y="1428050"/>
            <a:ext cx="3763400" cy="295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51ee923bb3_0_25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1"/>
                </a:solidFill>
              </a:rPr>
              <a:t>Data Marital Status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278" name="Google Shape;1278;g151ee923bb3_0_25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79" name="Google Shape;1279;g151ee923bb3_0_25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80" name="Google Shape;1280;g151ee923bb3_0_25"/>
          <p:cNvSpPr txBox="1"/>
          <p:nvPr/>
        </p:nvSpPr>
        <p:spPr>
          <a:xfrm>
            <a:off x="1049813" y="4359900"/>
            <a:ext cx="29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Kebanyakan nasabah RakaBank masih berstatus Single (89%)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81" name="Google Shape;1281;g151ee923bb3_0_25"/>
          <p:cNvSpPr txBox="1"/>
          <p:nvPr/>
        </p:nvSpPr>
        <p:spPr>
          <a:xfrm>
            <a:off x="4623775" y="4359900"/>
            <a:ext cx="364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Persentase Nasabah yang Gagal Bayar untuk yang berstatus Single atau Married tidak memiliki perbedaan yang cukup signifikan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82" name="Google Shape;1282;g151ee923bb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3" name="Google Shape;1283;g151ee923bb3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513" y="1448550"/>
            <a:ext cx="3005328" cy="30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4" name="Google Shape;1284;g151ee923bb3_0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3075" y="1448550"/>
            <a:ext cx="3441607" cy="30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51cf8a7085_1_49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Data Kepemilikan Mobil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290" name="Google Shape;1290;g151cf8a7085_1_49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91" name="Google Shape;1291;g151cf8a7085_1_49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92" name="Google Shape;1292;g151cf8a7085_1_49"/>
          <p:cNvSpPr txBox="1"/>
          <p:nvPr/>
        </p:nvSpPr>
        <p:spPr>
          <a:xfrm>
            <a:off x="1049813" y="4359900"/>
            <a:ext cx="29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Kebanyakan nasabah RakaBank Tidak Mempunyai Mobil (69 %)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93" name="Google Shape;1293;g151cf8a7085_1_49"/>
          <p:cNvSpPr txBox="1"/>
          <p:nvPr/>
        </p:nvSpPr>
        <p:spPr>
          <a:xfrm>
            <a:off x="4623775" y="4359900"/>
            <a:ext cx="364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Persentase Nasabah yang Gagal Bayar untuk yang memiliki Mobil atau tidak memiliki Mobil tidak memiliki perbedaan yang cukup signifikan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94" name="Google Shape;1294;g151cf8a7085_1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g151cf8a7085_1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825" y="1460713"/>
            <a:ext cx="2936700" cy="298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g151cf8a7085_1_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6237" y="1400113"/>
            <a:ext cx="4055276" cy="30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51cf8a7085_1_69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Data Kepemilikan Rumah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302" name="Google Shape;1302;g151cf8a7085_1_69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303" name="Google Shape;1303;g151cf8a7085_1_69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304" name="Google Shape;1304;g151cf8a7085_1_69"/>
          <p:cNvSpPr txBox="1"/>
          <p:nvPr/>
        </p:nvSpPr>
        <p:spPr>
          <a:xfrm>
            <a:off x="1049813" y="4359900"/>
            <a:ext cx="29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Kebanyakan nasabah RakaBank menyewa Rumah (92%)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05" name="Google Shape;1305;g151cf8a7085_1_69"/>
          <p:cNvSpPr txBox="1"/>
          <p:nvPr/>
        </p:nvSpPr>
        <p:spPr>
          <a:xfrm>
            <a:off x="4222950" y="4359900"/>
            <a:ext cx="44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Persentase Nasabah yang Gagal Bayar untuk yang Memiliki Rumah atau Menyewa Rumah atau tidak keduanya tidak memiliki perbedaan yang cukup signifikan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306" name="Google Shape;1306;g151cf8a7085_1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g151cf8a7085_1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900" y="1394963"/>
            <a:ext cx="3018550" cy="30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g151cf8a7085_1_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5531" y="1448562"/>
            <a:ext cx="3496631" cy="30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1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Multivariate Analysis</a:t>
            </a:r>
            <a:endParaRPr>
              <a:solidFill>
                <a:srgbClr val="007FE0"/>
              </a:solidFill>
            </a:endParaRPr>
          </a:p>
        </p:txBody>
      </p:sp>
      <p:pic>
        <p:nvPicPr>
          <p:cNvPr id="1314" name="Google Shape;13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03475"/>
            <a:ext cx="4859530" cy="38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11"/>
          <p:cNvSpPr/>
          <p:nvPr/>
        </p:nvSpPr>
        <p:spPr>
          <a:xfrm>
            <a:off x="5057925" y="1296900"/>
            <a:ext cx="36318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Untuk Feature dan Label tidak berkorelasi secara Linier karena Nilai korelasi Linier sangat Kecil (&lt;0.1).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16" name="Google Shape;1316;p11"/>
          <p:cNvSpPr/>
          <p:nvPr/>
        </p:nvSpPr>
        <p:spPr>
          <a:xfrm>
            <a:off x="3653786" y="1156125"/>
            <a:ext cx="549900" cy="25776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7" name="Google Shape;131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151f531a617_1_125"/>
          <p:cNvSpPr/>
          <p:nvPr/>
        </p:nvSpPr>
        <p:spPr>
          <a:xfrm>
            <a:off x="4019075" y="4278419"/>
            <a:ext cx="135125" cy="2525"/>
          </a:xfrm>
          <a:custGeom>
            <a:rect b="b" l="l" r="r" t="t"/>
            <a:pathLst>
              <a:path extrusionOk="0" h="101" w="5405">
                <a:moveTo>
                  <a:pt x="1" y="1"/>
                </a:moveTo>
                <a:lnTo>
                  <a:pt x="1" y="101"/>
                </a:lnTo>
                <a:lnTo>
                  <a:pt x="5405" y="101"/>
                </a:lnTo>
                <a:lnTo>
                  <a:pt x="540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3" name="Google Shape;1323;g151f531a617_1_125"/>
          <p:cNvGrpSpPr/>
          <p:nvPr/>
        </p:nvGrpSpPr>
        <p:grpSpPr>
          <a:xfrm>
            <a:off x="493056" y="1336256"/>
            <a:ext cx="1521219" cy="3130900"/>
            <a:chOff x="5189806" y="1297669"/>
            <a:chExt cx="1521219" cy="3130900"/>
          </a:xfrm>
        </p:grpSpPr>
        <p:sp>
          <p:nvSpPr>
            <p:cNvPr id="1324" name="Google Shape;1324;g151f531a617_1_125"/>
            <p:cNvSpPr/>
            <p:nvPr/>
          </p:nvSpPr>
          <p:spPr>
            <a:xfrm>
              <a:off x="5655250" y="1297669"/>
              <a:ext cx="401975" cy="366550"/>
            </a:xfrm>
            <a:custGeom>
              <a:rect b="b" l="l" r="r" t="t"/>
              <a:pathLst>
                <a:path extrusionOk="0" h="14662" w="16079">
                  <a:moveTo>
                    <a:pt x="9559" y="1"/>
                  </a:moveTo>
                  <a:cubicBezTo>
                    <a:pt x="7727" y="1"/>
                    <a:pt x="5316" y="876"/>
                    <a:pt x="4303" y="5082"/>
                  </a:cubicBezTo>
                  <a:cubicBezTo>
                    <a:pt x="2936" y="10920"/>
                    <a:pt x="0" y="13088"/>
                    <a:pt x="0" y="13088"/>
                  </a:cubicBezTo>
                  <a:cubicBezTo>
                    <a:pt x="0" y="13088"/>
                    <a:pt x="4087" y="14662"/>
                    <a:pt x="8554" y="14662"/>
                  </a:cubicBezTo>
                  <a:cubicBezTo>
                    <a:pt x="11182" y="14662"/>
                    <a:pt x="13941" y="14117"/>
                    <a:pt x="16079" y="12388"/>
                  </a:cubicBezTo>
                  <a:lnTo>
                    <a:pt x="11876" y="446"/>
                  </a:lnTo>
                  <a:cubicBezTo>
                    <a:pt x="11876" y="446"/>
                    <a:pt x="10864" y="1"/>
                    <a:pt x="95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g151f531a617_1_125"/>
            <p:cNvSpPr/>
            <p:nvPr/>
          </p:nvSpPr>
          <p:spPr>
            <a:xfrm>
              <a:off x="5317500" y="1883369"/>
              <a:ext cx="464525" cy="361750"/>
            </a:xfrm>
            <a:custGeom>
              <a:rect b="b" l="l" r="r" t="t"/>
              <a:pathLst>
                <a:path extrusionOk="0" h="14470" w="18581">
                  <a:moveTo>
                    <a:pt x="15078" y="1"/>
                  </a:moveTo>
                  <a:cubicBezTo>
                    <a:pt x="14911" y="435"/>
                    <a:pt x="14711" y="902"/>
                    <a:pt x="14511" y="1369"/>
                  </a:cubicBezTo>
                  <a:cubicBezTo>
                    <a:pt x="14311" y="1836"/>
                    <a:pt x="14077" y="2303"/>
                    <a:pt x="13844" y="2770"/>
                  </a:cubicBezTo>
                  <a:cubicBezTo>
                    <a:pt x="13410" y="3704"/>
                    <a:pt x="12943" y="4604"/>
                    <a:pt x="12476" y="5505"/>
                  </a:cubicBezTo>
                  <a:cubicBezTo>
                    <a:pt x="11476" y="7306"/>
                    <a:pt x="10375" y="9007"/>
                    <a:pt x="9174" y="10642"/>
                  </a:cubicBezTo>
                  <a:lnTo>
                    <a:pt x="8940" y="10942"/>
                  </a:lnTo>
                  <a:cubicBezTo>
                    <a:pt x="8885" y="11025"/>
                    <a:pt x="8830" y="11130"/>
                    <a:pt x="8794" y="11164"/>
                  </a:cubicBezTo>
                  <a:lnTo>
                    <a:pt x="8794" y="11164"/>
                  </a:lnTo>
                  <a:cubicBezTo>
                    <a:pt x="8790" y="11162"/>
                    <a:pt x="8786" y="11161"/>
                    <a:pt x="8784" y="11161"/>
                  </a:cubicBezTo>
                  <a:cubicBezTo>
                    <a:pt x="8774" y="11161"/>
                    <a:pt x="8774" y="11176"/>
                    <a:pt x="8774" y="11176"/>
                  </a:cubicBezTo>
                  <a:cubicBezTo>
                    <a:pt x="8779" y="11176"/>
                    <a:pt x="8786" y="11172"/>
                    <a:pt x="8794" y="11164"/>
                  </a:cubicBezTo>
                  <a:lnTo>
                    <a:pt x="8794" y="11164"/>
                  </a:lnTo>
                  <a:cubicBezTo>
                    <a:pt x="8797" y="11167"/>
                    <a:pt x="8802" y="11170"/>
                    <a:pt x="8807" y="11176"/>
                  </a:cubicBezTo>
                  <a:cubicBezTo>
                    <a:pt x="8840" y="11176"/>
                    <a:pt x="8799" y="11192"/>
                    <a:pt x="8707" y="11192"/>
                  </a:cubicBezTo>
                  <a:cubicBezTo>
                    <a:pt x="8615" y="11192"/>
                    <a:pt x="8473" y="11176"/>
                    <a:pt x="8307" y="11109"/>
                  </a:cubicBezTo>
                  <a:cubicBezTo>
                    <a:pt x="7473" y="10809"/>
                    <a:pt x="6706" y="10342"/>
                    <a:pt x="6005" y="9775"/>
                  </a:cubicBezTo>
                  <a:cubicBezTo>
                    <a:pt x="4404" y="8507"/>
                    <a:pt x="2903" y="7106"/>
                    <a:pt x="1468" y="5605"/>
                  </a:cubicBezTo>
                  <a:lnTo>
                    <a:pt x="1" y="6706"/>
                  </a:lnTo>
                  <a:cubicBezTo>
                    <a:pt x="1168" y="8607"/>
                    <a:pt x="2569" y="10375"/>
                    <a:pt x="4137" y="11943"/>
                  </a:cubicBezTo>
                  <a:cubicBezTo>
                    <a:pt x="4571" y="12343"/>
                    <a:pt x="5004" y="12743"/>
                    <a:pt x="5505" y="13077"/>
                  </a:cubicBezTo>
                  <a:cubicBezTo>
                    <a:pt x="6005" y="13477"/>
                    <a:pt x="6572" y="13844"/>
                    <a:pt x="7173" y="14078"/>
                  </a:cubicBezTo>
                  <a:cubicBezTo>
                    <a:pt x="7506" y="14244"/>
                    <a:pt x="7906" y="14378"/>
                    <a:pt x="8307" y="14411"/>
                  </a:cubicBezTo>
                  <a:cubicBezTo>
                    <a:pt x="8504" y="14451"/>
                    <a:pt x="8701" y="14469"/>
                    <a:pt x="8897" y="14469"/>
                  </a:cubicBezTo>
                  <a:cubicBezTo>
                    <a:pt x="9197" y="14469"/>
                    <a:pt x="9492" y="14425"/>
                    <a:pt x="9774" y="14344"/>
                  </a:cubicBezTo>
                  <a:cubicBezTo>
                    <a:pt x="10308" y="14178"/>
                    <a:pt x="10775" y="13911"/>
                    <a:pt x="11175" y="13511"/>
                  </a:cubicBezTo>
                  <a:cubicBezTo>
                    <a:pt x="11376" y="13310"/>
                    <a:pt x="11442" y="13244"/>
                    <a:pt x="11542" y="13110"/>
                  </a:cubicBezTo>
                  <a:lnTo>
                    <a:pt x="11809" y="12810"/>
                  </a:lnTo>
                  <a:cubicBezTo>
                    <a:pt x="13277" y="11109"/>
                    <a:pt x="14544" y="9274"/>
                    <a:pt x="15679" y="7339"/>
                  </a:cubicBezTo>
                  <a:cubicBezTo>
                    <a:pt x="16212" y="6372"/>
                    <a:pt x="16779" y="5405"/>
                    <a:pt x="17246" y="4404"/>
                  </a:cubicBezTo>
                  <a:cubicBezTo>
                    <a:pt x="17480" y="3904"/>
                    <a:pt x="17713" y="3403"/>
                    <a:pt x="17947" y="2903"/>
                  </a:cubicBezTo>
                  <a:cubicBezTo>
                    <a:pt x="18180" y="2369"/>
                    <a:pt x="18381" y="1869"/>
                    <a:pt x="18581" y="1302"/>
                  </a:cubicBezTo>
                  <a:lnTo>
                    <a:pt x="1507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g151f531a617_1_125"/>
            <p:cNvSpPr/>
            <p:nvPr/>
          </p:nvSpPr>
          <p:spPr>
            <a:xfrm>
              <a:off x="5645250" y="1790794"/>
              <a:ext cx="219350" cy="262725"/>
            </a:xfrm>
            <a:custGeom>
              <a:rect b="b" l="l" r="r" t="t"/>
              <a:pathLst>
                <a:path extrusionOk="0" h="10509" w="8774">
                  <a:moveTo>
                    <a:pt x="4276" y="1"/>
                  </a:moveTo>
                  <a:cubicBezTo>
                    <a:pt x="2704" y="1"/>
                    <a:pt x="0" y="5605"/>
                    <a:pt x="0" y="5605"/>
                  </a:cubicBezTo>
                  <a:lnTo>
                    <a:pt x="4036" y="10509"/>
                  </a:lnTo>
                  <a:cubicBezTo>
                    <a:pt x="4036" y="10509"/>
                    <a:pt x="8773" y="4605"/>
                    <a:pt x="8139" y="2670"/>
                  </a:cubicBezTo>
                  <a:cubicBezTo>
                    <a:pt x="7439" y="668"/>
                    <a:pt x="6571" y="68"/>
                    <a:pt x="4303" y="1"/>
                  </a:cubicBezTo>
                  <a:cubicBezTo>
                    <a:pt x="4294" y="1"/>
                    <a:pt x="4285" y="1"/>
                    <a:pt x="4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g151f531a617_1_125"/>
            <p:cNvSpPr/>
            <p:nvPr/>
          </p:nvSpPr>
          <p:spPr>
            <a:xfrm>
              <a:off x="5693600" y="1824994"/>
              <a:ext cx="52575" cy="222700"/>
            </a:xfrm>
            <a:custGeom>
              <a:rect b="b" l="l" r="r" t="t"/>
              <a:pathLst>
                <a:path extrusionOk="0" h="8908" w="2103">
                  <a:moveTo>
                    <a:pt x="2102" y="1"/>
                  </a:moveTo>
                  <a:lnTo>
                    <a:pt x="1" y="6606"/>
                  </a:lnTo>
                  <a:lnTo>
                    <a:pt x="1902" y="8907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g151f531a617_1_125"/>
            <p:cNvSpPr/>
            <p:nvPr/>
          </p:nvSpPr>
          <p:spPr>
            <a:xfrm>
              <a:off x="5238275" y="1983444"/>
              <a:ext cx="130950" cy="85100"/>
            </a:xfrm>
            <a:custGeom>
              <a:rect b="b" l="l" r="r" t="t"/>
              <a:pathLst>
                <a:path extrusionOk="0" h="3404" w="5238">
                  <a:moveTo>
                    <a:pt x="2936" y="1"/>
                  </a:moveTo>
                  <a:lnTo>
                    <a:pt x="1" y="2302"/>
                  </a:lnTo>
                  <a:lnTo>
                    <a:pt x="4304" y="3403"/>
                  </a:lnTo>
                  <a:lnTo>
                    <a:pt x="5238" y="2436"/>
                  </a:lnTo>
                  <a:cubicBezTo>
                    <a:pt x="5104" y="901"/>
                    <a:pt x="2936" y="1"/>
                    <a:pt x="293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g151f531a617_1_125"/>
            <p:cNvSpPr/>
            <p:nvPr/>
          </p:nvSpPr>
          <p:spPr>
            <a:xfrm>
              <a:off x="5189806" y="1955800"/>
              <a:ext cx="123425" cy="87600"/>
            </a:xfrm>
            <a:custGeom>
              <a:rect b="b" l="l" r="r" t="t"/>
              <a:pathLst>
                <a:path extrusionOk="0" h="3504" w="4937">
                  <a:moveTo>
                    <a:pt x="2268" y="1"/>
                  </a:moveTo>
                  <a:lnTo>
                    <a:pt x="0" y="1669"/>
                  </a:lnTo>
                  <a:lnTo>
                    <a:pt x="2001" y="3503"/>
                  </a:lnTo>
                  <a:lnTo>
                    <a:pt x="4937" y="1202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g151f531a617_1_125"/>
            <p:cNvSpPr/>
            <p:nvPr/>
          </p:nvSpPr>
          <p:spPr>
            <a:xfrm>
              <a:off x="5936275" y="4123319"/>
              <a:ext cx="95925" cy="211850"/>
            </a:xfrm>
            <a:custGeom>
              <a:rect b="b" l="l" r="r" t="t"/>
              <a:pathLst>
                <a:path extrusionOk="0" h="8474" w="3837">
                  <a:moveTo>
                    <a:pt x="168" y="0"/>
                  </a:moveTo>
                  <a:lnTo>
                    <a:pt x="1" y="8473"/>
                  </a:lnTo>
                  <a:lnTo>
                    <a:pt x="3670" y="8473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g151f531a617_1_125"/>
            <p:cNvSpPr/>
            <p:nvPr/>
          </p:nvSpPr>
          <p:spPr>
            <a:xfrm>
              <a:off x="5750325" y="4324294"/>
              <a:ext cx="300225" cy="104275"/>
            </a:xfrm>
            <a:custGeom>
              <a:rect b="b" l="l" r="r" t="t"/>
              <a:pathLst>
                <a:path extrusionOk="0" h="4171" w="12009">
                  <a:moveTo>
                    <a:pt x="7072" y="0"/>
                  </a:moveTo>
                  <a:cubicBezTo>
                    <a:pt x="6872" y="0"/>
                    <a:pt x="6672" y="100"/>
                    <a:pt x="6471" y="234"/>
                  </a:cubicBezTo>
                  <a:cubicBezTo>
                    <a:pt x="5504" y="1034"/>
                    <a:pt x="3503" y="1902"/>
                    <a:pt x="634" y="2502"/>
                  </a:cubicBezTo>
                  <a:cubicBezTo>
                    <a:pt x="0" y="2636"/>
                    <a:pt x="67" y="4170"/>
                    <a:pt x="1601" y="4170"/>
                  </a:cubicBezTo>
                  <a:cubicBezTo>
                    <a:pt x="3136" y="4170"/>
                    <a:pt x="6338" y="4070"/>
                    <a:pt x="7439" y="4070"/>
                  </a:cubicBezTo>
                  <a:cubicBezTo>
                    <a:pt x="9240" y="4070"/>
                    <a:pt x="9941" y="4137"/>
                    <a:pt x="11375" y="4170"/>
                  </a:cubicBezTo>
                  <a:cubicBezTo>
                    <a:pt x="11742" y="4170"/>
                    <a:pt x="12009" y="3870"/>
                    <a:pt x="11975" y="3503"/>
                  </a:cubicBezTo>
                  <a:lnTo>
                    <a:pt x="11508" y="267"/>
                  </a:lnTo>
                  <a:cubicBezTo>
                    <a:pt x="11475" y="100"/>
                    <a:pt x="11342" y="0"/>
                    <a:pt x="1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g151f531a617_1_125"/>
            <p:cNvSpPr/>
            <p:nvPr/>
          </p:nvSpPr>
          <p:spPr>
            <a:xfrm>
              <a:off x="5938775" y="4123319"/>
              <a:ext cx="93425" cy="109275"/>
            </a:xfrm>
            <a:custGeom>
              <a:rect b="b" l="l" r="r" t="t"/>
              <a:pathLst>
                <a:path extrusionOk="0" h="4371" w="3737">
                  <a:moveTo>
                    <a:pt x="68" y="0"/>
                  </a:moveTo>
                  <a:lnTo>
                    <a:pt x="1" y="4370"/>
                  </a:lnTo>
                  <a:lnTo>
                    <a:pt x="3637" y="437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g151f531a617_1_125"/>
            <p:cNvSpPr/>
            <p:nvPr/>
          </p:nvSpPr>
          <p:spPr>
            <a:xfrm>
              <a:off x="5713625" y="1758819"/>
              <a:ext cx="492050" cy="584925"/>
            </a:xfrm>
            <a:custGeom>
              <a:rect b="b" l="l" r="r" t="t"/>
              <a:pathLst>
                <a:path extrusionOk="0" h="23397" w="19682">
                  <a:moveTo>
                    <a:pt x="11310" y="1"/>
                  </a:moveTo>
                  <a:cubicBezTo>
                    <a:pt x="9734" y="1"/>
                    <a:pt x="8170" y="83"/>
                    <a:pt x="6605" y="246"/>
                  </a:cubicBezTo>
                  <a:cubicBezTo>
                    <a:pt x="4871" y="446"/>
                    <a:pt x="3003" y="813"/>
                    <a:pt x="1802" y="1080"/>
                  </a:cubicBezTo>
                  <a:cubicBezTo>
                    <a:pt x="834" y="1280"/>
                    <a:pt x="134" y="2114"/>
                    <a:pt x="67" y="3081"/>
                  </a:cubicBezTo>
                  <a:cubicBezTo>
                    <a:pt x="0" y="5417"/>
                    <a:pt x="401" y="10820"/>
                    <a:pt x="2836" y="23396"/>
                  </a:cubicBezTo>
                  <a:lnTo>
                    <a:pt x="17713" y="22962"/>
                  </a:lnTo>
                  <a:cubicBezTo>
                    <a:pt x="17279" y="16925"/>
                    <a:pt x="17146" y="13189"/>
                    <a:pt x="19681" y="680"/>
                  </a:cubicBezTo>
                  <a:cubicBezTo>
                    <a:pt x="17580" y="313"/>
                    <a:pt x="15478" y="113"/>
                    <a:pt x="13343" y="46"/>
                  </a:cubicBezTo>
                  <a:cubicBezTo>
                    <a:pt x="12663" y="16"/>
                    <a:pt x="11985" y="1"/>
                    <a:pt x="11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g151f531a617_1_125"/>
            <p:cNvSpPr/>
            <p:nvPr/>
          </p:nvSpPr>
          <p:spPr>
            <a:xfrm>
              <a:off x="5832875" y="1570644"/>
              <a:ext cx="214350" cy="281075"/>
            </a:xfrm>
            <a:custGeom>
              <a:rect b="b" l="l" r="r" t="t"/>
              <a:pathLst>
                <a:path extrusionOk="0" h="11243" w="8574">
                  <a:moveTo>
                    <a:pt x="7673" y="1"/>
                  </a:moveTo>
                  <a:lnTo>
                    <a:pt x="3636" y="3637"/>
                  </a:lnTo>
                  <a:cubicBezTo>
                    <a:pt x="4103" y="5305"/>
                    <a:pt x="4237" y="7106"/>
                    <a:pt x="1835" y="7773"/>
                  </a:cubicBezTo>
                  <a:cubicBezTo>
                    <a:pt x="1835" y="7773"/>
                    <a:pt x="0" y="9508"/>
                    <a:pt x="3403" y="11242"/>
                  </a:cubicBezTo>
                  <a:cubicBezTo>
                    <a:pt x="5538" y="10742"/>
                    <a:pt x="7406" y="9408"/>
                    <a:pt x="8573" y="7573"/>
                  </a:cubicBezTo>
                  <a:cubicBezTo>
                    <a:pt x="7005" y="6172"/>
                    <a:pt x="7306" y="2169"/>
                    <a:pt x="7673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g151f531a617_1_125"/>
            <p:cNvSpPr/>
            <p:nvPr/>
          </p:nvSpPr>
          <p:spPr>
            <a:xfrm>
              <a:off x="5917925" y="1829994"/>
              <a:ext cx="70925" cy="21725"/>
            </a:xfrm>
            <a:custGeom>
              <a:rect b="b" l="l" r="r" t="t"/>
              <a:pathLst>
                <a:path extrusionOk="0" h="869" w="2837">
                  <a:moveTo>
                    <a:pt x="468" y="1"/>
                  </a:moveTo>
                  <a:lnTo>
                    <a:pt x="1" y="868"/>
                  </a:lnTo>
                  <a:lnTo>
                    <a:pt x="2836" y="535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g151f531a617_1_125"/>
            <p:cNvSpPr/>
            <p:nvPr/>
          </p:nvSpPr>
          <p:spPr>
            <a:xfrm>
              <a:off x="5929600" y="1745769"/>
              <a:ext cx="155150" cy="187675"/>
            </a:xfrm>
            <a:custGeom>
              <a:rect b="b" l="l" r="r" t="t"/>
              <a:pathLst>
                <a:path extrusionOk="0" h="7507" w="6206">
                  <a:moveTo>
                    <a:pt x="4437" y="1"/>
                  </a:moveTo>
                  <a:cubicBezTo>
                    <a:pt x="4304" y="701"/>
                    <a:pt x="768" y="3003"/>
                    <a:pt x="1" y="3370"/>
                  </a:cubicBezTo>
                  <a:cubicBezTo>
                    <a:pt x="1268" y="4204"/>
                    <a:pt x="2403" y="4838"/>
                    <a:pt x="3570" y="7506"/>
                  </a:cubicBezTo>
                  <a:cubicBezTo>
                    <a:pt x="5305" y="4504"/>
                    <a:pt x="6205" y="401"/>
                    <a:pt x="6205" y="401"/>
                  </a:cubicBezTo>
                  <a:cubicBezTo>
                    <a:pt x="6205" y="401"/>
                    <a:pt x="4704" y="301"/>
                    <a:pt x="4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g151f531a617_1_125"/>
            <p:cNvSpPr/>
            <p:nvPr/>
          </p:nvSpPr>
          <p:spPr>
            <a:xfrm>
              <a:off x="5877075" y="1829994"/>
              <a:ext cx="40875" cy="21725"/>
            </a:xfrm>
            <a:custGeom>
              <a:rect b="b" l="l" r="r" t="t"/>
              <a:pathLst>
                <a:path extrusionOk="0" h="869" w="1635">
                  <a:moveTo>
                    <a:pt x="1435" y="1"/>
                  </a:moveTo>
                  <a:lnTo>
                    <a:pt x="0" y="101"/>
                  </a:lnTo>
                  <a:lnTo>
                    <a:pt x="1635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g151f531a617_1_125"/>
            <p:cNvSpPr/>
            <p:nvPr/>
          </p:nvSpPr>
          <p:spPr>
            <a:xfrm>
              <a:off x="5796175" y="1751619"/>
              <a:ext cx="116775" cy="181825"/>
            </a:xfrm>
            <a:custGeom>
              <a:rect b="b" l="l" r="r" t="t"/>
              <a:pathLst>
                <a:path extrusionOk="0" h="7273" w="4671">
                  <a:moveTo>
                    <a:pt x="3904" y="0"/>
                  </a:moveTo>
                  <a:lnTo>
                    <a:pt x="3904" y="0"/>
                  </a:lnTo>
                  <a:cubicBezTo>
                    <a:pt x="3637" y="301"/>
                    <a:pt x="2136" y="401"/>
                    <a:pt x="2136" y="401"/>
                  </a:cubicBezTo>
                  <a:cubicBezTo>
                    <a:pt x="2136" y="401"/>
                    <a:pt x="1" y="4270"/>
                    <a:pt x="1769" y="7272"/>
                  </a:cubicBezTo>
                  <a:cubicBezTo>
                    <a:pt x="2569" y="5137"/>
                    <a:pt x="3403" y="3970"/>
                    <a:pt x="4671" y="3136"/>
                  </a:cubicBezTo>
                  <a:cubicBezTo>
                    <a:pt x="3503" y="2369"/>
                    <a:pt x="3803" y="701"/>
                    <a:pt x="3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g151f531a617_1_125"/>
            <p:cNvSpPr/>
            <p:nvPr/>
          </p:nvSpPr>
          <p:spPr>
            <a:xfrm>
              <a:off x="5923775" y="1607344"/>
              <a:ext cx="63400" cy="84250"/>
            </a:xfrm>
            <a:custGeom>
              <a:rect b="b" l="l" r="r" t="t"/>
              <a:pathLst>
                <a:path extrusionOk="0" h="3370" w="2536">
                  <a:moveTo>
                    <a:pt x="2402" y="1"/>
                  </a:moveTo>
                  <a:lnTo>
                    <a:pt x="0" y="2169"/>
                  </a:lnTo>
                  <a:cubicBezTo>
                    <a:pt x="134" y="2569"/>
                    <a:pt x="201" y="2969"/>
                    <a:pt x="234" y="3370"/>
                  </a:cubicBezTo>
                  <a:cubicBezTo>
                    <a:pt x="1168" y="3203"/>
                    <a:pt x="2402" y="2135"/>
                    <a:pt x="2469" y="1168"/>
                  </a:cubicBezTo>
                  <a:cubicBezTo>
                    <a:pt x="2536" y="768"/>
                    <a:pt x="2502" y="401"/>
                    <a:pt x="2402" y="1"/>
                  </a:cubicBez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g151f531a617_1_125"/>
            <p:cNvSpPr/>
            <p:nvPr/>
          </p:nvSpPr>
          <p:spPr>
            <a:xfrm>
              <a:off x="5785350" y="1317744"/>
              <a:ext cx="270700" cy="349325"/>
            </a:xfrm>
            <a:custGeom>
              <a:rect b="b" l="l" r="r" t="t"/>
              <a:pathLst>
                <a:path extrusionOk="0" h="13973" w="10828">
                  <a:moveTo>
                    <a:pt x="5804" y="1"/>
                  </a:moveTo>
                  <a:cubicBezTo>
                    <a:pt x="5110" y="1"/>
                    <a:pt x="4396" y="151"/>
                    <a:pt x="3703" y="477"/>
                  </a:cubicBezTo>
                  <a:cubicBezTo>
                    <a:pt x="234" y="2111"/>
                    <a:pt x="0" y="7515"/>
                    <a:pt x="934" y="10717"/>
                  </a:cubicBezTo>
                  <a:cubicBezTo>
                    <a:pt x="1543" y="12820"/>
                    <a:pt x="3344" y="13973"/>
                    <a:pt x="5253" y="13973"/>
                  </a:cubicBezTo>
                  <a:cubicBezTo>
                    <a:pt x="6586" y="13973"/>
                    <a:pt x="7971" y="13411"/>
                    <a:pt x="9040" y="12218"/>
                  </a:cubicBezTo>
                  <a:cubicBezTo>
                    <a:pt x="10774" y="10284"/>
                    <a:pt x="10708" y="8749"/>
                    <a:pt x="10774" y="5113"/>
                  </a:cubicBezTo>
                  <a:cubicBezTo>
                    <a:pt x="10827" y="2180"/>
                    <a:pt x="8452" y="1"/>
                    <a:pt x="5804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g151f531a617_1_125"/>
            <p:cNvSpPr/>
            <p:nvPr/>
          </p:nvSpPr>
          <p:spPr>
            <a:xfrm>
              <a:off x="5930450" y="1478094"/>
              <a:ext cx="119275" cy="10850"/>
            </a:xfrm>
            <a:custGeom>
              <a:rect b="b" l="l" r="r" t="t"/>
              <a:pathLst>
                <a:path extrusionOk="0" h="434" w="4771">
                  <a:moveTo>
                    <a:pt x="100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67"/>
                    <a:pt x="34" y="200"/>
                    <a:pt x="100" y="200"/>
                  </a:cubicBezTo>
                  <a:lnTo>
                    <a:pt x="4670" y="434"/>
                  </a:lnTo>
                  <a:cubicBezTo>
                    <a:pt x="4737" y="434"/>
                    <a:pt x="4770" y="401"/>
                    <a:pt x="4770" y="334"/>
                  </a:cubicBezTo>
                  <a:cubicBezTo>
                    <a:pt x="4770" y="267"/>
                    <a:pt x="4737" y="234"/>
                    <a:pt x="4670" y="234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g151f531a617_1_125"/>
            <p:cNvSpPr/>
            <p:nvPr/>
          </p:nvSpPr>
          <p:spPr>
            <a:xfrm>
              <a:off x="5784500" y="2336194"/>
              <a:ext cx="285225" cy="1874700"/>
            </a:xfrm>
            <a:custGeom>
              <a:rect b="b" l="l" r="r" t="t"/>
              <a:pathLst>
                <a:path extrusionOk="0" h="74988" w="11409">
                  <a:moveTo>
                    <a:pt x="10875" y="1"/>
                  </a:moveTo>
                  <a:lnTo>
                    <a:pt x="1" y="301"/>
                  </a:lnTo>
                  <a:cubicBezTo>
                    <a:pt x="1" y="301"/>
                    <a:pt x="1869" y="27521"/>
                    <a:pt x="2936" y="38628"/>
                  </a:cubicBezTo>
                  <a:cubicBezTo>
                    <a:pt x="4004" y="50203"/>
                    <a:pt x="5438" y="74988"/>
                    <a:pt x="5438" y="74988"/>
                  </a:cubicBezTo>
                  <a:lnTo>
                    <a:pt x="10375" y="74988"/>
                  </a:lnTo>
                  <a:cubicBezTo>
                    <a:pt x="10375" y="74988"/>
                    <a:pt x="11409" y="49770"/>
                    <a:pt x="11009" y="38362"/>
                  </a:cubicBezTo>
                  <a:cubicBezTo>
                    <a:pt x="10608" y="25919"/>
                    <a:pt x="10875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g151f531a617_1_125"/>
            <p:cNvSpPr/>
            <p:nvPr/>
          </p:nvSpPr>
          <p:spPr>
            <a:xfrm>
              <a:off x="5899600" y="4163344"/>
              <a:ext cx="162625" cy="52550"/>
            </a:xfrm>
            <a:custGeom>
              <a:rect b="b" l="l" r="r" t="t"/>
              <a:pathLst>
                <a:path extrusionOk="0" h="2102" w="6505">
                  <a:moveTo>
                    <a:pt x="6505" y="0"/>
                  </a:moveTo>
                  <a:lnTo>
                    <a:pt x="0" y="234"/>
                  </a:lnTo>
                  <a:lnTo>
                    <a:pt x="434" y="2102"/>
                  </a:lnTo>
                  <a:lnTo>
                    <a:pt x="6238" y="2102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g151f531a617_1_125"/>
            <p:cNvSpPr/>
            <p:nvPr/>
          </p:nvSpPr>
          <p:spPr>
            <a:xfrm>
              <a:off x="5943775" y="2570994"/>
              <a:ext cx="113450" cy="617500"/>
            </a:xfrm>
            <a:custGeom>
              <a:rect b="b" l="l" r="r" t="t"/>
              <a:pathLst>
                <a:path extrusionOk="0" h="24700" w="4538">
                  <a:moveTo>
                    <a:pt x="3874" y="1"/>
                  </a:moveTo>
                  <a:cubicBezTo>
                    <a:pt x="3439" y="1"/>
                    <a:pt x="2978" y="565"/>
                    <a:pt x="2469" y="1884"/>
                  </a:cubicBezTo>
                  <a:cubicBezTo>
                    <a:pt x="1" y="8388"/>
                    <a:pt x="2636" y="18729"/>
                    <a:pt x="4538" y="24700"/>
                  </a:cubicBezTo>
                  <a:cubicBezTo>
                    <a:pt x="4404" y="17261"/>
                    <a:pt x="4404" y="7521"/>
                    <a:pt x="4437" y="316"/>
                  </a:cubicBezTo>
                  <a:cubicBezTo>
                    <a:pt x="4253" y="111"/>
                    <a:pt x="4066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g151f531a617_1_125"/>
            <p:cNvSpPr/>
            <p:nvPr/>
          </p:nvSpPr>
          <p:spPr>
            <a:xfrm>
              <a:off x="5887925" y="1471419"/>
              <a:ext cx="17525" cy="26700"/>
            </a:xfrm>
            <a:custGeom>
              <a:rect b="b" l="l" r="r" t="t"/>
              <a:pathLst>
                <a:path extrusionOk="0" h="1068" w="701">
                  <a:moveTo>
                    <a:pt x="334" y="0"/>
                  </a:moveTo>
                  <a:cubicBezTo>
                    <a:pt x="133" y="0"/>
                    <a:pt x="0" y="267"/>
                    <a:pt x="0" y="534"/>
                  </a:cubicBezTo>
                  <a:cubicBezTo>
                    <a:pt x="33" y="834"/>
                    <a:pt x="200" y="1068"/>
                    <a:pt x="367" y="1068"/>
                  </a:cubicBezTo>
                  <a:cubicBezTo>
                    <a:pt x="567" y="1068"/>
                    <a:pt x="701" y="801"/>
                    <a:pt x="701" y="534"/>
                  </a:cubicBezTo>
                  <a:cubicBezTo>
                    <a:pt x="701" y="234"/>
                    <a:pt x="534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g151f531a617_1_125"/>
            <p:cNvSpPr/>
            <p:nvPr/>
          </p:nvSpPr>
          <p:spPr>
            <a:xfrm>
              <a:off x="5804525" y="1473919"/>
              <a:ext cx="17525" cy="26700"/>
            </a:xfrm>
            <a:custGeom>
              <a:rect b="b" l="l" r="r" t="t"/>
              <a:pathLst>
                <a:path extrusionOk="0" h="1068" w="701">
                  <a:moveTo>
                    <a:pt x="334" y="0"/>
                  </a:moveTo>
                  <a:cubicBezTo>
                    <a:pt x="134" y="0"/>
                    <a:pt x="0" y="267"/>
                    <a:pt x="0" y="534"/>
                  </a:cubicBezTo>
                  <a:cubicBezTo>
                    <a:pt x="34" y="834"/>
                    <a:pt x="200" y="1068"/>
                    <a:pt x="367" y="1068"/>
                  </a:cubicBezTo>
                  <a:cubicBezTo>
                    <a:pt x="567" y="1068"/>
                    <a:pt x="701" y="801"/>
                    <a:pt x="701" y="534"/>
                  </a:cubicBezTo>
                  <a:cubicBezTo>
                    <a:pt x="701" y="201"/>
                    <a:pt x="534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g151f531a617_1_125"/>
            <p:cNvSpPr/>
            <p:nvPr/>
          </p:nvSpPr>
          <p:spPr>
            <a:xfrm>
              <a:off x="5797025" y="1469744"/>
              <a:ext cx="17525" cy="7425"/>
            </a:xfrm>
            <a:custGeom>
              <a:rect b="b" l="l" r="r" t="t"/>
              <a:pathLst>
                <a:path extrusionOk="0" h="297" w="701">
                  <a:moveTo>
                    <a:pt x="0" y="1"/>
                  </a:moveTo>
                  <a:cubicBezTo>
                    <a:pt x="0" y="1"/>
                    <a:pt x="203" y="296"/>
                    <a:pt x="445" y="296"/>
                  </a:cubicBezTo>
                  <a:cubicBezTo>
                    <a:pt x="528" y="296"/>
                    <a:pt x="615" y="261"/>
                    <a:pt x="701" y="1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g151f531a617_1_125"/>
            <p:cNvSpPr/>
            <p:nvPr/>
          </p:nvSpPr>
          <p:spPr>
            <a:xfrm>
              <a:off x="5830375" y="1492269"/>
              <a:ext cx="26700" cy="53450"/>
            </a:xfrm>
            <a:custGeom>
              <a:rect b="b" l="l" r="r" t="t"/>
              <a:pathLst>
                <a:path extrusionOk="0" h="2138" w="1068">
                  <a:moveTo>
                    <a:pt x="968" y="0"/>
                  </a:moveTo>
                  <a:cubicBezTo>
                    <a:pt x="734" y="701"/>
                    <a:pt x="401" y="1335"/>
                    <a:pt x="0" y="1935"/>
                  </a:cubicBezTo>
                  <a:cubicBezTo>
                    <a:pt x="194" y="2064"/>
                    <a:pt x="430" y="2138"/>
                    <a:pt x="671" y="2138"/>
                  </a:cubicBezTo>
                  <a:cubicBezTo>
                    <a:pt x="804" y="2138"/>
                    <a:pt x="938" y="2116"/>
                    <a:pt x="1068" y="2068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g151f531a617_1_125"/>
            <p:cNvSpPr/>
            <p:nvPr/>
          </p:nvSpPr>
          <p:spPr>
            <a:xfrm>
              <a:off x="5885400" y="1541944"/>
              <a:ext cx="53400" cy="30400"/>
            </a:xfrm>
            <a:custGeom>
              <a:rect b="b" l="l" r="r" t="t"/>
              <a:pathLst>
                <a:path extrusionOk="0" h="1216" w="2136">
                  <a:moveTo>
                    <a:pt x="2033" y="1"/>
                  </a:moveTo>
                  <a:cubicBezTo>
                    <a:pt x="2000" y="1"/>
                    <a:pt x="1959" y="25"/>
                    <a:pt x="1936" y="48"/>
                  </a:cubicBezTo>
                  <a:cubicBezTo>
                    <a:pt x="1535" y="649"/>
                    <a:pt x="835" y="1049"/>
                    <a:pt x="101" y="1049"/>
                  </a:cubicBezTo>
                  <a:cubicBezTo>
                    <a:pt x="34" y="1049"/>
                    <a:pt x="1" y="1082"/>
                    <a:pt x="1" y="1149"/>
                  </a:cubicBezTo>
                  <a:cubicBezTo>
                    <a:pt x="1" y="1182"/>
                    <a:pt x="68" y="1216"/>
                    <a:pt x="101" y="1216"/>
                  </a:cubicBezTo>
                  <a:cubicBezTo>
                    <a:pt x="234" y="1216"/>
                    <a:pt x="368" y="1216"/>
                    <a:pt x="535" y="1182"/>
                  </a:cubicBezTo>
                  <a:cubicBezTo>
                    <a:pt x="1168" y="1049"/>
                    <a:pt x="1736" y="682"/>
                    <a:pt x="2102" y="148"/>
                  </a:cubicBezTo>
                  <a:cubicBezTo>
                    <a:pt x="2136" y="81"/>
                    <a:pt x="2102" y="48"/>
                    <a:pt x="2069" y="15"/>
                  </a:cubicBezTo>
                  <a:cubicBezTo>
                    <a:pt x="2059" y="5"/>
                    <a:pt x="2047" y="1"/>
                    <a:pt x="2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g151f531a617_1_125"/>
            <p:cNvSpPr/>
            <p:nvPr/>
          </p:nvSpPr>
          <p:spPr>
            <a:xfrm>
              <a:off x="6015025" y="1486394"/>
              <a:ext cx="75425" cy="82575"/>
            </a:xfrm>
            <a:custGeom>
              <a:rect b="b" l="l" r="r" t="t"/>
              <a:pathLst>
                <a:path extrusionOk="0" h="3303" w="3017">
                  <a:moveTo>
                    <a:pt x="1603" y="1"/>
                  </a:moveTo>
                  <a:cubicBezTo>
                    <a:pt x="1586" y="1"/>
                    <a:pt x="1570" y="1"/>
                    <a:pt x="1554" y="2"/>
                  </a:cubicBezTo>
                  <a:cubicBezTo>
                    <a:pt x="653" y="69"/>
                    <a:pt x="120" y="1236"/>
                    <a:pt x="53" y="2003"/>
                  </a:cubicBezTo>
                  <a:cubicBezTo>
                    <a:pt x="0" y="2715"/>
                    <a:pt x="344" y="3303"/>
                    <a:pt x="902" y="3303"/>
                  </a:cubicBezTo>
                  <a:cubicBezTo>
                    <a:pt x="1050" y="3303"/>
                    <a:pt x="1213" y="3261"/>
                    <a:pt x="1387" y="3171"/>
                  </a:cubicBezTo>
                  <a:cubicBezTo>
                    <a:pt x="2021" y="2837"/>
                    <a:pt x="2488" y="2303"/>
                    <a:pt x="2722" y="1636"/>
                  </a:cubicBezTo>
                  <a:cubicBezTo>
                    <a:pt x="3016" y="851"/>
                    <a:pt x="2444" y="1"/>
                    <a:pt x="1603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g151f531a617_1_125"/>
            <p:cNvSpPr/>
            <p:nvPr/>
          </p:nvSpPr>
          <p:spPr>
            <a:xfrm>
              <a:off x="5892325" y="1427994"/>
              <a:ext cx="49825" cy="30950"/>
            </a:xfrm>
            <a:custGeom>
              <a:rect b="b" l="l" r="r" t="t"/>
              <a:pathLst>
                <a:path extrusionOk="0" h="1238" w="1993">
                  <a:moveTo>
                    <a:pt x="228" y="1"/>
                  </a:moveTo>
                  <a:cubicBezTo>
                    <a:pt x="22" y="1"/>
                    <a:pt x="1" y="336"/>
                    <a:pt x="224" y="336"/>
                  </a:cubicBezTo>
                  <a:cubicBezTo>
                    <a:pt x="224" y="336"/>
                    <a:pt x="1258" y="470"/>
                    <a:pt x="1659" y="1137"/>
                  </a:cubicBezTo>
                  <a:cubicBezTo>
                    <a:pt x="1692" y="1204"/>
                    <a:pt x="1759" y="1237"/>
                    <a:pt x="1825" y="1237"/>
                  </a:cubicBezTo>
                  <a:lnTo>
                    <a:pt x="1892" y="1204"/>
                  </a:lnTo>
                  <a:cubicBezTo>
                    <a:pt x="1959" y="1170"/>
                    <a:pt x="1992" y="1070"/>
                    <a:pt x="1959" y="970"/>
                  </a:cubicBezTo>
                  <a:cubicBezTo>
                    <a:pt x="1459" y="136"/>
                    <a:pt x="291" y="3"/>
                    <a:pt x="258" y="3"/>
                  </a:cubicBezTo>
                  <a:cubicBezTo>
                    <a:pt x="248" y="1"/>
                    <a:pt x="238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g151f531a617_1_125"/>
            <p:cNvSpPr/>
            <p:nvPr/>
          </p:nvSpPr>
          <p:spPr>
            <a:xfrm>
              <a:off x="5789500" y="1424844"/>
              <a:ext cx="43400" cy="19900"/>
            </a:xfrm>
            <a:custGeom>
              <a:rect b="b" l="l" r="r" t="t"/>
              <a:pathLst>
                <a:path extrusionOk="0" h="796" w="1736">
                  <a:moveTo>
                    <a:pt x="1263" y="0"/>
                  </a:moveTo>
                  <a:cubicBezTo>
                    <a:pt x="826" y="0"/>
                    <a:pt x="392" y="171"/>
                    <a:pt x="68" y="496"/>
                  </a:cubicBezTo>
                  <a:cubicBezTo>
                    <a:pt x="1" y="562"/>
                    <a:pt x="1" y="663"/>
                    <a:pt x="68" y="729"/>
                  </a:cubicBezTo>
                  <a:cubicBezTo>
                    <a:pt x="101" y="763"/>
                    <a:pt x="168" y="796"/>
                    <a:pt x="234" y="796"/>
                  </a:cubicBezTo>
                  <a:cubicBezTo>
                    <a:pt x="268" y="763"/>
                    <a:pt x="268" y="763"/>
                    <a:pt x="301" y="729"/>
                  </a:cubicBezTo>
                  <a:cubicBezTo>
                    <a:pt x="551" y="480"/>
                    <a:pt x="915" y="345"/>
                    <a:pt x="1280" y="345"/>
                  </a:cubicBezTo>
                  <a:cubicBezTo>
                    <a:pt x="1354" y="345"/>
                    <a:pt x="1429" y="351"/>
                    <a:pt x="1502" y="362"/>
                  </a:cubicBezTo>
                  <a:cubicBezTo>
                    <a:pt x="1520" y="368"/>
                    <a:pt x="1538" y="371"/>
                    <a:pt x="1554" y="371"/>
                  </a:cubicBezTo>
                  <a:cubicBezTo>
                    <a:pt x="1625" y="371"/>
                    <a:pt x="1675" y="317"/>
                    <a:pt x="1702" y="262"/>
                  </a:cubicBezTo>
                  <a:cubicBezTo>
                    <a:pt x="1735" y="162"/>
                    <a:pt x="1669" y="62"/>
                    <a:pt x="1569" y="29"/>
                  </a:cubicBezTo>
                  <a:cubicBezTo>
                    <a:pt x="1467" y="10"/>
                    <a:pt x="1365" y="0"/>
                    <a:pt x="1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g151f531a617_1_125"/>
            <p:cNvSpPr/>
            <p:nvPr/>
          </p:nvSpPr>
          <p:spPr>
            <a:xfrm>
              <a:off x="6160600" y="1880869"/>
              <a:ext cx="278575" cy="598800"/>
            </a:xfrm>
            <a:custGeom>
              <a:rect b="b" l="l" r="r" t="t"/>
              <a:pathLst>
                <a:path extrusionOk="0" h="23952" w="11143">
                  <a:moveTo>
                    <a:pt x="3637" y="1"/>
                  </a:moveTo>
                  <a:lnTo>
                    <a:pt x="1" y="835"/>
                  </a:lnTo>
                  <a:cubicBezTo>
                    <a:pt x="468" y="2903"/>
                    <a:pt x="1002" y="4904"/>
                    <a:pt x="1602" y="6906"/>
                  </a:cubicBezTo>
                  <a:cubicBezTo>
                    <a:pt x="2202" y="8907"/>
                    <a:pt x="2836" y="10875"/>
                    <a:pt x="3637" y="12843"/>
                  </a:cubicBezTo>
                  <a:cubicBezTo>
                    <a:pt x="4037" y="13877"/>
                    <a:pt x="4471" y="14845"/>
                    <a:pt x="4971" y="15779"/>
                  </a:cubicBezTo>
                  <a:cubicBezTo>
                    <a:pt x="5438" y="16713"/>
                    <a:pt x="5905" y="17647"/>
                    <a:pt x="6372" y="18547"/>
                  </a:cubicBezTo>
                  <a:cubicBezTo>
                    <a:pt x="7373" y="20382"/>
                    <a:pt x="8373" y="22183"/>
                    <a:pt x="9474" y="23951"/>
                  </a:cubicBezTo>
                  <a:lnTo>
                    <a:pt x="11142" y="23151"/>
                  </a:lnTo>
                  <a:cubicBezTo>
                    <a:pt x="10475" y="21183"/>
                    <a:pt x="9741" y="19248"/>
                    <a:pt x="9007" y="17347"/>
                  </a:cubicBezTo>
                  <a:cubicBezTo>
                    <a:pt x="8273" y="15412"/>
                    <a:pt x="7506" y="13544"/>
                    <a:pt x="6872" y="11676"/>
                  </a:cubicBezTo>
                  <a:cubicBezTo>
                    <a:pt x="6239" y="9774"/>
                    <a:pt x="5672" y="7840"/>
                    <a:pt x="5171" y="5872"/>
                  </a:cubicBezTo>
                  <a:cubicBezTo>
                    <a:pt x="4637" y="3937"/>
                    <a:pt x="4137" y="1936"/>
                    <a:pt x="3637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g151f531a617_1_125"/>
            <p:cNvSpPr/>
            <p:nvPr/>
          </p:nvSpPr>
          <p:spPr>
            <a:xfrm>
              <a:off x="6094725" y="1774144"/>
              <a:ext cx="196825" cy="246025"/>
            </a:xfrm>
            <a:custGeom>
              <a:rect b="b" l="l" r="r" t="t"/>
              <a:pathLst>
                <a:path extrusionOk="0" h="9841" w="7873">
                  <a:moveTo>
                    <a:pt x="3947" y="0"/>
                  </a:moveTo>
                  <a:cubicBezTo>
                    <a:pt x="2441" y="0"/>
                    <a:pt x="1110" y="1865"/>
                    <a:pt x="568" y="3703"/>
                  </a:cubicBezTo>
                  <a:cubicBezTo>
                    <a:pt x="1" y="5637"/>
                    <a:pt x="2236" y="9840"/>
                    <a:pt x="2236" y="9840"/>
                  </a:cubicBezTo>
                  <a:lnTo>
                    <a:pt x="7873" y="5537"/>
                  </a:lnTo>
                  <a:cubicBezTo>
                    <a:pt x="7873" y="5537"/>
                    <a:pt x="5938" y="500"/>
                    <a:pt x="4437" y="67"/>
                  </a:cubicBezTo>
                  <a:cubicBezTo>
                    <a:pt x="4272" y="22"/>
                    <a:pt x="4109" y="0"/>
                    <a:pt x="39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g151f531a617_1_125"/>
            <p:cNvSpPr/>
            <p:nvPr/>
          </p:nvSpPr>
          <p:spPr>
            <a:xfrm>
              <a:off x="5866225" y="4317319"/>
              <a:ext cx="57575" cy="23050"/>
            </a:xfrm>
            <a:custGeom>
              <a:rect b="b" l="l" r="r" t="t"/>
              <a:pathLst>
                <a:path extrusionOk="0" h="922" w="2303">
                  <a:moveTo>
                    <a:pt x="401" y="179"/>
                  </a:moveTo>
                  <a:cubicBezTo>
                    <a:pt x="935" y="246"/>
                    <a:pt x="1468" y="413"/>
                    <a:pt x="1935" y="680"/>
                  </a:cubicBezTo>
                  <a:cubicBezTo>
                    <a:pt x="1615" y="733"/>
                    <a:pt x="1327" y="760"/>
                    <a:pt x="1082" y="760"/>
                  </a:cubicBezTo>
                  <a:cubicBezTo>
                    <a:pt x="713" y="760"/>
                    <a:pt x="441" y="700"/>
                    <a:pt x="301" y="580"/>
                  </a:cubicBezTo>
                  <a:cubicBezTo>
                    <a:pt x="234" y="513"/>
                    <a:pt x="168" y="379"/>
                    <a:pt x="201" y="279"/>
                  </a:cubicBezTo>
                  <a:cubicBezTo>
                    <a:pt x="201" y="246"/>
                    <a:pt x="234" y="213"/>
                    <a:pt x="268" y="213"/>
                  </a:cubicBezTo>
                  <a:cubicBezTo>
                    <a:pt x="301" y="179"/>
                    <a:pt x="368" y="179"/>
                    <a:pt x="401" y="179"/>
                  </a:cubicBezTo>
                  <a:close/>
                  <a:moveTo>
                    <a:pt x="406" y="0"/>
                  </a:moveTo>
                  <a:cubicBezTo>
                    <a:pt x="312" y="0"/>
                    <a:pt x="231" y="14"/>
                    <a:pt x="168" y="46"/>
                  </a:cubicBezTo>
                  <a:cubicBezTo>
                    <a:pt x="101" y="113"/>
                    <a:pt x="34" y="179"/>
                    <a:pt x="34" y="279"/>
                  </a:cubicBezTo>
                  <a:cubicBezTo>
                    <a:pt x="1" y="446"/>
                    <a:pt x="67" y="580"/>
                    <a:pt x="168" y="713"/>
                  </a:cubicBezTo>
                  <a:cubicBezTo>
                    <a:pt x="390" y="852"/>
                    <a:pt x="659" y="922"/>
                    <a:pt x="916" y="922"/>
                  </a:cubicBezTo>
                  <a:cubicBezTo>
                    <a:pt x="967" y="922"/>
                    <a:pt x="1018" y="919"/>
                    <a:pt x="1068" y="913"/>
                  </a:cubicBezTo>
                  <a:cubicBezTo>
                    <a:pt x="1468" y="913"/>
                    <a:pt x="1835" y="880"/>
                    <a:pt x="2236" y="813"/>
                  </a:cubicBezTo>
                  <a:cubicBezTo>
                    <a:pt x="2269" y="813"/>
                    <a:pt x="2302" y="780"/>
                    <a:pt x="2302" y="746"/>
                  </a:cubicBezTo>
                  <a:cubicBezTo>
                    <a:pt x="2302" y="680"/>
                    <a:pt x="2302" y="646"/>
                    <a:pt x="2269" y="646"/>
                  </a:cubicBezTo>
                  <a:cubicBezTo>
                    <a:pt x="2096" y="560"/>
                    <a:pt x="1002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g151f531a617_1_125"/>
            <p:cNvSpPr/>
            <p:nvPr/>
          </p:nvSpPr>
          <p:spPr>
            <a:xfrm>
              <a:off x="5887925" y="4295944"/>
              <a:ext cx="35050" cy="41725"/>
            </a:xfrm>
            <a:custGeom>
              <a:rect b="b" l="l" r="r" t="t"/>
              <a:pathLst>
                <a:path extrusionOk="0" h="1669" w="1402">
                  <a:moveTo>
                    <a:pt x="467" y="167"/>
                  </a:moveTo>
                  <a:cubicBezTo>
                    <a:pt x="567" y="167"/>
                    <a:pt x="667" y="200"/>
                    <a:pt x="767" y="267"/>
                  </a:cubicBezTo>
                  <a:cubicBezTo>
                    <a:pt x="1034" y="601"/>
                    <a:pt x="1201" y="1001"/>
                    <a:pt x="1234" y="1401"/>
                  </a:cubicBezTo>
                  <a:cubicBezTo>
                    <a:pt x="801" y="1134"/>
                    <a:pt x="200" y="534"/>
                    <a:pt x="234" y="267"/>
                  </a:cubicBezTo>
                  <a:cubicBezTo>
                    <a:pt x="234" y="234"/>
                    <a:pt x="267" y="167"/>
                    <a:pt x="400" y="167"/>
                  </a:cubicBezTo>
                  <a:close/>
                  <a:moveTo>
                    <a:pt x="367" y="0"/>
                  </a:moveTo>
                  <a:cubicBezTo>
                    <a:pt x="133" y="34"/>
                    <a:pt x="67" y="167"/>
                    <a:pt x="67" y="267"/>
                  </a:cubicBezTo>
                  <a:cubicBezTo>
                    <a:pt x="0" y="667"/>
                    <a:pt x="867" y="1468"/>
                    <a:pt x="1301" y="1668"/>
                  </a:cubicBezTo>
                  <a:lnTo>
                    <a:pt x="1334" y="1668"/>
                  </a:lnTo>
                  <a:cubicBezTo>
                    <a:pt x="1334" y="1635"/>
                    <a:pt x="1368" y="1635"/>
                    <a:pt x="1368" y="1635"/>
                  </a:cubicBezTo>
                  <a:cubicBezTo>
                    <a:pt x="1401" y="1635"/>
                    <a:pt x="1401" y="1601"/>
                    <a:pt x="1401" y="1568"/>
                  </a:cubicBezTo>
                  <a:cubicBezTo>
                    <a:pt x="1401" y="1535"/>
                    <a:pt x="1334" y="534"/>
                    <a:pt x="867" y="167"/>
                  </a:cubicBezTo>
                  <a:cubicBezTo>
                    <a:pt x="734" y="34"/>
                    <a:pt x="5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g151f531a617_1_125"/>
            <p:cNvSpPr/>
            <p:nvPr/>
          </p:nvSpPr>
          <p:spPr>
            <a:xfrm>
              <a:off x="6418300" y="4123319"/>
              <a:ext cx="146800" cy="211850"/>
            </a:xfrm>
            <a:custGeom>
              <a:rect b="b" l="l" r="r" t="t"/>
              <a:pathLst>
                <a:path extrusionOk="0" h="8474" w="5872">
                  <a:moveTo>
                    <a:pt x="0" y="0"/>
                  </a:moveTo>
                  <a:lnTo>
                    <a:pt x="2202" y="8473"/>
                  </a:lnTo>
                  <a:lnTo>
                    <a:pt x="5871" y="8473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g151f531a617_1_125"/>
            <p:cNvSpPr/>
            <p:nvPr/>
          </p:nvSpPr>
          <p:spPr>
            <a:xfrm>
              <a:off x="6456650" y="4324294"/>
              <a:ext cx="254375" cy="104275"/>
            </a:xfrm>
            <a:custGeom>
              <a:rect b="b" l="l" r="r" t="t"/>
              <a:pathLst>
                <a:path extrusionOk="0" h="4171" w="10175">
                  <a:moveTo>
                    <a:pt x="267" y="0"/>
                  </a:moveTo>
                  <a:cubicBezTo>
                    <a:pt x="101" y="0"/>
                    <a:pt x="1" y="100"/>
                    <a:pt x="1" y="267"/>
                  </a:cubicBezTo>
                  <a:lnTo>
                    <a:pt x="267" y="3503"/>
                  </a:lnTo>
                  <a:cubicBezTo>
                    <a:pt x="334" y="3870"/>
                    <a:pt x="634" y="4137"/>
                    <a:pt x="1001" y="4170"/>
                  </a:cubicBezTo>
                  <a:cubicBezTo>
                    <a:pt x="2436" y="4137"/>
                    <a:pt x="3069" y="4070"/>
                    <a:pt x="4904" y="4070"/>
                  </a:cubicBezTo>
                  <a:cubicBezTo>
                    <a:pt x="6005" y="4070"/>
                    <a:pt x="7139" y="4170"/>
                    <a:pt x="8673" y="4170"/>
                  </a:cubicBezTo>
                  <a:cubicBezTo>
                    <a:pt x="10175" y="4170"/>
                    <a:pt x="9941" y="2636"/>
                    <a:pt x="9274" y="2502"/>
                  </a:cubicBezTo>
                  <a:cubicBezTo>
                    <a:pt x="6272" y="1902"/>
                    <a:pt x="6172" y="1034"/>
                    <a:pt x="5004" y="234"/>
                  </a:cubicBezTo>
                  <a:cubicBezTo>
                    <a:pt x="4837" y="100"/>
                    <a:pt x="4604" y="0"/>
                    <a:pt x="4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g151f531a617_1_125"/>
            <p:cNvSpPr/>
            <p:nvPr/>
          </p:nvSpPr>
          <p:spPr>
            <a:xfrm>
              <a:off x="6418300" y="4123319"/>
              <a:ext cx="120100" cy="109275"/>
            </a:xfrm>
            <a:custGeom>
              <a:rect b="b" l="l" r="r" t="t"/>
              <a:pathLst>
                <a:path extrusionOk="0" h="4371" w="4804">
                  <a:moveTo>
                    <a:pt x="0" y="0"/>
                  </a:moveTo>
                  <a:lnTo>
                    <a:pt x="1134" y="4370"/>
                  </a:lnTo>
                  <a:lnTo>
                    <a:pt x="4804" y="43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g151f531a617_1_125"/>
            <p:cNvSpPr/>
            <p:nvPr/>
          </p:nvSpPr>
          <p:spPr>
            <a:xfrm>
              <a:off x="5917925" y="2332869"/>
              <a:ext cx="623825" cy="1878875"/>
            </a:xfrm>
            <a:custGeom>
              <a:rect b="b" l="l" r="r" t="t"/>
              <a:pathLst>
                <a:path extrusionOk="0" h="75155" w="24953">
                  <a:moveTo>
                    <a:pt x="1" y="0"/>
                  </a:moveTo>
                  <a:cubicBezTo>
                    <a:pt x="1" y="0"/>
                    <a:pt x="5838" y="25252"/>
                    <a:pt x="9741" y="37594"/>
                  </a:cubicBezTo>
                  <a:cubicBezTo>
                    <a:pt x="13277" y="48769"/>
                    <a:pt x="20015" y="75154"/>
                    <a:pt x="20015" y="75154"/>
                  </a:cubicBezTo>
                  <a:lnTo>
                    <a:pt x="24952" y="75154"/>
                  </a:lnTo>
                  <a:cubicBezTo>
                    <a:pt x="24952" y="75154"/>
                    <a:pt x="20149" y="49202"/>
                    <a:pt x="18214" y="37627"/>
                  </a:cubicBezTo>
                  <a:cubicBezTo>
                    <a:pt x="16346" y="26486"/>
                    <a:pt x="13777" y="5671"/>
                    <a:pt x="9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g151f531a617_1_125"/>
            <p:cNvSpPr/>
            <p:nvPr/>
          </p:nvSpPr>
          <p:spPr>
            <a:xfrm>
              <a:off x="6394950" y="4163344"/>
              <a:ext cx="162625" cy="52550"/>
            </a:xfrm>
            <a:custGeom>
              <a:rect b="b" l="l" r="r" t="t"/>
              <a:pathLst>
                <a:path extrusionOk="0" h="2102" w="6505">
                  <a:moveTo>
                    <a:pt x="6505" y="0"/>
                  </a:moveTo>
                  <a:lnTo>
                    <a:pt x="0" y="234"/>
                  </a:lnTo>
                  <a:lnTo>
                    <a:pt x="400" y="2102"/>
                  </a:lnTo>
                  <a:lnTo>
                    <a:pt x="6238" y="2102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g151f531a617_1_125"/>
            <p:cNvSpPr/>
            <p:nvPr/>
          </p:nvSpPr>
          <p:spPr>
            <a:xfrm>
              <a:off x="6547550" y="4297594"/>
              <a:ext cx="49225" cy="39225"/>
            </a:xfrm>
            <a:custGeom>
              <a:rect b="b" l="l" r="r" t="t"/>
              <a:pathLst>
                <a:path extrusionOk="0" h="1569" w="1969">
                  <a:moveTo>
                    <a:pt x="1635" y="168"/>
                  </a:moveTo>
                  <a:cubicBezTo>
                    <a:pt x="1668" y="168"/>
                    <a:pt x="1702" y="201"/>
                    <a:pt x="1735" y="234"/>
                  </a:cubicBezTo>
                  <a:cubicBezTo>
                    <a:pt x="1802" y="301"/>
                    <a:pt x="1802" y="435"/>
                    <a:pt x="1768" y="535"/>
                  </a:cubicBezTo>
                  <a:cubicBezTo>
                    <a:pt x="1635" y="802"/>
                    <a:pt x="1135" y="1102"/>
                    <a:pt x="334" y="1302"/>
                  </a:cubicBezTo>
                  <a:cubicBezTo>
                    <a:pt x="634" y="902"/>
                    <a:pt x="1035" y="501"/>
                    <a:pt x="1468" y="201"/>
                  </a:cubicBezTo>
                  <a:cubicBezTo>
                    <a:pt x="1535" y="168"/>
                    <a:pt x="1568" y="168"/>
                    <a:pt x="1635" y="168"/>
                  </a:cubicBezTo>
                  <a:close/>
                  <a:moveTo>
                    <a:pt x="1616" y="0"/>
                  </a:moveTo>
                  <a:cubicBezTo>
                    <a:pt x="1110" y="0"/>
                    <a:pt x="133" y="1271"/>
                    <a:pt x="34" y="1435"/>
                  </a:cubicBezTo>
                  <a:cubicBezTo>
                    <a:pt x="1" y="1435"/>
                    <a:pt x="1" y="1502"/>
                    <a:pt x="34" y="1535"/>
                  </a:cubicBezTo>
                  <a:cubicBezTo>
                    <a:pt x="34" y="1535"/>
                    <a:pt x="101" y="1569"/>
                    <a:pt x="134" y="1569"/>
                  </a:cubicBezTo>
                  <a:cubicBezTo>
                    <a:pt x="501" y="1469"/>
                    <a:pt x="868" y="1335"/>
                    <a:pt x="1235" y="1168"/>
                  </a:cubicBezTo>
                  <a:cubicBezTo>
                    <a:pt x="1502" y="1068"/>
                    <a:pt x="1768" y="868"/>
                    <a:pt x="1935" y="601"/>
                  </a:cubicBezTo>
                  <a:cubicBezTo>
                    <a:pt x="1969" y="435"/>
                    <a:pt x="1969" y="268"/>
                    <a:pt x="1869" y="134"/>
                  </a:cubicBezTo>
                  <a:cubicBezTo>
                    <a:pt x="1835" y="68"/>
                    <a:pt x="1735" y="1"/>
                    <a:pt x="1635" y="1"/>
                  </a:cubicBezTo>
                  <a:cubicBezTo>
                    <a:pt x="1629" y="1"/>
                    <a:pt x="1622" y="0"/>
                    <a:pt x="16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g151f531a617_1_125"/>
            <p:cNvSpPr/>
            <p:nvPr/>
          </p:nvSpPr>
          <p:spPr>
            <a:xfrm>
              <a:off x="6538375" y="4288019"/>
              <a:ext cx="31725" cy="48800"/>
            </a:xfrm>
            <a:custGeom>
              <a:rect b="b" l="l" r="r" t="t"/>
              <a:pathLst>
                <a:path extrusionOk="0" h="1952" w="1269">
                  <a:moveTo>
                    <a:pt x="827" y="169"/>
                  </a:moveTo>
                  <a:cubicBezTo>
                    <a:pt x="886" y="169"/>
                    <a:pt x="901" y="184"/>
                    <a:pt x="901" y="184"/>
                  </a:cubicBezTo>
                  <a:cubicBezTo>
                    <a:pt x="1035" y="417"/>
                    <a:pt x="768" y="1218"/>
                    <a:pt x="468" y="1652"/>
                  </a:cubicBezTo>
                  <a:cubicBezTo>
                    <a:pt x="334" y="1251"/>
                    <a:pt x="301" y="818"/>
                    <a:pt x="401" y="417"/>
                  </a:cubicBezTo>
                  <a:cubicBezTo>
                    <a:pt x="468" y="317"/>
                    <a:pt x="534" y="251"/>
                    <a:pt x="668" y="217"/>
                  </a:cubicBezTo>
                  <a:lnTo>
                    <a:pt x="701" y="184"/>
                  </a:lnTo>
                  <a:cubicBezTo>
                    <a:pt x="757" y="173"/>
                    <a:pt x="798" y="169"/>
                    <a:pt x="827" y="169"/>
                  </a:cubicBezTo>
                  <a:close/>
                  <a:moveTo>
                    <a:pt x="842" y="1"/>
                  </a:moveTo>
                  <a:cubicBezTo>
                    <a:pt x="785" y="1"/>
                    <a:pt x="716" y="16"/>
                    <a:pt x="634" y="50"/>
                  </a:cubicBezTo>
                  <a:cubicBezTo>
                    <a:pt x="468" y="84"/>
                    <a:pt x="334" y="217"/>
                    <a:pt x="267" y="384"/>
                  </a:cubicBezTo>
                  <a:cubicBezTo>
                    <a:pt x="1" y="918"/>
                    <a:pt x="368" y="1852"/>
                    <a:pt x="368" y="1885"/>
                  </a:cubicBezTo>
                  <a:cubicBezTo>
                    <a:pt x="368" y="1918"/>
                    <a:pt x="401" y="1918"/>
                    <a:pt x="434" y="1952"/>
                  </a:cubicBezTo>
                  <a:cubicBezTo>
                    <a:pt x="468" y="1952"/>
                    <a:pt x="468" y="1952"/>
                    <a:pt x="501" y="1918"/>
                  </a:cubicBezTo>
                  <a:lnTo>
                    <a:pt x="534" y="1918"/>
                  </a:lnTo>
                  <a:cubicBezTo>
                    <a:pt x="835" y="1551"/>
                    <a:pt x="1268" y="451"/>
                    <a:pt x="1035" y="117"/>
                  </a:cubicBezTo>
                  <a:cubicBezTo>
                    <a:pt x="1013" y="52"/>
                    <a:pt x="949" y="1"/>
                    <a:pt x="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g151f531a617_1_125"/>
            <p:cNvSpPr/>
            <p:nvPr/>
          </p:nvSpPr>
          <p:spPr>
            <a:xfrm>
              <a:off x="5880400" y="1467244"/>
              <a:ext cx="17550" cy="7425"/>
            </a:xfrm>
            <a:custGeom>
              <a:rect b="b" l="l" r="r" t="t"/>
              <a:pathLst>
                <a:path extrusionOk="0" h="297" w="702">
                  <a:moveTo>
                    <a:pt x="1" y="1"/>
                  </a:moveTo>
                  <a:cubicBezTo>
                    <a:pt x="1" y="1"/>
                    <a:pt x="204" y="296"/>
                    <a:pt x="445" y="296"/>
                  </a:cubicBezTo>
                  <a:cubicBezTo>
                    <a:pt x="528" y="296"/>
                    <a:pt x="616" y="261"/>
                    <a:pt x="701" y="1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g151f531a617_1_125"/>
            <p:cNvSpPr/>
            <p:nvPr/>
          </p:nvSpPr>
          <p:spPr>
            <a:xfrm>
              <a:off x="5772000" y="2307844"/>
              <a:ext cx="401150" cy="52575"/>
            </a:xfrm>
            <a:custGeom>
              <a:rect b="b" l="l" r="r" t="t"/>
              <a:pathLst>
                <a:path extrusionOk="0" h="2103" w="16046">
                  <a:moveTo>
                    <a:pt x="15311" y="1"/>
                  </a:moveTo>
                  <a:lnTo>
                    <a:pt x="267" y="434"/>
                  </a:lnTo>
                  <a:cubicBezTo>
                    <a:pt x="100" y="468"/>
                    <a:pt x="0" y="534"/>
                    <a:pt x="0" y="634"/>
                  </a:cubicBezTo>
                  <a:lnTo>
                    <a:pt x="201" y="1969"/>
                  </a:lnTo>
                  <a:cubicBezTo>
                    <a:pt x="201" y="2035"/>
                    <a:pt x="301" y="2102"/>
                    <a:pt x="434" y="2102"/>
                  </a:cubicBezTo>
                  <a:lnTo>
                    <a:pt x="15745" y="1635"/>
                  </a:lnTo>
                  <a:cubicBezTo>
                    <a:pt x="15912" y="1635"/>
                    <a:pt x="16045" y="1535"/>
                    <a:pt x="15978" y="1435"/>
                  </a:cubicBezTo>
                  <a:lnTo>
                    <a:pt x="15578" y="101"/>
                  </a:lnTo>
                  <a:cubicBezTo>
                    <a:pt x="15511" y="34"/>
                    <a:pt x="15411" y="1"/>
                    <a:pt x="15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g151f531a617_1_125"/>
            <p:cNvSpPr/>
            <p:nvPr/>
          </p:nvSpPr>
          <p:spPr>
            <a:xfrm>
              <a:off x="6101400" y="2307019"/>
              <a:ext cx="24200" cy="47550"/>
            </a:xfrm>
            <a:custGeom>
              <a:rect b="b" l="l" r="r" t="t"/>
              <a:pathLst>
                <a:path extrusionOk="0" h="1902" w="968">
                  <a:moveTo>
                    <a:pt x="167" y="0"/>
                  </a:moveTo>
                  <a:cubicBezTo>
                    <a:pt x="67" y="0"/>
                    <a:pt x="0" y="34"/>
                    <a:pt x="34" y="100"/>
                  </a:cubicBezTo>
                  <a:lnTo>
                    <a:pt x="267" y="1802"/>
                  </a:lnTo>
                  <a:cubicBezTo>
                    <a:pt x="267" y="1868"/>
                    <a:pt x="334" y="1902"/>
                    <a:pt x="434" y="1902"/>
                  </a:cubicBezTo>
                  <a:lnTo>
                    <a:pt x="834" y="1902"/>
                  </a:lnTo>
                  <a:cubicBezTo>
                    <a:pt x="901" y="1902"/>
                    <a:pt x="968" y="1835"/>
                    <a:pt x="968" y="1802"/>
                  </a:cubicBezTo>
                  <a:lnTo>
                    <a:pt x="734" y="67"/>
                  </a:lnTo>
                  <a:cubicBezTo>
                    <a:pt x="734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g151f531a617_1_125"/>
            <p:cNvSpPr/>
            <p:nvPr/>
          </p:nvSpPr>
          <p:spPr>
            <a:xfrm>
              <a:off x="5801175" y="2315344"/>
              <a:ext cx="24225" cy="48400"/>
            </a:xfrm>
            <a:custGeom>
              <a:rect b="b" l="l" r="r" t="t"/>
              <a:pathLst>
                <a:path extrusionOk="0" h="1936" w="969">
                  <a:moveTo>
                    <a:pt x="168" y="1"/>
                  </a:moveTo>
                  <a:cubicBezTo>
                    <a:pt x="68" y="1"/>
                    <a:pt x="1" y="68"/>
                    <a:pt x="34" y="101"/>
                  </a:cubicBezTo>
                  <a:lnTo>
                    <a:pt x="268" y="1836"/>
                  </a:lnTo>
                  <a:cubicBezTo>
                    <a:pt x="268" y="1902"/>
                    <a:pt x="334" y="1936"/>
                    <a:pt x="435" y="1936"/>
                  </a:cubicBezTo>
                  <a:lnTo>
                    <a:pt x="835" y="1936"/>
                  </a:lnTo>
                  <a:cubicBezTo>
                    <a:pt x="902" y="1936"/>
                    <a:pt x="968" y="1869"/>
                    <a:pt x="968" y="1836"/>
                  </a:cubicBezTo>
                  <a:lnTo>
                    <a:pt x="735" y="101"/>
                  </a:lnTo>
                  <a:cubicBezTo>
                    <a:pt x="735" y="68"/>
                    <a:pt x="635" y="1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g151f531a617_1_125"/>
            <p:cNvSpPr/>
            <p:nvPr/>
          </p:nvSpPr>
          <p:spPr>
            <a:xfrm>
              <a:off x="5951300" y="2311194"/>
              <a:ext cx="24200" cy="47550"/>
            </a:xfrm>
            <a:custGeom>
              <a:rect b="b" l="l" r="r" t="t"/>
              <a:pathLst>
                <a:path extrusionOk="0" h="1902" w="968">
                  <a:moveTo>
                    <a:pt x="167" y="0"/>
                  </a:moveTo>
                  <a:cubicBezTo>
                    <a:pt x="67" y="0"/>
                    <a:pt x="0" y="33"/>
                    <a:pt x="34" y="100"/>
                  </a:cubicBezTo>
                  <a:lnTo>
                    <a:pt x="267" y="1801"/>
                  </a:lnTo>
                  <a:cubicBezTo>
                    <a:pt x="267" y="1868"/>
                    <a:pt x="334" y="1901"/>
                    <a:pt x="434" y="1901"/>
                  </a:cubicBezTo>
                  <a:lnTo>
                    <a:pt x="834" y="1901"/>
                  </a:lnTo>
                  <a:cubicBezTo>
                    <a:pt x="901" y="1901"/>
                    <a:pt x="968" y="1868"/>
                    <a:pt x="968" y="1801"/>
                  </a:cubicBezTo>
                  <a:lnTo>
                    <a:pt x="734" y="100"/>
                  </a:lnTo>
                  <a:cubicBezTo>
                    <a:pt x="734" y="33"/>
                    <a:pt x="634" y="0"/>
                    <a:pt x="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g151f531a617_1_125"/>
            <p:cNvSpPr/>
            <p:nvPr/>
          </p:nvSpPr>
          <p:spPr>
            <a:xfrm>
              <a:off x="6374100" y="2439619"/>
              <a:ext cx="126775" cy="81750"/>
            </a:xfrm>
            <a:custGeom>
              <a:rect b="b" l="l" r="r" t="t"/>
              <a:pathLst>
                <a:path extrusionOk="0" h="3270" w="5071">
                  <a:moveTo>
                    <a:pt x="667" y="0"/>
                  </a:moveTo>
                  <a:lnTo>
                    <a:pt x="667" y="0"/>
                  </a:lnTo>
                  <a:cubicBezTo>
                    <a:pt x="0" y="1401"/>
                    <a:pt x="1401" y="3269"/>
                    <a:pt x="1401" y="3269"/>
                  </a:cubicBezTo>
                  <a:lnTo>
                    <a:pt x="5071" y="2802"/>
                  </a:lnTo>
                  <a:lnTo>
                    <a:pt x="2168" y="13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g151f531a617_1_125"/>
            <p:cNvSpPr/>
            <p:nvPr/>
          </p:nvSpPr>
          <p:spPr>
            <a:xfrm>
              <a:off x="6408275" y="2509669"/>
              <a:ext cx="105100" cy="81750"/>
            </a:xfrm>
            <a:custGeom>
              <a:rect b="b" l="l" r="r" t="t"/>
              <a:pathLst>
                <a:path extrusionOk="0" h="3270" w="4204">
                  <a:moveTo>
                    <a:pt x="3704" y="0"/>
                  </a:moveTo>
                  <a:lnTo>
                    <a:pt x="1" y="500"/>
                  </a:lnTo>
                  <a:lnTo>
                    <a:pt x="1102" y="3269"/>
                  </a:lnTo>
                  <a:lnTo>
                    <a:pt x="4204" y="3036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g151f531a617_1_125"/>
            <p:cNvSpPr/>
            <p:nvPr/>
          </p:nvSpPr>
          <p:spPr>
            <a:xfrm>
              <a:off x="5801175" y="1312469"/>
              <a:ext cx="171000" cy="93475"/>
            </a:xfrm>
            <a:custGeom>
              <a:rect b="b" l="l" r="r" t="t"/>
              <a:pathLst>
                <a:path extrusionOk="0" h="3739" w="6840">
                  <a:moveTo>
                    <a:pt x="5197" y="1"/>
                  </a:moveTo>
                  <a:cubicBezTo>
                    <a:pt x="3988" y="1"/>
                    <a:pt x="2055" y="511"/>
                    <a:pt x="1" y="3089"/>
                  </a:cubicBezTo>
                  <a:cubicBezTo>
                    <a:pt x="1704" y="3592"/>
                    <a:pt x="3180" y="3738"/>
                    <a:pt x="4320" y="3738"/>
                  </a:cubicBezTo>
                  <a:cubicBezTo>
                    <a:pt x="5903" y="3738"/>
                    <a:pt x="6839" y="3456"/>
                    <a:pt x="6839" y="3456"/>
                  </a:cubicBezTo>
                  <a:lnTo>
                    <a:pt x="6472" y="221"/>
                  </a:lnTo>
                  <a:cubicBezTo>
                    <a:pt x="6472" y="221"/>
                    <a:pt x="5990" y="1"/>
                    <a:pt x="5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g151f531a617_1_125"/>
            <p:cNvSpPr/>
            <p:nvPr/>
          </p:nvSpPr>
          <p:spPr>
            <a:xfrm>
              <a:off x="5952125" y="1306294"/>
              <a:ext cx="210175" cy="404475"/>
            </a:xfrm>
            <a:custGeom>
              <a:rect b="b" l="l" r="r" t="t"/>
              <a:pathLst>
                <a:path extrusionOk="0" h="16179" w="8407">
                  <a:moveTo>
                    <a:pt x="1171" y="0"/>
                  </a:moveTo>
                  <a:cubicBezTo>
                    <a:pt x="800" y="0"/>
                    <a:pt x="410" y="32"/>
                    <a:pt x="1" y="101"/>
                  </a:cubicBezTo>
                  <a:cubicBezTo>
                    <a:pt x="1" y="101"/>
                    <a:pt x="734" y="10842"/>
                    <a:pt x="1" y="16179"/>
                  </a:cubicBezTo>
                  <a:cubicBezTo>
                    <a:pt x="4304" y="14811"/>
                    <a:pt x="8407" y="10542"/>
                    <a:pt x="8407" y="10542"/>
                  </a:cubicBezTo>
                  <a:cubicBezTo>
                    <a:pt x="8407" y="10542"/>
                    <a:pt x="7868" y="0"/>
                    <a:pt x="1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g151f531a617_1_125"/>
            <p:cNvSpPr/>
            <p:nvPr/>
          </p:nvSpPr>
          <p:spPr>
            <a:xfrm>
              <a:off x="5844550" y="1413044"/>
              <a:ext cx="93425" cy="133450"/>
            </a:xfrm>
            <a:custGeom>
              <a:rect b="b" l="l" r="r" t="t"/>
              <a:pathLst>
                <a:path extrusionOk="0" h="5338" w="3737">
                  <a:moveTo>
                    <a:pt x="1668" y="201"/>
                  </a:moveTo>
                  <a:cubicBezTo>
                    <a:pt x="2502" y="201"/>
                    <a:pt x="3303" y="1301"/>
                    <a:pt x="3436" y="2669"/>
                  </a:cubicBezTo>
                  <a:cubicBezTo>
                    <a:pt x="3536" y="3403"/>
                    <a:pt x="3336" y="4170"/>
                    <a:pt x="2869" y="4737"/>
                  </a:cubicBezTo>
                  <a:cubicBezTo>
                    <a:pt x="2702" y="4971"/>
                    <a:pt x="2402" y="5137"/>
                    <a:pt x="2102" y="5137"/>
                  </a:cubicBezTo>
                  <a:cubicBezTo>
                    <a:pt x="1235" y="5137"/>
                    <a:pt x="434" y="4003"/>
                    <a:pt x="334" y="2636"/>
                  </a:cubicBezTo>
                  <a:cubicBezTo>
                    <a:pt x="201" y="1902"/>
                    <a:pt x="401" y="1168"/>
                    <a:pt x="868" y="567"/>
                  </a:cubicBezTo>
                  <a:cubicBezTo>
                    <a:pt x="1068" y="334"/>
                    <a:pt x="1335" y="201"/>
                    <a:pt x="1668" y="201"/>
                  </a:cubicBezTo>
                  <a:close/>
                  <a:moveTo>
                    <a:pt x="1668" y="0"/>
                  </a:moveTo>
                  <a:cubicBezTo>
                    <a:pt x="1301" y="0"/>
                    <a:pt x="934" y="167"/>
                    <a:pt x="701" y="434"/>
                  </a:cubicBezTo>
                  <a:cubicBezTo>
                    <a:pt x="234" y="1068"/>
                    <a:pt x="0" y="1868"/>
                    <a:pt x="101" y="2669"/>
                  </a:cubicBezTo>
                  <a:cubicBezTo>
                    <a:pt x="234" y="4137"/>
                    <a:pt x="1135" y="5338"/>
                    <a:pt x="2102" y="5338"/>
                  </a:cubicBezTo>
                  <a:cubicBezTo>
                    <a:pt x="2469" y="5338"/>
                    <a:pt x="2802" y="5171"/>
                    <a:pt x="3036" y="4904"/>
                  </a:cubicBezTo>
                  <a:cubicBezTo>
                    <a:pt x="3536" y="4270"/>
                    <a:pt x="3736" y="3470"/>
                    <a:pt x="3636" y="2669"/>
                  </a:cubicBezTo>
                  <a:cubicBezTo>
                    <a:pt x="3503" y="1201"/>
                    <a:pt x="2636" y="0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g151f531a617_1_125"/>
            <p:cNvSpPr/>
            <p:nvPr/>
          </p:nvSpPr>
          <p:spPr>
            <a:xfrm>
              <a:off x="5763650" y="1413044"/>
              <a:ext cx="74250" cy="133450"/>
            </a:xfrm>
            <a:custGeom>
              <a:rect b="b" l="l" r="r" t="t"/>
              <a:pathLst>
                <a:path extrusionOk="0" h="5338" w="2970">
                  <a:moveTo>
                    <a:pt x="1268" y="201"/>
                  </a:moveTo>
                  <a:cubicBezTo>
                    <a:pt x="1936" y="201"/>
                    <a:pt x="2569" y="1335"/>
                    <a:pt x="2669" y="2669"/>
                  </a:cubicBezTo>
                  <a:cubicBezTo>
                    <a:pt x="2769" y="3603"/>
                    <a:pt x="2569" y="4470"/>
                    <a:pt x="2202" y="4904"/>
                  </a:cubicBezTo>
                  <a:cubicBezTo>
                    <a:pt x="2069" y="5037"/>
                    <a:pt x="1902" y="5137"/>
                    <a:pt x="1702" y="5137"/>
                  </a:cubicBezTo>
                  <a:cubicBezTo>
                    <a:pt x="1035" y="5137"/>
                    <a:pt x="401" y="4003"/>
                    <a:pt x="268" y="2669"/>
                  </a:cubicBezTo>
                  <a:cubicBezTo>
                    <a:pt x="201" y="1735"/>
                    <a:pt x="401" y="868"/>
                    <a:pt x="768" y="434"/>
                  </a:cubicBezTo>
                  <a:cubicBezTo>
                    <a:pt x="901" y="301"/>
                    <a:pt x="1068" y="201"/>
                    <a:pt x="1268" y="201"/>
                  </a:cubicBezTo>
                  <a:close/>
                  <a:moveTo>
                    <a:pt x="1268" y="0"/>
                  </a:moveTo>
                  <a:cubicBezTo>
                    <a:pt x="1002" y="0"/>
                    <a:pt x="768" y="100"/>
                    <a:pt x="601" y="301"/>
                  </a:cubicBezTo>
                  <a:cubicBezTo>
                    <a:pt x="201" y="768"/>
                    <a:pt x="1" y="1668"/>
                    <a:pt x="68" y="2669"/>
                  </a:cubicBezTo>
                  <a:cubicBezTo>
                    <a:pt x="201" y="4170"/>
                    <a:pt x="935" y="5338"/>
                    <a:pt x="1702" y="5338"/>
                  </a:cubicBezTo>
                  <a:cubicBezTo>
                    <a:pt x="1936" y="5338"/>
                    <a:pt x="2169" y="5237"/>
                    <a:pt x="2336" y="5037"/>
                  </a:cubicBezTo>
                  <a:cubicBezTo>
                    <a:pt x="2769" y="4570"/>
                    <a:pt x="2970" y="3670"/>
                    <a:pt x="2903" y="2669"/>
                  </a:cubicBezTo>
                  <a:cubicBezTo>
                    <a:pt x="2769" y="1168"/>
                    <a:pt x="2036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g151f531a617_1_125"/>
            <p:cNvSpPr/>
            <p:nvPr/>
          </p:nvSpPr>
          <p:spPr>
            <a:xfrm>
              <a:off x="5830375" y="1475594"/>
              <a:ext cx="22550" cy="7025"/>
            </a:xfrm>
            <a:custGeom>
              <a:rect b="b" l="l" r="r" t="t"/>
              <a:pathLst>
                <a:path extrusionOk="0" h="281" w="902">
                  <a:moveTo>
                    <a:pt x="451" y="0"/>
                  </a:moveTo>
                  <a:cubicBezTo>
                    <a:pt x="317" y="0"/>
                    <a:pt x="184" y="34"/>
                    <a:pt x="67" y="100"/>
                  </a:cubicBezTo>
                  <a:cubicBezTo>
                    <a:pt x="0" y="134"/>
                    <a:pt x="0" y="200"/>
                    <a:pt x="34" y="234"/>
                  </a:cubicBezTo>
                  <a:cubicBezTo>
                    <a:pt x="57" y="257"/>
                    <a:pt x="98" y="281"/>
                    <a:pt x="131" y="281"/>
                  </a:cubicBezTo>
                  <a:cubicBezTo>
                    <a:pt x="145" y="281"/>
                    <a:pt x="157" y="277"/>
                    <a:pt x="167" y="267"/>
                  </a:cubicBezTo>
                  <a:cubicBezTo>
                    <a:pt x="251" y="217"/>
                    <a:pt x="351" y="192"/>
                    <a:pt x="451" y="192"/>
                  </a:cubicBezTo>
                  <a:cubicBezTo>
                    <a:pt x="551" y="192"/>
                    <a:pt x="651" y="217"/>
                    <a:pt x="734" y="267"/>
                  </a:cubicBezTo>
                  <a:lnTo>
                    <a:pt x="801" y="267"/>
                  </a:lnTo>
                  <a:cubicBezTo>
                    <a:pt x="834" y="267"/>
                    <a:pt x="868" y="267"/>
                    <a:pt x="868" y="234"/>
                  </a:cubicBezTo>
                  <a:cubicBezTo>
                    <a:pt x="901" y="167"/>
                    <a:pt x="868" y="100"/>
                    <a:pt x="834" y="100"/>
                  </a:cubicBezTo>
                  <a:cubicBezTo>
                    <a:pt x="718" y="34"/>
                    <a:pt x="584" y="0"/>
                    <a:pt x="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6" name="Google Shape;1376;g151f531a617_1_125"/>
          <p:cNvSpPr txBox="1"/>
          <p:nvPr>
            <p:ph idx="4294967295" type="title"/>
          </p:nvPr>
        </p:nvSpPr>
        <p:spPr>
          <a:xfrm>
            <a:off x="1970225" y="662275"/>
            <a:ext cx="2611200" cy="22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</a:pPr>
            <a:r>
              <a:rPr lang="en" sz="25000">
                <a:solidFill>
                  <a:schemeClr val="accent1"/>
                </a:solidFill>
              </a:rPr>
              <a:t>3</a:t>
            </a:r>
            <a:endParaRPr sz="25000">
              <a:solidFill>
                <a:schemeClr val="accent1"/>
              </a:solidFill>
            </a:endParaRPr>
          </a:p>
        </p:txBody>
      </p:sp>
      <p:sp>
        <p:nvSpPr>
          <p:cNvPr id="1377" name="Google Shape;1377;g151f531a617_1_125"/>
          <p:cNvSpPr txBox="1"/>
          <p:nvPr>
            <p:ph type="title"/>
          </p:nvPr>
        </p:nvSpPr>
        <p:spPr>
          <a:xfrm>
            <a:off x="2418850" y="3001475"/>
            <a:ext cx="64554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>
                <a:solidFill>
                  <a:schemeClr val="dk1"/>
                </a:solidFill>
              </a:rPr>
              <a:t>Data Pre-processing</a:t>
            </a:r>
            <a:endParaRPr sz="5000">
              <a:solidFill>
                <a:schemeClr val="dk1"/>
              </a:solidFill>
            </a:endParaRPr>
          </a:p>
        </p:txBody>
      </p:sp>
      <p:pic>
        <p:nvPicPr>
          <p:cNvPr id="1378" name="Google Shape;1378;g151f531a617_1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149988c29bf_0_452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1"/>
                </a:solidFill>
              </a:rPr>
              <a:t>Data Pre-processing</a:t>
            </a:r>
            <a:endParaRPr/>
          </a:p>
        </p:txBody>
      </p:sp>
      <p:sp>
        <p:nvSpPr>
          <p:cNvPr id="1384" name="Google Shape;1384;g149988c29bf_0_452"/>
          <p:cNvSpPr txBox="1"/>
          <p:nvPr/>
        </p:nvSpPr>
        <p:spPr>
          <a:xfrm>
            <a:off x="6677675" y="1967200"/>
            <a:ext cx="14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MODELING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85" name="Google Shape;1385;g149988c29bf_0_452"/>
          <p:cNvSpPr/>
          <p:nvPr/>
        </p:nvSpPr>
        <p:spPr>
          <a:xfrm rot="5400000">
            <a:off x="6658325" y="2113300"/>
            <a:ext cx="235500" cy="108000"/>
          </a:xfrm>
          <a:prstGeom prst="triangle">
            <a:avLst>
              <a:gd fmla="val 54741" name="adj"/>
            </a:avLst>
          </a:prstGeom>
          <a:solidFill>
            <a:srgbClr val="1C4587"/>
          </a:solidFill>
          <a:ln cap="flat" cmpd="sng" w="9525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6" name="Google Shape;1386;g149988c29bf_0_452"/>
          <p:cNvGrpSpPr/>
          <p:nvPr/>
        </p:nvGrpSpPr>
        <p:grpSpPr>
          <a:xfrm>
            <a:off x="1925916" y="1413957"/>
            <a:ext cx="4832013" cy="3072567"/>
            <a:chOff x="5190863" y="2824811"/>
            <a:chExt cx="1544860" cy="1108870"/>
          </a:xfrm>
        </p:grpSpPr>
        <p:grpSp>
          <p:nvGrpSpPr>
            <p:cNvPr id="1387" name="Google Shape;1387;g149988c29bf_0_452"/>
            <p:cNvGrpSpPr/>
            <p:nvPr/>
          </p:nvGrpSpPr>
          <p:grpSpPr>
            <a:xfrm>
              <a:off x="5938695" y="3176919"/>
              <a:ext cx="722878" cy="404739"/>
              <a:chOff x="5938695" y="3176919"/>
              <a:chExt cx="722878" cy="404739"/>
            </a:xfrm>
          </p:grpSpPr>
          <p:grpSp>
            <p:nvGrpSpPr>
              <p:cNvPr id="1388" name="Google Shape;1388;g149988c29bf_0_452"/>
              <p:cNvGrpSpPr/>
              <p:nvPr/>
            </p:nvGrpSpPr>
            <p:grpSpPr>
              <a:xfrm>
                <a:off x="5938695" y="3176919"/>
                <a:ext cx="722878" cy="404739"/>
                <a:chOff x="5938695" y="3176919"/>
                <a:chExt cx="722878" cy="404739"/>
              </a:xfrm>
            </p:grpSpPr>
            <p:sp>
              <p:nvSpPr>
                <p:cNvPr id="1389" name="Google Shape;1389;g149988c29bf_0_452"/>
                <p:cNvSpPr/>
                <p:nvPr/>
              </p:nvSpPr>
              <p:spPr>
                <a:xfrm>
                  <a:off x="5938695" y="3176919"/>
                  <a:ext cx="404679" cy="404739"/>
                </a:xfrm>
                <a:custGeom>
                  <a:rect b="b" l="l" r="r" t="t"/>
                  <a:pathLst>
                    <a:path extrusionOk="0" h="9651" w="9649">
                      <a:moveTo>
                        <a:pt x="4922" y="1"/>
                      </a:moveTo>
                      <a:cubicBezTo>
                        <a:pt x="4890" y="1"/>
                        <a:pt x="4858" y="2"/>
                        <a:pt x="4826" y="2"/>
                      </a:cubicBezTo>
                      <a:lnTo>
                        <a:pt x="4826" y="1251"/>
                      </a:lnTo>
                      <a:cubicBezTo>
                        <a:pt x="4858" y="1251"/>
                        <a:pt x="4890" y="1251"/>
                        <a:pt x="4922" y="1253"/>
                      </a:cubicBezTo>
                      <a:lnTo>
                        <a:pt x="4925" y="1253"/>
                      </a:lnTo>
                      <a:cubicBezTo>
                        <a:pt x="6858" y="1309"/>
                        <a:pt x="8395" y="2891"/>
                        <a:pt x="8395" y="4825"/>
                      </a:cubicBezTo>
                      <a:cubicBezTo>
                        <a:pt x="8395" y="4845"/>
                        <a:pt x="8393" y="4864"/>
                        <a:pt x="8393" y="4883"/>
                      </a:cubicBezTo>
                      <a:cubicBezTo>
                        <a:pt x="8361" y="6814"/>
                        <a:pt x="6800" y="8371"/>
                        <a:pt x="4869" y="8396"/>
                      </a:cubicBezTo>
                      <a:cubicBezTo>
                        <a:pt x="4853" y="8397"/>
                        <a:pt x="4837" y="8397"/>
                        <a:pt x="4820" y="8397"/>
                      </a:cubicBezTo>
                      <a:cubicBezTo>
                        <a:pt x="2911" y="8397"/>
                        <a:pt x="1336" y="6893"/>
                        <a:pt x="1253" y="4979"/>
                      </a:cubicBezTo>
                      <a:lnTo>
                        <a:pt x="1253" y="4971"/>
                      </a:lnTo>
                      <a:cubicBezTo>
                        <a:pt x="1251" y="4942"/>
                        <a:pt x="1251" y="4912"/>
                        <a:pt x="1251" y="4883"/>
                      </a:cubicBezTo>
                      <a:lnTo>
                        <a:pt x="2" y="4883"/>
                      </a:lnTo>
                      <a:cubicBezTo>
                        <a:pt x="2" y="4913"/>
                        <a:pt x="2" y="4944"/>
                        <a:pt x="1" y="4976"/>
                      </a:cubicBezTo>
                      <a:lnTo>
                        <a:pt x="1" y="4979"/>
                      </a:lnTo>
                      <a:cubicBezTo>
                        <a:pt x="23" y="5762"/>
                        <a:pt x="238" y="6528"/>
                        <a:pt x="627" y="7208"/>
                      </a:cubicBezTo>
                      <a:cubicBezTo>
                        <a:pt x="1484" y="8717"/>
                        <a:pt x="3085" y="9650"/>
                        <a:pt x="4822" y="9650"/>
                      </a:cubicBezTo>
                      <a:cubicBezTo>
                        <a:pt x="7468" y="9650"/>
                        <a:pt x="9614" y="7520"/>
                        <a:pt x="9646" y="4883"/>
                      </a:cubicBezTo>
                      <a:cubicBezTo>
                        <a:pt x="9646" y="4864"/>
                        <a:pt x="9647" y="4845"/>
                        <a:pt x="9647" y="4825"/>
                      </a:cubicBezTo>
                      <a:cubicBezTo>
                        <a:pt x="9649" y="3088"/>
                        <a:pt x="8714" y="1483"/>
                        <a:pt x="7200" y="628"/>
                      </a:cubicBezTo>
                      <a:cubicBezTo>
                        <a:pt x="6746" y="369"/>
                        <a:pt x="6251" y="186"/>
                        <a:pt x="5737" y="87"/>
                      </a:cubicBezTo>
                      <a:cubicBezTo>
                        <a:pt x="5468" y="36"/>
                        <a:pt x="5195" y="7"/>
                        <a:pt x="4922" y="1"/>
                      </a:cubicBezTo>
                      <a:close/>
                    </a:path>
                  </a:pathLst>
                </a:custGeom>
                <a:solidFill>
                  <a:srgbClr val="1155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0" name="Google Shape;1390;g149988c29bf_0_452"/>
                <p:cNvSpPr/>
                <p:nvPr/>
              </p:nvSpPr>
              <p:spPr>
                <a:xfrm>
                  <a:off x="6256895" y="3285706"/>
                  <a:ext cx="404678" cy="187754"/>
                </a:xfrm>
                <a:custGeom>
                  <a:rect b="b" l="l" r="r" t="t"/>
                  <a:pathLst>
                    <a:path extrusionOk="0" h="4477" w="8764">
                      <a:moveTo>
                        <a:pt x="6645" y="1"/>
                      </a:moveTo>
                      <a:cubicBezTo>
                        <a:pt x="6644" y="1"/>
                        <a:pt x="6643" y="1"/>
                        <a:pt x="6642" y="1"/>
                      </a:cubicBezTo>
                      <a:lnTo>
                        <a:pt x="14" y="1"/>
                      </a:lnTo>
                      <a:cubicBezTo>
                        <a:pt x="1061" y="1309"/>
                        <a:pt x="1055" y="3173"/>
                        <a:pt x="1" y="4476"/>
                      </a:cubicBezTo>
                      <a:lnTo>
                        <a:pt x="6642" y="4476"/>
                      </a:lnTo>
                      <a:cubicBezTo>
                        <a:pt x="7814" y="4476"/>
                        <a:pt x="8763" y="3527"/>
                        <a:pt x="8763" y="2355"/>
                      </a:cubicBezTo>
                      <a:lnTo>
                        <a:pt x="8763" y="2121"/>
                      </a:lnTo>
                      <a:cubicBezTo>
                        <a:pt x="8762" y="950"/>
                        <a:pt x="7814" y="1"/>
                        <a:pt x="6645" y="1"/>
                      </a:cubicBezTo>
                      <a:close/>
                    </a:path>
                  </a:pathLst>
                </a:custGeom>
                <a:solidFill>
                  <a:srgbClr val="1155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" sz="1100" u="none" cap="none" strike="noStrike">
                      <a:solidFill>
                        <a:schemeClr val="lt1"/>
                      </a:solidFill>
                      <a:latin typeface="Overpass"/>
                      <a:ea typeface="Overpass"/>
                      <a:cs typeface="Overpass"/>
                      <a:sym typeface="Overpass"/>
                    </a:rPr>
                    <a:t>Split Data</a:t>
                  </a:r>
                  <a:endParaRPr b="1" i="0" sz="1100" u="none" cap="none" strike="noStrike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  <a:sym typeface="Overpass"/>
                  </a:endParaRPr>
                </a:p>
              </p:txBody>
            </p:sp>
          </p:grpSp>
          <p:sp>
            <p:nvSpPr>
              <p:cNvPr id="1391" name="Google Shape;1391;g149988c29bf_0_452"/>
              <p:cNvSpPr/>
              <p:nvPr/>
            </p:nvSpPr>
            <p:spPr>
              <a:xfrm>
                <a:off x="6044300" y="3282475"/>
                <a:ext cx="191959" cy="191990"/>
              </a:xfrm>
              <a:custGeom>
                <a:rect b="b" l="l" r="r" t="t"/>
                <a:pathLst>
                  <a:path extrusionOk="0" h="4578" w="4577">
                    <a:moveTo>
                      <a:pt x="2288" y="1"/>
                    </a:moveTo>
                    <a:cubicBezTo>
                      <a:pt x="1025" y="1"/>
                      <a:pt x="0" y="1024"/>
                      <a:pt x="0" y="2289"/>
                    </a:cubicBezTo>
                    <a:cubicBezTo>
                      <a:pt x="0" y="3553"/>
                      <a:pt x="1025" y="4577"/>
                      <a:pt x="2288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8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2" name="Google Shape;1392;g149988c29bf_0_452"/>
            <p:cNvGrpSpPr/>
            <p:nvPr/>
          </p:nvGrpSpPr>
          <p:grpSpPr>
            <a:xfrm>
              <a:off x="5288099" y="3176835"/>
              <a:ext cx="703104" cy="404655"/>
              <a:chOff x="5288099" y="3176835"/>
              <a:chExt cx="703104" cy="404655"/>
            </a:xfrm>
          </p:grpSpPr>
          <p:grpSp>
            <p:nvGrpSpPr>
              <p:cNvPr id="1393" name="Google Shape;1393;g149988c29bf_0_452"/>
              <p:cNvGrpSpPr/>
              <p:nvPr/>
            </p:nvGrpSpPr>
            <p:grpSpPr>
              <a:xfrm>
                <a:off x="5288099" y="3176835"/>
                <a:ext cx="703104" cy="404655"/>
                <a:chOff x="5288099" y="3176835"/>
                <a:chExt cx="703104" cy="404655"/>
              </a:xfrm>
            </p:grpSpPr>
            <p:sp>
              <p:nvSpPr>
                <p:cNvPr id="1394" name="Google Shape;1394;g149988c29bf_0_452"/>
                <p:cNvSpPr/>
                <p:nvPr/>
              </p:nvSpPr>
              <p:spPr>
                <a:xfrm>
                  <a:off x="5586650" y="3176835"/>
                  <a:ext cx="404553" cy="404655"/>
                </a:xfrm>
                <a:custGeom>
                  <a:rect b="b" l="l" r="r" t="t"/>
                  <a:pathLst>
                    <a:path extrusionOk="0" h="9649" w="9646">
                      <a:moveTo>
                        <a:pt x="4824" y="1"/>
                      </a:moveTo>
                      <a:cubicBezTo>
                        <a:pt x="2159" y="1"/>
                        <a:pt x="1" y="2161"/>
                        <a:pt x="1" y="4826"/>
                      </a:cubicBezTo>
                      <a:lnTo>
                        <a:pt x="1" y="4883"/>
                      </a:lnTo>
                      <a:cubicBezTo>
                        <a:pt x="31" y="7486"/>
                        <a:pt x="2121" y="9594"/>
                        <a:pt x="4724" y="9647"/>
                      </a:cubicBezTo>
                      <a:cubicBezTo>
                        <a:pt x="4756" y="9647"/>
                        <a:pt x="4790" y="9649"/>
                        <a:pt x="4824" y="9649"/>
                      </a:cubicBezTo>
                      <a:lnTo>
                        <a:pt x="4829" y="9649"/>
                      </a:lnTo>
                      <a:cubicBezTo>
                        <a:pt x="4861" y="9649"/>
                        <a:pt x="4893" y="9649"/>
                        <a:pt x="4925" y="9647"/>
                      </a:cubicBezTo>
                      <a:cubicBezTo>
                        <a:pt x="5725" y="9633"/>
                        <a:pt x="6508" y="9417"/>
                        <a:pt x="7205" y="9021"/>
                      </a:cubicBezTo>
                      <a:cubicBezTo>
                        <a:pt x="6508" y="8626"/>
                        <a:pt x="5725" y="8411"/>
                        <a:pt x="4925" y="8395"/>
                      </a:cubicBezTo>
                      <a:cubicBezTo>
                        <a:pt x="4893" y="8397"/>
                        <a:pt x="4861" y="8397"/>
                        <a:pt x="4829" y="8397"/>
                      </a:cubicBezTo>
                      <a:lnTo>
                        <a:pt x="4824" y="8397"/>
                      </a:lnTo>
                      <a:cubicBezTo>
                        <a:pt x="4790" y="8397"/>
                        <a:pt x="4756" y="8397"/>
                        <a:pt x="4724" y="8395"/>
                      </a:cubicBezTo>
                      <a:cubicBezTo>
                        <a:pt x="2817" y="8344"/>
                        <a:pt x="1283" y="6795"/>
                        <a:pt x="1253" y="4883"/>
                      </a:cubicBezTo>
                      <a:cubicBezTo>
                        <a:pt x="1253" y="4863"/>
                        <a:pt x="1251" y="4843"/>
                        <a:pt x="1251" y="4824"/>
                      </a:cubicBezTo>
                      <a:cubicBezTo>
                        <a:pt x="1251" y="2851"/>
                        <a:pt x="2851" y="1252"/>
                        <a:pt x="4824" y="1252"/>
                      </a:cubicBezTo>
                      <a:cubicBezTo>
                        <a:pt x="6745" y="1252"/>
                        <a:pt x="8313" y="2768"/>
                        <a:pt x="8393" y="4670"/>
                      </a:cubicBezTo>
                      <a:lnTo>
                        <a:pt x="8393" y="4674"/>
                      </a:lnTo>
                      <a:cubicBezTo>
                        <a:pt x="8396" y="4723"/>
                        <a:pt x="8396" y="4774"/>
                        <a:pt x="8396" y="4824"/>
                      </a:cubicBezTo>
                      <a:cubicBezTo>
                        <a:pt x="8396" y="4845"/>
                        <a:pt x="8396" y="4863"/>
                        <a:pt x="8396" y="4883"/>
                      </a:cubicBezTo>
                      <a:lnTo>
                        <a:pt x="9644" y="4883"/>
                      </a:lnTo>
                      <a:cubicBezTo>
                        <a:pt x="9644" y="4863"/>
                        <a:pt x="9642" y="4843"/>
                        <a:pt x="9642" y="4824"/>
                      </a:cubicBezTo>
                      <a:cubicBezTo>
                        <a:pt x="9644" y="4778"/>
                        <a:pt x="9644" y="4728"/>
                        <a:pt x="9645" y="4680"/>
                      </a:cubicBezTo>
                      <a:lnTo>
                        <a:pt x="9645" y="4672"/>
                      </a:lnTo>
                      <a:cubicBezTo>
                        <a:pt x="9623" y="3889"/>
                        <a:pt x="9407" y="3124"/>
                        <a:pt x="9019" y="2443"/>
                      </a:cubicBezTo>
                      <a:cubicBezTo>
                        <a:pt x="8163" y="933"/>
                        <a:pt x="6560" y="1"/>
                        <a:pt x="4824" y="1"/>
                      </a:cubicBezTo>
                      <a:close/>
                    </a:path>
                  </a:pathLst>
                </a:custGeom>
                <a:solidFill>
                  <a:srgbClr val="3C78D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5" name="Google Shape;1395;g149988c29bf_0_452"/>
                <p:cNvSpPr/>
                <p:nvPr/>
              </p:nvSpPr>
              <p:spPr>
                <a:xfrm>
                  <a:off x="5288099" y="3285913"/>
                  <a:ext cx="384498" cy="187796"/>
                </a:xfrm>
                <a:custGeom>
                  <a:rect b="b" l="l" r="r" t="t"/>
                  <a:pathLst>
                    <a:path extrusionOk="0" h="4478" w="8759">
                      <a:moveTo>
                        <a:pt x="2123" y="0"/>
                      </a:moveTo>
                      <a:cubicBezTo>
                        <a:pt x="951" y="0"/>
                        <a:pt x="1" y="950"/>
                        <a:pt x="1" y="2122"/>
                      </a:cubicBezTo>
                      <a:lnTo>
                        <a:pt x="1" y="2356"/>
                      </a:lnTo>
                      <a:cubicBezTo>
                        <a:pt x="1" y="3528"/>
                        <a:pt x="951" y="4478"/>
                        <a:pt x="2123" y="4478"/>
                      </a:cubicBezTo>
                      <a:lnTo>
                        <a:pt x="8759" y="4478"/>
                      </a:lnTo>
                      <a:cubicBezTo>
                        <a:pt x="7702" y="3176"/>
                        <a:pt x="7694" y="1314"/>
                        <a:pt x="8739" y="2"/>
                      </a:cubicBezTo>
                      <a:lnTo>
                        <a:pt x="8739" y="0"/>
                      </a:lnTo>
                      <a:close/>
                    </a:path>
                  </a:pathLst>
                </a:custGeom>
                <a:solidFill>
                  <a:srgbClr val="3C78D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" sz="1100" u="none" cap="none" strike="noStrike">
                      <a:solidFill>
                        <a:schemeClr val="lt1"/>
                      </a:solidFill>
                      <a:latin typeface="Overpass"/>
                      <a:ea typeface="Overpass"/>
                      <a:cs typeface="Overpass"/>
                      <a:sym typeface="Overpass"/>
                    </a:rPr>
                    <a:t>Feature Selection</a:t>
                  </a:r>
                  <a:endParaRPr b="1" i="0" sz="1100" u="none" cap="none" strike="noStrike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  <a:sym typeface="Overpass"/>
                  </a:endParaRPr>
                </a:p>
              </p:txBody>
            </p:sp>
          </p:grpSp>
          <p:sp>
            <p:nvSpPr>
              <p:cNvPr id="1396" name="Google Shape;1396;g149988c29bf_0_452"/>
              <p:cNvSpPr/>
              <p:nvPr/>
            </p:nvSpPr>
            <p:spPr>
              <a:xfrm>
                <a:off x="5694436" y="3282475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7" name="Google Shape;1397;g149988c29bf_0_452"/>
            <p:cNvSpPr/>
            <p:nvPr/>
          </p:nvSpPr>
          <p:spPr>
            <a:xfrm>
              <a:off x="6103938" y="3114683"/>
              <a:ext cx="40933" cy="7549"/>
            </a:xfrm>
            <a:custGeom>
              <a:rect b="b" l="l" r="r" t="t"/>
              <a:pathLst>
                <a:path extrusionOk="0" h="180" w="976">
                  <a:moveTo>
                    <a:pt x="1" y="1"/>
                  </a:moveTo>
                  <a:lnTo>
                    <a:pt x="1" y="1"/>
                  </a:lnTo>
                  <a:cubicBezTo>
                    <a:pt x="279" y="119"/>
                    <a:pt x="578" y="179"/>
                    <a:pt x="881" y="179"/>
                  </a:cubicBezTo>
                  <a:cubicBezTo>
                    <a:pt x="881" y="179"/>
                    <a:pt x="881" y="179"/>
                    <a:pt x="881" y="179"/>
                  </a:cubicBezTo>
                  <a:lnTo>
                    <a:pt x="881" y="179"/>
                  </a:lnTo>
                  <a:cubicBezTo>
                    <a:pt x="882" y="179"/>
                    <a:pt x="882" y="179"/>
                    <a:pt x="882" y="179"/>
                  </a:cubicBezTo>
                  <a:cubicBezTo>
                    <a:pt x="913" y="179"/>
                    <a:pt x="945" y="178"/>
                    <a:pt x="975" y="176"/>
                  </a:cubicBezTo>
                  <a:lnTo>
                    <a:pt x="975" y="176"/>
                  </a:lnTo>
                  <a:cubicBezTo>
                    <a:pt x="943" y="178"/>
                    <a:pt x="913" y="179"/>
                    <a:pt x="881" y="179"/>
                  </a:cubicBezTo>
                  <a:lnTo>
                    <a:pt x="881" y="179"/>
                  </a:lnTo>
                  <a:cubicBezTo>
                    <a:pt x="579" y="179"/>
                    <a:pt x="279" y="119"/>
                    <a:pt x="1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8" name="Google Shape;1398;g149988c29bf_0_452"/>
            <p:cNvGrpSpPr/>
            <p:nvPr/>
          </p:nvGrpSpPr>
          <p:grpSpPr>
            <a:xfrm>
              <a:off x="5657361" y="2824811"/>
              <a:ext cx="1078362" cy="404655"/>
              <a:chOff x="5657361" y="2824811"/>
              <a:chExt cx="1078362" cy="404655"/>
            </a:xfrm>
          </p:grpSpPr>
          <p:grpSp>
            <p:nvGrpSpPr>
              <p:cNvPr id="1399" name="Google Shape;1399;g149988c29bf_0_452"/>
              <p:cNvGrpSpPr/>
              <p:nvPr/>
            </p:nvGrpSpPr>
            <p:grpSpPr>
              <a:xfrm>
                <a:off x="5657361" y="2824811"/>
                <a:ext cx="1078362" cy="404655"/>
                <a:chOff x="5657361" y="2824811"/>
                <a:chExt cx="1078362" cy="404655"/>
              </a:xfrm>
            </p:grpSpPr>
            <p:grpSp>
              <p:nvGrpSpPr>
                <p:cNvPr id="1400" name="Google Shape;1400;g149988c29bf_0_452"/>
                <p:cNvGrpSpPr/>
                <p:nvPr/>
              </p:nvGrpSpPr>
              <p:grpSpPr>
                <a:xfrm>
                  <a:off x="5938485" y="2824811"/>
                  <a:ext cx="797238" cy="404655"/>
                  <a:chOff x="5938485" y="2824811"/>
                  <a:chExt cx="797238" cy="404655"/>
                </a:xfrm>
              </p:grpSpPr>
              <p:sp>
                <p:nvSpPr>
                  <p:cNvPr id="1401" name="Google Shape;1401;g149988c29bf_0_452"/>
                  <p:cNvSpPr/>
                  <p:nvPr/>
                </p:nvSpPr>
                <p:spPr>
                  <a:xfrm>
                    <a:off x="6137952" y="2824811"/>
                    <a:ext cx="597771" cy="301698"/>
                  </a:xfrm>
                  <a:custGeom>
                    <a:rect b="b" l="l" r="r" t="t"/>
                    <a:pathLst>
                      <a:path extrusionOk="0" h="7194" w="14253">
                        <a:moveTo>
                          <a:pt x="1" y="1"/>
                        </a:moveTo>
                        <a:lnTo>
                          <a:pt x="1" y="1255"/>
                        </a:lnTo>
                        <a:cubicBezTo>
                          <a:pt x="1972" y="1256"/>
                          <a:pt x="3570" y="2856"/>
                          <a:pt x="3570" y="4826"/>
                        </a:cubicBezTo>
                        <a:lnTo>
                          <a:pt x="3570" y="4827"/>
                        </a:lnTo>
                        <a:cubicBezTo>
                          <a:pt x="3570" y="4994"/>
                          <a:pt x="3578" y="5160"/>
                          <a:pt x="3594" y="5322"/>
                        </a:cubicBezTo>
                        <a:cubicBezTo>
                          <a:pt x="3703" y="6385"/>
                          <a:pt x="4598" y="7194"/>
                          <a:pt x="5668" y="7194"/>
                        </a:cubicBezTo>
                        <a:lnTo>
                          <a:pt x="14253" y="7194"/>
                        </a:lnTo>
                        <a:lnTo>
                          <a:pt x="14253" y="6015"/>
                        </a:lnTo>
                        <a:lnTo>
                          <a:pt x="5982" y="6017"/>
                        </a:lnTo>
                        <a:cubicBezTo>
                          <a:pt x="5333" y="6017"/>
                          <a:pt x="4819" y="5485"/>
                          <a:pt x="4821" y="4838"/>
                        </a:cubicBezTo>
                        <a:lnTo>
                          <a:pt x="4821" y="4826"/>
                        </a:lnTo>
                        <a:cubicBezTo>
                          <a:pt x="4821" y="2163"/>
                          <a:pt x="2662" y="2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2" name="Google Shape;1402;g149988c29bf_0_452"/>
                  <p:cNvSpPr/>
                  <p:nvPr/>
                </p:nvSpPr>
                <p:spPr>
                  <a:xfrm>
                    <a:off x="5938485" y="2824811"/>
                    <a:ext cx="202151" cy="404655"/>
                  </a:xfrm>
                  <a:custGeom>
                    <a:rect b="b" l="l" r="r" t="t"/>
                    <a:pathLst>
                      <a:path extrusionOk="0" h="9649" w="4820">
                        <a:moveTo>
                          <a:pt x="4819" y="1"/>
                        </a:moveTo>
                        <a:cubicBezTo>
                          <a:pt x="2161" y="4"/>
                          <a:pt x="1" y="2167"/>
                          <a:pt x="1" y="4827"/>
                        </a:cubicBezTo>
                        <a:cubicBezTo>
                          <a:pt x="1" y="6565"/>
                          <a:pt x="934" y="8168"/>
                          <a:pt x="2446" y="9023"/>
                        </a:cubicBezTo>
                        <a:cubicBezTo>
                          <a:pt x="3141" y="9418"/>
                          <a:pt x="3924" y="9634"/>
                          <a:pt x="4725" y="9649"/>
                        </a:cubicBezTo>
                        <a:cubicBezTo>
                          <a:pt x="4757" y="9649"/>
                          <a:pt x="4789" y="9647"/>
                          <a:pt x="4819" y="9647"/>
                        </a:cubicBezTo>
                        <a:lnTo>
                          <a:pt x="4819" y="8398"/>
                        </a:lnTo>
                        <a:cubicBezTo>
                          <a:pt x="4787" y="8398"/>
                          <a:pt x="4757" y="8398"/>
                          <a:pt x="4725" y="8397"/>
                        </a:cubicBezTo>
                        <a:lnTo>
                          <a:pt x="4723" y="8397"/>
                        </a:lnTo>
                        <a:cubicBezTo>
                          <a:pt x="2742" y="8342"/>
                          <a:pt x="1165" y="6672"/>
                          <a:pt x="1256" y="4657"/>
                        </a:cubicBezTo>
                        <a:cubicBezTo>
                          <a:pt x="1340" y="2818"/>
                          <a:pt x="2843" y="1327"/>
                          <a:pt x="4685" y="1255"/>
                        </a:cubicBezTo>
                        <a:cubicBezTo>
                          <a:pt x="4730" y="1253"/>
                          <a:pt x="4774" y="1253"/>
                          <a:pt x="4819" y="1253"/>
                        </a:cubicBezTo>
                        <a:lnTo>
                          <a:pt x="4819" y="1"/>
                        </a:lnTo>
                        <a:close/>
                      </a:path>
                    </a:pathLst>
                  </a:cu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03" name="Google Shape;1403;g149988c29bf_0_452"/>
                <p:cNvSpPr/>
                <p:nvPr/>
              </p:nvSpPr>
              <p:spPr>
                <a:xfrm>
                  <a:off x="5657361" y="2934478"/>
                  <a:ext cx="367688" cy="187838"/>
                </a:xfrm>
                <a:custGeom>
                  <a:rect b="b" l="l" r="r" t="t"/>
                  <a:pathLst>
                    <a:path extrusionOk="0" h="4479" w="8767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solidFill>
                  <a:srgbClr val="1C458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" sz="1100" u="none" cap="none" strike="noStrike">
                      <a:solidFill>
                        <a:schemeClr val="lt1"/>
                      </a:solidFill>
                      <a:latin typeface="Overpass"/>
                      <a:ea typeface="Overpass"/>
                      <a:cs typeface="Overpass"/>
                      <a:sym typeface="Overpass"/>
                    </a:rPr>
                    <a:t>Class</a:t>
                  </a:r>
                  <a:endParaRPr b="1" i="0" sz="1100" u="none" cap="none" strike="noStrike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  <a:sym typeface="Overpass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" sz="1100" u="none" cap="none" strike="noStrike">
                      <a:solidFill>
                        <a:schemeClr val="lt1"/>
                      </a:solidFill>
                      <a:latin typeface="Overpass"/>
                      <a:ea typeface="Overpass"/>
                      <a:cs typeface="Overpass"/>
                      <a:sym typeface="Overpass"/>
                    </a:rPr>
                    <a:t> Imbalance</a:t>
                  </a:r>
                  <a:endParaRPr b="1" i="0" sz="1100" u="none" cap="none" strike="noStrike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  <a:sym typeface="Overpass"/>
                  </a:endParaRPr>
                </a:p>
              </p:txBody>
            </p:sp>
          </p:grpSp>
          <p:sp>
            <p:nvSpPr>
              <p:cNvPr id="1404" name="Google Shape;1404;g149988c29bf_0_452"/>
              <p:cNvSpPr/>
              <p:nvPr/>
            </p:nvSpPr>
            <p:spPr>
              <a:xfrm>
                <a:off x="6047361" y="2932675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2"/>
                      <a:pt x="1026" y="4577"/>
                      <a:pt x="2289" y="4577"/>
                    </a:cubicBezTo>
                    <a:cubicBezTo>
                      <a:pt x="3552" y="4577"/>
                      <a:pt x="4577" y="3552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5" name="Google Shape;1405;g149988c29bf_0_452"/>
            <p:cNvGrpSpPr/>
            <p:nvPr/>
          </p:nvGrpSpPr>
          <p:grpSpPr>
            <a:xfrm>
              <a:off x="5190863" y="3528942"/>
              <a:ext cx="1100574" cy="404739"/>
              <a:chOff x="5190863" y="3528942"/>
              <a:chExt cx="1100574" cy="404739"/>
            </a:xfrm>
          </p:grpSpPr>
          <p:sp>
            <p:nvSpPr>
              <p:cNvPr id="1406" name="Google Shape;1406;g149988c29bf_0_452"/>
              <p:cNvSpPr/>
              <p:nvPr/>
            </p:nvSpPr>
            <p:spPr>
              <a:xfrm>
                <a:off x="5694436" y="3635379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07" name="Google Shape;1407;g149988c29bf_0_452"/>
              <p:cNvGrpSpPr/>
              <p:nvPr/>
            </p:nvGrpSpPr>
            <p:grpSpPr>
              <a:xfrm>
                <a:off x="5190863" y="3528942"/>
                <a:ext cx="1100574" cy="404739"/>
                <a:chOff x="5190863" y="3528942"/>
                <a:chExt cx="1100574" cy="404739"/>
              </a:xfrm>
            </p:grpSpPr>
            <p:sp>
              <p:nvSpPr>
                <p:cNvPr id="1408" name="Google Shape;1408;g149988c29bf_0_452"/>
                <p:cNvSpPr/>
                <p:nvPr/>
              </p:nvSpPr>
              <p:spPr>
                <a:xfrm>
                  <a:off x="5190863" y="3528942"/>
                  <a:ext cx="800551" cy="404739"/>
                </a:xfrm>
                <a:custGeom>
                  <a:rect b="b" l="l" r="r" t="t"/>
                  <a:pathLst>
                    <a:path extrusionOk="0" h="9651" w="19088">
                      <a:moveTo>
                        <a:pt x="14266" y="1"/>
                      </a:moveTo>
                      <a:lnTo>
                        <a:pt x="14266" y="1253"/>
                      </a:lnTo>
                      <a:cubicBezTo>
                        <a:pt x="14298" y="1253"/>
                        <a:pt x="14330" y="1253"/>
                        <a:pt x="14362" y="1255"/>
                      </a:cubicBezTo>
                      <a:cubicBezTo>
                        <a:pt x="16314" y="1309"/>
                        <a:pt x="17861" y="2922"/>
                        <a:pt x="17833" y="4874"/>
                      </a:cubicBezTo>
                      <a:cubicBezTo>
                        <a:pt x="17808" y="6827"/>
                        <a:pt x="16218" y="8396"/>
                        <a:pt x="14266" y="8398"/>
                      </a:cubicBezTo>
                      <a:lnTo>
                        <a:pt x="14261" y="8398"/>
                      </a:lnTo>
                      <a:cubicBezTo>
                        <a:pt x="12331" y="8398"/>
                        <a:pt x="10757" y="6867"/>
                        <a:pt x="10691" y="4952"/>
                      </a:cubicBezTo>
                      <a:lnTo>
                        <a:pt x="10691" y="4950"/>
                      </a:lnTo>
                      <a:cubicBezTo>
                        <a:pt x="10688" y="4909"/>
                        <a:pt x="10688" y="4867"/>
                        <a:pt x="10688" y="4825"/>
                      </a:cubicBezTo>
                      <a:cubicBezTo>
                        <a:pt x="10688" y="4784"/>
                        <a:pt x="10688" y="4744"/>
                        <a:pt x="10691" y="4704"/>
                      </a:cubicBezTo>
                      <a:lnTo>
                        <a:pt x="10691" y="4680"/>
                      </a:lnTo>
                      <a:cubicBezTo>
                        <a:pt x="10653" y="3432"/>
                        <a:pt x="9614" y="2446"/>
                        <a:pt x="8364" y="2446"/>
                      </a:cubicBezTo>
                      <a:cubicBezTo>
                        <a:pt x="8363" y="2446"/>
                        <a:pt x="8362" y="2446"/>
                        <a:pt x="8361" y="2446"/>
                      </a:cubicBezTo>
                      <a:cubicBezTo>
                        <a:pt x="6936" y="2446"/>
                        <a:pt x="2798" y="2449"/>
                        <a:pt x="1" y="2449"/>
                      </a:cubicBezTo>
                      <a:lnTo>
                        <a:pt x="1" y="3626"/>
                      </a:lnTo>
                      <a:lnTo>
                        <a:pt x="8387" y="3626"/>
                      </a:lnTo>
                      <a:cubicBezTo>
                        <a:pt x="8978" y="3626"/>
                        <a:pt x="9452" y="4113"/>
                        <a:pt x="9438" y="4704"/>
                      </a:cubicBezTo>
                      <a:lnTo>
                        <a:pt x="9438" y="4715"/>
                      </a:lnTo>
                      <a:cubicBezTo>
                        <a:pt x="9438" y="4752"/>
                        <a:pt x="9438" y="4789"/>
                        <a:pt x="9438" y="4825"/>
                      </a:cubicBezTo>
                      <a:cubicBezTo>
                        <a:pt x="9438" y="4862"/>
                        <a:pt x="9438" y="4901"/>
                        <a:pt x="9438" y="4939"/>
                      </a:cubicBezTo>
                      <a:cubicBezTo>
                        <a:pt x="9498" y="7558"/>
                        <a:pt x="11639" y="9650"/>
                        <a:pt x="14259" y="9650"/>
                      </a:cubicBezTo>
                      <a:cubicBezTo>
                        <a:pt x="14260" y="9650"/>
                        <a:pt x="14261" y="9650"/>
                        <a:pt x="14262" y="9650"/>
                      </a:cubicBezTo>
                      <a:lnTo>
                        <a:pt x="14267" y="9650"/>
                      </a:lnTo>
                      <a:cubicBezTo>
                        <a:pt x="16929" y="9647"/>
                        <a:pt x="19087" y="7488"/>
                        <a:pt x="19087" y="4825"/>
                      </a:cubicBezTo>
                      <a:cubicBezTo>
                        <a:pt x="19087" y="3088"/>
                        <a:pt x="18154" y="1484"/>
                        <a:pt x="16640" y="628"/>
                      </a:cubicBezTo>
                      <a:cubicBezTo>
                        <a:pt x="15945" y="233"/>
                        <a:pt x="15162" y="17"/>
                        <a:pt x="14362" y="2"/>
                      </a:cubicBezTo>
                      <a:cubicBezTo>
                        <a:pt x="14330" y="2"/>
                        <a:pt x="14298" y="1"/>
                        <a:pt x="14266" y="1"/>
                      </a:cubicBezTo>
                      <a:close/>
                    </a:path>
                  </a:pathLst>
                </a:custGeom>
                <a:solidFill>
                  <a:srgbClr val="6D9E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9" name="Google Shape;1409;g149988c29bf_0_452"/>
                <p:cNvSpPr/>
                <p:nvPr/>
              </p:nvSpPr>
              <p:spPr>
                <a:xfrm>
                  <a:off x="5906956" y="3630431"/>
                  <a:ext cx="384481" cy="191994"/>
                </a:xfrm>
                <a:custGeom>
                  <a:rect b="b" l="l" r="r" t="t"/>
                  <a:pathLst>
                    <a:path extrusionOk="0" h="4478" w="8659">
                      <a:moveTo>
                        <a:pt x="0" y="0"/>
                      </a:moveTo>
                      <a:cubicBezTo>
                        <a:pt x="1051" y="1307"/>
                        <a:pt x="1051" y="3169"/>
                        <a:pt x="0" y="4478"/>
                      </a:cubicBezTo>
                      <a:lnTo>
                        <a:pt x="6537" y="4478"/>
                      </a:lnTo>
                      <a:cubicBezTo>
                        <a:pt x="7708" y="4478"/>
                        <a:pt x="8659" y="3526"/>
                        <a:pt x="8659" y="2356"/>
                      </a:cubicBezTo>
                      <a:lnTo>
                        <a:pt x="8659" y="2120"/>
                      </a:lnTo>
                      <a:cubicBezTo>
                        <a:pt x="8657" y="950"/>
                        <a:pt x="7708" y="0"/>
                        <a:pt x="6537" y="0"/>
                      </a:cubicBezTo>
                      <a:close/>
                    </a:path>
                  </a:pathLst>
                </a:custGeom>
                <a:solidFill>
                  <a:srgbClr val="6D9E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" sz="1100" u="none" cap="none" strike="noStrike">
                      <a:solidFill>
                        <a:schemeClr val="lt1"/>
                      </a:solidFill>
                      <a:latin typeface="Overpass"/>
                      <a:ea typeface="Overpass"/>
                      <a:cs typeface="Overpass"/>
                      <a:sym typeface="Overpass"/>
                    </a:rPr>
                    <a:t>Feature Encoding</a:t>
                  </a:r>
                  <a:endParaRPr b="1" i="0" sz="1100" u="none" cap="none" strike="noStrike">
                    <a:solidFill>
                      <a:schemeClr val="lt1"/>
                    </a:solidFill>
                    <a:latin typeface="Overpass"/>
                    <a:ea typeface="Overpass"/>
                    <a:cs typeface="Overpass"/>
                    <a:sym typeface="Overpass"/>
                  </a:endParaRPr>
                </a:p>
              </p:txBody>
            </p:sp>
          </p:grpSp>
        </p:grpSp>
      </p:grpSp>
      <p:sp>
        <p:nvSpPr>
          <p:cNvPr id="1410" name="Google Shape;1410;g149988c29bf_0_452"/>
          <p:cNvSpPr txBox="1"/>
          <p:nvPr/>
        </p:nvSpPr>
        <p:spPr>
          <a:xfrm>
            <a:off x="1761850" y="1730425"/>
            <a:ext cx="158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Oversampling SMOTE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11" name="Google Shape;1411;g149988c29bf_0_452"/>
          <p:cNvSpPr txBox="1"/>
          <p:nvPr/>
        </p:nvSpPr>
        <p:spPr>
          <a:xfrm>
            <a:off x="5384400" y="3573763"/>
            <a:ext cx="199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Mengubah Data Kategorikal menjadi Numerikal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12" name="Google Shape;1412;g149988c29bf_0_452"/>
          <p:cNvSpPr txBox="1"/>
          <p:nvPr/>
        </p:nvSpPr>
        <p:spPr>
          <a:xfrm>
            <a:off x="6570125" y="2693538"/>
            <a:ext cx="222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Data Train 70 %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Data Test 30 %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13" name="Google Shape;1413;g149988c29bf_0_452"/>
          <p:cNvSpPr txBox="1"/>
          <p:nvPr/>
        </p:nvSpPr>
        <p:spPr>
          <a:xfrm>
            <a:off x="305875" y="2488538"/>
            <a:ext cx="189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Drop Feature Id, House_Ownership, CURRENT_JOB_YRS, Profession, City, State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14" name="Google Shape;1414;g149988c29bf_0_452"/>
          <p:cNvSpPr txBox="1"/>
          <p:nvPr/>
        </p:nvSpPr>
        <p:spPr>
          <a:xfrm>
            <a:off x="1040875" y="353442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DATA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415" name="Google Shape;1415;g149988c29bf_0_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50c58f3b7b_0_138"/>
          <p:cNvSpPr/>
          <p:nvPr/>
        </p:nvSpPr>
        <p:spPr>
          <a:xfrm>
            <a:off x="3890397" y="2593263"/>
            <a:ext cx="118006" cy="1407596"/>
          </a:xfrm>
          <a:custGeom>
            <a:rect b="b" l="l" r="r" t="t"/>
            <a:pathLst>
              <a:path extrusionOk="0" h="52138" w="4371">
                <a:moveTo>
                  <a:pt x="1" y="0"/>
                </a:moveTo>
                <a:lnTo>
                  <a:pt x="1" y="52138"/>
                </a:lnTo>
                <a:lnTo>
                  <a:pt x="4371" y="52138"/>
                </a:lnTo>
                <a:lnTo>
                  <a:pt x="43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g150c58f3b7b_0_138"/>
          <p:cNvSpPr/>
          <p:nvPr/>
        </p:nvSpPr>
        <p:spPr>
          <a:xfrm>
            <a:off x="3918313" y="2505008"/>
            <a:ext cx="122515" cy="88282"/>
          </a:xfrm>
          <a:custGeom>
            <a:rect b="b" l="l" r="r" t="t"/>
            <a:pathLst>
              <a:path extrusionOk="0" h="3270" w="4538">
                <a:moveTo>
                  <a:pt x="1" y="0"/>
                </a:moveTo>
                <a:lnTo>
                  <a:pt x="1" y="3269"/>
                </a:lnTo>
                <a:lnTo>
                  <a:pt x="4537" y="3269"/>
                </a:lnTo>
                <a:lnTo>
                  <a:pt x="453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g150c58f3b7b_0_138"/>
          <p:cNvGrpSpPr/>
          <p:nvPr/>
        </p:nvGrpSpPr>
        <p:grpSpPr>
          <a:xfrm>
            <a:off x="1539954" y="2501149"/>
            <a:ext cx="2423431" cy="1593956"/>
            <a:chOff x="1616141" y="2505008"/>
            <a:chExt cx="2423431" cy="1589505"/>
          </a:xfrm>
        </p:grpSpPr>
        <p:sp>
          <p:nvSpPr>
            <p:cNvPr id="1423" name="Google Shape;1423;g150c58f3b7b_0_138"/>
            <p:cNvSpPr/>
            <p:nvPr/>
          </p:nvSpPr>
          <p:spPr>
            <a:xfrm>
              <a:off x="1692679" y="4000832"/>
              <a:ext cx="2346893" cy="93681"/>
            </a:xfrm>
            <a:custGeom>
              <a:rect b="b" l="l" r="r" t="t"/>
              <a:pathLst>
                <a:path extrusionOk="0" h="3470" w="86930">
                  <a:moveTo>
                    <a:pt x="1" y="1"/>
                  </a:moveTo>
                  <a:lnTo>
                    <a:pt x="1" y="3470"/>
                  </a:lnTo>
                  <a:lnTo>
                    <a:pt x="86930" y="3470"/>
                  </a:lnTo>
                  <a:lnTo>
                    <a:pt x="86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g150c58f3b7b_0_138"/>
            <p:cNvSpPr/>
            <p:nvPr/>
          </p:nvSpPr>
          <p:spPr>
            <a:xfrm>
              <a:off x="1647674" y="2593263"/>
              <a:ext cx="2318950" cy="1407596"/>
            </a:xfrm>
            <a:custGeom>
              <a:rect b="b" l="l" r="r" t="t"/>
              <a:pathLst>
                <a:path extrusionOk="0" h="52138" w="85895">
                  <a:moveTo>
                    <a:pt x="0" y="0"/>
                  </a:moveTo>
                  <a:lnTo>
                    <a:pt x="0" y="52138"/>
                  </a:lnTo>
                  <a:lnTo>
                    <a:pt x="85895" y="52138"/>
                  </a:lnTo>
                  <a:lnTo>
                    <a:pt x="858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g150c58f3b7b_0_138"/>
            <p:cNvSpPr/>
            <p:nvPr/>
          </p:nvSpPr>
          <p:spPr>
            <a:xfrm>
              <a:off x="1616141" y="2505008"/>
              <a:ext cx="2378399" cy="88282"/>
            </a:xfrm>
            <a:custGeom>
              <a:rect b="b" l="l" r="r" t="t"/>
              <a:pathLst>
                <a:path extrusionOk="0" h="3270" w="88097">
                  <a:moveTo>
                    <a:pt x="1" y="0"/>
                  </a:moveTo>
                  <a:lnTo>
                    <a:pt x="1" y="3269"/>
                  </a:lnTo>
                  <a:lnTo>
                    <a:pt x="88097" y="3269"/>
                  </a:lnTo>
                  <a:lnTo>
                    <a:pt x="88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g150c58f3b7b_0_138"/>
            <p:cNvSpPr/>
            <p:nvPr/>
          </p:nvSpPr>
          <p:spPr>
            <a:xfrm>
              <a:off x="1740410" y="2703116"/>
              <a:ext cx="2133450" cy="485442"/>
            </a:xfrm>
            <a:custGeom>
              <a:rect b="b" l="l" r="r" t="t"/>
              <a:pathLst>
                <a:path extrusionOk="0" h="17981" w="79024">
                  <a:moveTo>
                    <a:pt x="3237" y="1"/>
                  </a:moveTo>
                  <a:cubicBezTo>
                    <a:pt x="1435" y="1"/>
                    <a:pt x="1" y="1435"/>
                    <a:pt x="1" y="3237"/>
                  </a:cubicBezTo>
                  <a:lnTo>
                    <a:pt x="1" y="14711"/>
                  </a:lnTo>
                  <a:cubicBezTo>
                    <a:pt x="1" y="16513"/>
                    <a:pt x="1435" y="17980"/>
                    <a:pt x="3237" y="17980"/>
                  </a:cubicBezTo>
                  <a:lnTo>
                    <a:pt x="75755" y="17980"/>
                  </a:lnTo>
                  <a:cubicBezTo>
                    <a:pt x="77556" y="17980"/>
                    <a:pt x="79024" y="16513"/>
                    <a:pt x="79024" y="14711"/>
                  </a:cubicBezTo>
                  <a:lnTo>
                    <a:pt x="79024" y="3237"/>
                  </a:lnTo>
                  <a:cubicBezTo>
                    <a:pt x="79024" y="1435"/>
                    <a:pt x="77556" y="1"/>
                    <a:pt x="75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g150c58f3b7b_0_138"/>
            <p:cNvSpPr/>
            <p:nvPr/>
          </p:nvSpPr>
          <p:spPr>
            <a:xfrm>
              <a:off x="1740410" y="3333508"/>
              <a:ext cx="2133450" cy="485442"/>
            </a:xfrm>
            <a:custGeom>
              <a:rect b="b" l="l" r="r" t="t"/>
              <a:pathLst>
                <a:path extrusionOk="0" h="17981" w="79024">
                  <a:moveTo>
                    <a:pt x="3237" y="1"/>
                  </a:moveTo>
                  <a:cubicBezTo>
                    <a:pt x="1435" y="1"/>
                    <a:pt x="1" y="1435"/>
                    <a:pt x="1" y="3237"/>
                  </a:cubicBezTo>
                  <a:lnTo>
                    <a:pt x="1" y="14745"/>
                  </a:lnTo>
                  <a:cubicBezTo>
                    <a:pt x="1" y="16546"/>
                    <a:pt x="1435" y="17980"/>
                    <a:pt x="3237" y="17980"/>
                  </a:cubicBezTo>
                  <a:lnTo>
                    <a:pt x="75755" y="17980"/>
                  </a:lnTo>
                  <a:cubicBezTo>
                    <a:pt x="77556" y="17980"/>
                    <a:pt x="79024" y="16546"/>
                    <a:pt x="79024" y="14745"/>
                  </a:cubicBezTo>
                  <a:lnTo>
                    <a:pt x="79024" y="3237"/>
                  </a:lnTo>
                  <a:cubicBezTo>
                    <a:pt x="79024" y="1435"/>
                    <a:pt x="77556" y="1"/>
                    <a:pt x="75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8" name="Google Shape;1428;g150c58f3b7b_0_138"/>
          <p:cNvSpPr/>
          <p:nvPr/>
        </p:nvSpPr>
        <p:spPr>
          <a:xfrm>
            <a:off x="2206347" y="2687808"/>
            <a:ext cx="1048286" cy="66684"/>
          </a:xfrm>
          <a:custGeom>
            <a:rect b="b" l="l" r="r" t="t"/>
            <a:pathLst>
              <a:path extrusionOk="0" h="2470" w="38829">
                <a:moveTo>
                  <a:pt x="768" y="1"/>
                </a:moveTo>
                <a:cubicBezTo>
                  <a:pt x="334" y="1"/>
                  <a:pt x="1" y="334"/>
                  <a:pt x="1" y="768"/>
                </a:cubicBezTo>
                <a:lnTo>
                  <a:pt x="1" y="1735"/>
                </a:lnTo>
                <a:cubicBezTo>
                  <a:pt x="1" y="2136"/>
                  <a:pt x="334" y="2469"/>
                  <a:pt x="768" y="2469"/>
                </a:cubicBezTo>
                <a:lnTo>
                  <a:pt x="38095" y="2469"/>
                </a:lnTo>
                <a:cubicBezTo>
                  <a:pt x="38495" y="2469"/>
                  <a:pt x="38829" y="2136"/>
                  <a:pt x="38829" y="1735"/>
                </a:cubicBezTo>
                <a:lnTo>
                  <a:pt x="38829" y="768"/>
                </a:lnTo>
                <a:cubicBezTo>
                  <a:pt x="38829" y="334"/>
                  <a:pt x="38495" y="1"/>
                  <a:pt x="380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g150c58f3b7b_0_138"/>
          <p:cNvSpPr/>
          <p:nvPr/>
        </p:nvSpPr>
        <p:spPr>
          <a:xfrm>
            <a:off x="1519234" y="4349342"/>
            <a:ext cx="4365928" cy="254883"/>
          </a:xfrm>
          <a:custGeom>
            <a:rect b="b" l="l" r="r" t="t"/>
            <a:pathLst>
              <a:path extrusionOk="0" h="9441" w="161716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g150c58f3b7b_0_138"/>
          <p:cNvSpPr/>
          <p:nvPr/>
        </p:nvSpPr>
        <p:spPr>
          <a:xfrm>
            <a:off x="2094686" y="2691426"/>
            <a:ext cx="3196126" cy="74756"/>
          </a:xfrm>
          <a:custGeom>
            <a:rect b="b" l="l" r="r" t="t"/>
            <a:pathLst>
              <a:path extrusionOk="0" h="2769" w="118386">
                <a:moveTo>
                  <a:pt x="1402" y="0"/>
                </a:moveTo>
                <a:cubicBezTo>
                  <a:pt x="634" y="0"/>
                  <a:pt x="1" y="601"/>
                  <a:pt x="1" y="1368"/>
                </a:cubicBezTo>
                <a:cubicBezTo>
                  <a:pt x="1" y="2135"/>
                  <a:pt x="634" y="2769"/>
                  <a:pt x="1402" y="2769"/>
                </a:cubicBezTo>
                <a:lnTo>
                  <a:pt x="117017" y="2769"/>
                </a:lnTo>
                <a:cubicBezTo>
                  <a:pt x="117785" y="2769"/>
                  <a:pt x="118385" y="2135"/>
                  <a:pt x="118385" y="1368"/>
                </a:cubicBezTo>
                <a:cubicBezTo>
                  <a:pt x="118385" y="601"/>
                  <a:pt x="117785" y="0"/>
                  <a:pt x="1170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g150c58f3b7b_0_138"/>
          <p:cNvSpPr/>
          <p:nvPr/>
        </p:nvSpPr>
        <p:spPr>
          <a:xfrm>
            <a:off x="4485665" y="2691426"/>
            <a:ext cx="805146" cy="74756"/>
          </a:xfrm>
          <a:custGeom>
            <a:rect b="b" l="l" r="r" t="t"/>
            <a:pathLst>
              <a:path extrusionOk="0" h="2769" w="29823">
                <a:moveTo>
                  <a:pt x="1368" y="0"/>
                </a:moveTo>
                <a:cubicBezTo>
                  <a:pt x="601" y="0"/>
                  <a:pt x="1" y="601"/>
                  <a:pt x="1" y="1368"/>
                </a:cubicBezTo>
                <a:cubicBezTo>
                  <a:pt x="1" y="2135"/>
                  <a:pt x="601" y="2769"/>
                  <a:pt x="1368" y="2769"/>
                </a:cubicBezTo>
                <a:lnTo>
                  <a:pt x="28454" y="2769"/>
                </a:lnTo>
                <a:cubicBezTo>
                  <a:pt x="29222" y="2769"/>
                  <a:pt x="29822" y="2135"/>
                  <a:pt x="29822" y="1368"/>
                </a:cubicBezTo>
                <a:cubicBezTo>
                  <a:pt x="29822" y="601"/>
                  <a:pt x="29222" y="0"/>
                  <a:pt x="284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g150c58f3b7b_0_138"/>
          <p:cNvSpPr/>
          <p:nvPr/>
        </p:nvSpPr>
        <p:spPr>
          <a:xfrm>
            <a:off x="2773700" y="2859836"/>
            <a:ext cx="2400942" cy="261174"/>
          </a:xfrm>
          <a:custGeom>
            <a:rect b="b" l="l" r="r" t="t"/>
            <a:pathLst>
              <a:path extrusionOk="0" h="9674" w="88932">
                <a:moveTo>
                  <a:pt x="1" y="0"/>
                </a:moveTo>
                <a:lnTo>
                  <a:pt x="1" y="9674"/>
                </a:lnTo>
                <a:lnTo>
                  <a:pt x="88931" y="9674"/>
                </a:lnTo>
                <a:lnTo>
                  <a:pt x="88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g150c58f3b7b_0_138"/>
          <p:cNvSpPr/>
          <p:nvPr/>
        </p:nvSpPr>
        <p:spPr>
          <a:xfrm>
            <a:off x="5108848" y="2766155"/>
            <a:ext cx="102698" cy="1658861"/>
          </a:xfrm>
          <a:custGeom>
            <a:rect b="b" l="l" r="r" t="t"/>
            <a:pathLst>
              <a:path extrusionOk="0" h="61445" w="3804">
                <a:moveTo>
                  <a:pt x="1" y="1"/>
                </a:moveTo>
                <a:lnTo>
                  <a:pt x="1135" y="61445"/>
                </a:lnTo>
                <a:lnTo>
                  <a:pt x="3804" y="61445"/>
                </a:lnTo>
                <a:lnTo>
                  <a:pt x="37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g150c58f3b7b_0_138"/>
          <p:cNvSpPr/>
          <p:nvPr/>
        </p:nvSpPr>
        <p:spPr>
          <a:xfrm>
            <a:off x="4405537" y="2766155"/>
            <a:ext cx="262065" cy="1658861"/>
          </a:xfrm>
          <a:custGeom>
            <a:rect b="b" l="l" r="r" t="t"/>
            <a:pathLst>
              <a:path extrusionOk="0" h="61445" w="9707">
                <a:moveTo>
                  <a:pt x="6038" y="1"/>
                </a:moveTo>
                <a:lnTo>
                  <a:pt x="0" y="61445"/>
                </a:lnTo>
                <a:lnTo>
                  <a:pt x="2669" y="61445"/>
                </a:lnTo>
                <a:lnTo>
                  <a:pt x="970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g150c58f3b7b_0_138"/>
          <p:cNvSpPr/>
          <p:nvPr/>
        </p:nvSpPr>
        <p:spPr>
          <a:xfrm>
            <a:off x="2717869" y="2766155"/>
            <a:ext cx="102698" cy="1658861"/>
          </a:xfrm>
          <a:custGeom>
            <a:rect b="b" l="l" r="r" t="t"/>
            <a:pathLst>
              <a:path extrusionOk="0" h="61445" w="3804">
                <a:moveTo>
                  <a:pt x="1" y="1"/>
                </a:moveTo>
                <a:lnTo>
                  <a:pt x="1135" y="61445"/>
                </a:lnTo>
                <a:lnTo>
                  <a:pt x="3803" y="61445"/>
                </a:lnTo>
                <a:lnTo>
                  <a:pt x="37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g150c58f3b7b_0_138"/>
          <p:cNvSpPr/>
          <p:nvPr/>
        </p:nvSpPr>
        <p:spPr>
          <a:xfrm>
            <a:off x="2015448" y="2766155"/>
            <a:ext cx="262092" cy="1658861"/>
          </a:xfrm>
          <a:custGeom>
            <a:rect b="b" l="l" r="r" t="t"/>
            <a:pathLst>
              <a:path extrusionOk="0" h="61445" w="9708">
                <a:moveTo>
                  <a:pt x="6004" y="1"/>
                </a:moveTo>
                <a:lnTo>
                  <a:pt x="0" y="61445"/>
                </a:lnTo>
                <a:lnTo>
                  <a:pt x="2635" y="61445"/>
                </a:lnTo>
                <a:lnTo>
                  <a:pt x="970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g150c58f3b7b_0_138"/>
          <p:cNvSpPr/>
          <p:nvPr/>
        </p:nvSpPr>
        <p:spPr>
          <a:xfrm>
            <a:off x="3876898" y="2369594"/>
            <a:ext cx="231477" cy="324240"/>
          </a:xfrm>
          <a:custGeom>
            <a:rect b="b" l="l" r="r" t="t"/>
            <a:pathLst>
              <a:path extrusionOk="0" h="12010" w="8574">
                <a:moveTo>
                  <a:pt x="0" y="1"/>
                </a:moveTo>
                <a:lnTo>
                  <a:pt x="2435" y="12009"/>
                </a:lnTo>
                <a:lnTo>
                  <a:pt x="8573" y="12009"/>
                </a:lnTo>
                <a:lnTo>
                  <a:pt x="613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g150c58f3b7b_0_138"/>
          <p:cNvSpPr/>
          <p:nvPr/>
        </p:nvSpPr>
        <p:spPr>
          <a:xfrm>
            <a:off x="3567129" y="2082632"/>
            <a:ext cx="836626" cy="541300"/>
          </a:xfrm>
          <a:custGeom>
            <a:rect b="b" l="l" r="r" t="t"/>
            <a:pathLst>
              <a:path extrusionOk="0" h="20050" w="30989">
                <a:moveTo>
                  <a:pt x="2802" y="1"/>
                </a:moveTo>
                <a:cubicBezTo>
                  <a:pt x="1901" y="1"/>
                  <a:pt x="1134" y="701"/>
                  <a:pt x="1100" y="1602"/>
                </a:cubicBezTo>
                <a:lnTo>
                  <a:pt x="66" y="18447"/>
                </a:lnTo>
                <a:cubicBezTo>
                  <a:pt x="1" y="19296"/>
                  <a:pt x="671" y="20049"/>
                  <a:pt x="1513" y="20049"/>
                </a:cubicBezTo>
                <a:cubicBezTo>
                  <a:pt x="1531" y="20049"/>
                  <a:pt x="1549" y="20049"/>
                  <a:pt x="1567" y="20048"/>
                </a:cubicBezTo>
                <a:lnTo>
                  <a:pt x="28220" y="20048"/>
                </a:lnTo>
                <a:cubicBezTo>
                  <a:pt x="29087" y="20048"/>
                  <a:pt x="29854" y="19348"/>
                  <a:pt x="29921" y="18447"/>
                </a:cubicBezTo>
                <a:lnTo>
                  <a:pt x="30922" y="1602"/>
                </a:lnTo>
                <a:cubicBezTo>
                  <a:pt x="30988" y="735"/>
                  <a:pt x="30288" y="1"/>
                  <a:pt x="294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g150c58f3b7b_0_138"/>
          <p:cNvSpPr/>
          <p:nvPr/>
        </p:nvSpPr>
        <p:spPr>
          <a:xfrm>
            <a:off x="3556330" y="2082632"/>
            <a:ext cx="835708" cy="541300"/>
          </a:xfrm>
          <a:custGeom>
            <a:rect b="b" l="l" r="r" t="t"/>
            <a:pathLst>
              <a:path extrusionOk="0" h="20050" w="30955">
                <a:moveTo>
                  <a:pt x="2768" y="1"/>
                </a:moveTo>
                <a:cubicBezTo>
                  <a:pt x="1867" y="1"/>
                  <a:pt x="1133" y="701"/>
                  <a:pt x="1067" y="1602"/>
                </a:cubicBezTo>
                <a:lnTo>
                  <a:pt x="66" y="18447"/>
                </a:lnTo>
                <a:cubicBezTo>
                  <a:pt x="1" y="19296"/>
                  <a:pt x="639" y="20049"/>
                  <a:pt x="1511" y="20049"/>
                </a:cubicBezTo>
                <a:cubicBezTo>
                  <a:pt x="1529" y="20049"/>
                  <a:pt x="1548" y="20049"/>
                  <a:pt x="1567" y="20048"/>
                </a:cubicBezTo>
                <a:lnTo>
                  <a:pt x="28186" y="20048"/>
                </a:lnTo>
                <a:cubicBezTo>
                  <a:pt x="29087" y="20048"/>
                  <a:pt x="29821" y="19348"/>
                  <a:pt x="29887" y="18447"/>
                </a:cubicBezTo>
                <a:lnTo>
                  <a:pt x="30921" y="1602"/>
                </a:lnTo>
                <a:cubicBezTo>
                  <a:pt x="30955" y="735"/>
                  <a:pt x="30288" y="1"/>
                  <a:pt x="293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g150c58f3b7b_0_138"/>
          <p:cNvSpPr/>
          <p:nvPr/>
        </p:nvSpPr>
        <p:spPr>
          <a:xfrm>
            <a:off x="3579710" y="2104257"/>
            <a:ext cx="789812" cy="497132"/>
          </a:xfrm>
          <a:custGeom>
            <a:rect b="b" l="l" r="r" t="t"/>
            <a:pathLst>
              <a:path extrusionOk="0" h="18414" w="29255">
                <a:moveTo>
                  <a:pt x="1902" y="0"/>
                </a:moveTo>
                <a:cubicBezTo>
                  <a:pt x="1435" y="34"/>
                  <a:pt x="1068" y="401"/>
                  <a:pt x="1035" y="834"/>
                </a:cubicBezTo>
                <a:lnTo>
                  <a:pt x="1" y="17713"/>
                </a:lnTo>
                <a:cubicBezTo>
                  <a:pt x="1" y="17880"/>
                  <a:pt x="67" y="18080"/>
                  <a:pt x="201" y="18213"/>
                </a:cubicBezTo>
                <a:cubicBezTo>
                  <a:pt x="334" y="18347"/>
                  <a:pt x="501" y="18414"/>
                  <a:pt x="701" y="18414"/>
                </a:cubicBezTo>
                <a:lnTo>
                  <a:pt x="27320" y="18414"/>
                </a:lnTo>
                <a:cubicBezTo>
                  <a:pt x="27787" y="18414"/>
                  <a:pt x="28154" y="18047"/>
                  <a:pt x="28187" y="17580"/>
                </a:cubicBezTo>
                <a:lnTo>
                  <a:pt x="29221" y="734"/>
                </a:lnTo>
                <a:cubicBezTo>
                  <a:pt x="29255" y="334"/>
                  <a:pt x="28921" y="0"/>
                  <a:pt x="285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g150c58f3b7b_0_138"/>
          <p:cNvSpPr/>
          <p:nvPr/>
        </p:nvSpPr>
        <p:spPr>
          <a:xfrm>
            <a:off x="2795325" y="1677400"/>
            <a:ext cx="22543" cy="31533"/>
          </a:xfrm>
          <a:custGeom>
            <a:rect b="b" l="l" r="r" t="t"/>
            <a:pathLst>
              <a:path extrusionOk="0" h="1168" w="835">
                <a:moveTo>
                  <a:pt x="367" y="0"/>
                </a:moveTo>
                <a:cubicBezTo>
                  <a:pt x="134" y="33"/>
                  <a:pt x="0" y="300"/>
                  <a:pt x="34" y="634"/>
                </a:cubicBezTo>
                <a:cubicBezTo>
                  <a:pt x="101" y="934"/>
                  <a:pt x="301" y="1168"/>
                  <a:pt x="501" y="1168"/>
                </a:cubicBezTo>
                <a:cubicBezTo>
                  <a:pt x="701" y="1134"/>
                  <a:pt x="834" y="867"/>
                  <a:pt x="801" y="567"/>
                </a:cubicBezTo>
                <a:cubicBezTo>
                  <a:pt x="768" y="234"/>
                  <a:pt x="568" y="0"/>
                  <a:pt x="3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g150c58f3b7b_0_138"/>
          <p:cNvSpPr/>
          <p:nvPr/>
        </p:nvSpPr>
        <p:spPr>
          <a:xfrm>
            <a:off x="2806124" y="1707097"/>
            <a:ext cx="38768" cy="71057"/>
          </a:xfrm>
          <a:custGeom>
            <a:rect b="b" l="l" r="r" t="t"/>
            <a:pathLst>
              <a:path extrusionOk="0" h="2632" w="1436">
                <a:moveTo>
                  <a:pt x="1" y="1"/>
                </a:moveTo>
                <a:lnTo>
                  <a:pt x="134" y="2603"/>
                </a:lnTo>
                <a:cubicBezTo>
                  <a:pt x="134" y="2603"/>
                  <a:pt x="279" y="2632"/>
                  <a:pt x="482" y="2632"/>
                </a:cubicBezTo>
                <a:cubicBezTo>
                  <a:pt x="765" y="2632"/>
                  <a:pt x="1163" y="2575"/>
                  <a:pt x="1435" y="2302"/>
                </a:cubicBezTo>
                <a:cubicBezTo>
                  <a:pt x="868" y="1602"/>
                  <a:pt x="368" y="835"/>
                  <a:pt x="1" y="1"/>
                </a:cubicBezTo>
                <a:close/>
              </a:path>
            </a:pathLst>
          </a:custGeom>
          <a:solidFill>
            <a:srgbClr val="A02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g150c58f3b7b_0_138"/>
          <p:cNvSpPr/>
          <p:nvPr/>
        </p:nvSpPr>
        <p:spPr>
          <a:xfrm>
            <a:off x="2761092" y="1624026"/>
            <a:ext cx="42359" cy="37176"/>
          </a:xfrm>
          <a:custGeom>
            <a:rect b="b" l="l" r="r" t="t"/>
            <a:pathLst>
              <a:path extrusionOk="0" h="1377" w="1569">
                <a:moveTo>
                  <a:pt x="1388" y="0"/>
                </a:moveTo>
                <a:cubicBezTo>
                  <a:pt x="1371" y="0"/>
                  <a:pt x="1353" y="3"/>
                  <a:pt x="1335" y="9"/>
                </a:cubicBezTo>
                <a:cubicBezTo>
                  <a:pt x="768" y="142"/>
                  <a:pt x="268" y="543"/>
                  <a:pt x="68" y="1110"/>
                </a:cubicBezTo>
                <a:cubicBezTo>
                  <a:pt x="1" y="1210"/>
                  <a:pt x="68" y="1343"/>
                  <a:pt x="168" y="1377"/>
                </a:cubicBezTo>
                <a:lnTo>
                  <a:pt x="268" y="1377"/>
                </a:lnTo>
                <a:cubicBezTo>
                  <a:pt x="301" y="1377"/>
                  <a:pt x="368" y="1310"/>
                  <a:pt x="401" y="1277"/>
                </a:cubicBezTo>
                <a:cubicBezTo>
                  <a:pt x="568" y="810"/>
                  <a:pt x="935" y="476"/>
                  <a:pt x="1402" y="376"/>
                </a:cubicBezTo>
                <a:cubicBezTo>
                  <a:pt x="1502" y="343"/>
                  <a:pt x="1569" y="242"/>
                  <a:pt x="1569" y="142"/>
                </a:cubicBezTo>
                <a:cubicBezTo>
                  <a:pt x="1541" y="60"/>
                  <a:pt x="1469" y="0"/>
                  <a:pt x="13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g150c58f3b7b_0_138"/>
          <p:cNvSpPr/>
          <p:nvPr/>
        </p:nvSpPr>
        <p:spPr>
          <a:xfrm>
            <a:off x="2535069" y="1829585"/>
            <a:ext cx="235067" cy="288414"/>
          </a:xfrm>
          <a:custGeom>
            <a:rect b="b" l="l" r="r" t="t"/>
            <a:pathLst>
              <a:path extrusionOk="0" h="10683" w="8707">
                <a:moveTo>
                  <a:pt x="234" y="0"/>
                </a:moveTo>
                <a:cubicBezTo>
                  <a:pt x="901" y="2402"/>
                  <a:pt x="1401" y="5471"/>
                  <a:pt x="334" y="7873"/>
                </a:cubicBezTo>
                <a:cubicBezTo>
                  <a:pt x="0" y="8740"/>
                  <a:pt x="0" y="9240"/>
                  <a:pt x="834" y="9641"/>
                </a:cubicBezTo>
                <a:cubicBezTo>
                  <a:pt x="2127" y="10325"/>
                  <a:pt x="3555" y="10682"/>
                  <a:pt x="5001" y="10682"/>
                </a:cubicBezTo>
                <a:cubicBezTo>
                  <a:pt x="5457" y="10682"/>
                  <a:pt x="5915" y="10647"/>
                  <a:pt x="6371" y="10575"/>
                </a:cubicBezTo>
                <a:cubicBezTo>
                  <a:pt x="8373" y="10241"/>
                  <a:pt x="8706" y="9574"/>
                  <a:pt x="8606" y="9007"/>
                </a:cubicBezTo>
                <a:cubicBezTo>
                  <a:pt x="8540" y="8540"/>
                  <a:pt x="8173" y="8173"/>
                  <a:pt x="7706" y="8039"/>
                </a:cubicBezTo>
                <a:cubicBezTo>
                  <a:pt x="5571" y="7472"/>
                  <a:pt x="5704" y="6772"/>
                  <a:pt x="5804" y="5805"/>
                </a:cubicBezTo>
                <a:cubicBezTo>
                  <a:pt x="5838" y="5371"/>
                  <a:pt x="5971" y="4937"/>
                  <a:pt x="6138" y="4537"/>
                </a:cubicBezTo>
                <a:lnTo>
                  <a:pt x="2736" y="1935"/>
                </a:lnTo>
                <a:lnTo>
                  <a:pt x="234" y="0"/>
                </a:ln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g150c58f3b7b_0_138"/>
          <p:cNvSpPr/>
          <p:nvPr/>
        </p:nvSpPr>
        <p:spPr>
          <a:xfrm>
            <a:off x="2463930" y="1982121"/>
            <a:ext cx="351237" cy="100539"/>
          </a:xfrm>
          <a:custGeom>
            <a:rect b="b" l="l" r="r" t="t"/>
            <a:pathLst>
              <a:path extrusionOk="0" h="3724" w="13010">
                <a:moveTo>
                  <a:pt x="4771" y="0"/>
                </a:moveTo>
                <a:cubicBezTo>
                  <a:pt x="2868" y="0"/>
                  <a:pt x="1201" y="88"/>
                  <a:pt x="1201" y="88"/>
                </a:cubicBezTo>
                <a:cubicBezTo>
                  <a:pt x="867" y="1089"/>
                  <a:pt x="467" y="2056"/>
                  <a:pt x="0" y="2990"/>
                </a:cubicBezTo>
                <a:lnTo>
                  <a:pt x="13009" y="3724"/>
                </a:lnTo>
                <a:cubicBezTo>
                  <a:pt x="13009" y="3724"/>
                  <a:pt x="11708" y="1022"/>
                  <a:pt x="9607" y="388"/>
                </a:cubicBezTo>
                <a:cubicBezTo>
                  <a:pt x="8599" y="79"/>
                  <a:pt x="6578" y="0"/>
                  <a:pt x="47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g150c58f3b7b_0_138"/>
          <p:cNvSpPr/>
          <p:nvPr/>
        </p:nvSpPr>
        <p:spPr>
          <a:xfrm>
            <a:off x="2312636" y="2136681"/>
            <a:ext cx="407959" cy="578718"/>
          </a:xfrm>
          <a:custGeom>
            <a:rect b="b" l="l" r="r" t="t"/>
            <a:pathLst>
              <a:path extrusionOk="0" h="21436" w="15111">
                <a:moveTo>
                  <a:pt x="5754" y="15853"/>
                </a:moveTo>
                <a:cubicBezTo>
                  <a:pt x="5762" y="15853"/>
                  <a:pt x="5787" y="15862"/>
                  <a:pt x="5838" y="15878"/>
                </a:cubicBezTo>
                <a:cubicBezTo>
                  <a:pt x="5868" y="15909"/>
                  <a:pt x="5899" y="15939"/>
                  <a:pt x="5926" y="15970"/>
                </a:cubicBezTo>
                <a:lnTo>
                  <a:pt x="5926" y="15970"/>
                </a:lnTo>
                <a:cubicBezTo>
                  <a:pt x="5869" y="15939"/>
                  <a:pt x="5817" y="15909"/>
                  <a:pt x="5771" y="15878"/>
                </a:cubicBezTo>
                <a:cubicBezTo>
                  <a:pt x="5754" y="15862"/>
                  <a:pt x="5746" y="15853"/>
                  <a:pt x="5754" y="15853"/>
                </a:cubicBezTo>
                <a:close/>
                <a:moveTo>
                  <a:pt x="2769" y="0"/>
                </a:moveTo>
                <a:cubicBezTo>
                  <a:pt x="2535" y="667"/>
                  <a:pt x="2335" y="1234"/>
                  <a:pt x="2135" y="1835"/>
                </a:cubicBezTo>
                <a:cubicBezTo>
                  <a:pt x="1968" y="2435"/>
                  <a:pt x="1768" y="3036"/>
                  <a:pt x="1601" y="3636"/>
                </a:cubicBezTo>
                <a:cubicBezTo>
                  <a:pt x="1301" y="4837"/>
                  <a:pt x="1001" y="6071"/>
                  <a:pt x="767" y="7339"/>
                </a:cubicBezTo>
                <a:cubicBezTo>
                  <a:pt x="334" y="9841"/>
                  <a:pt x="0" y="12409"/>
                  <a:pt x="434" y="15311"/>
                </a:cubicBezTo>
                <a:cubicBezTo>
                  <a:pt x="534" y="16078"/>
                  <a:pt x="734" y="16846"/>
                  <a:pt x="1001" y="17579"/>
                </a:cubicBezTo>
                <a:cubicBezTo>
                  <a:pt x="1067" y="17780"/>
                  <a:pt x="1134" y="17946"/>
                  <a:pt x="1234" y="18147"/>
                </a:cubicBezTo>
                <a:lnTo>
                  <a:pt x="1534" y="18747"/>
                </a:lnTo>
                <a:lnTo>
                  <a:pt x="1568" y="18847"/>
                </a:lnTo>
                <a:cubicBezTo>
                  <a:pt x="1601" y="18914"/>
                  <a:pt x="1668" y="18980"/>
                  <a:pt x="1701" y="19047"/>
                </a:cubicBezTo>
                <a:cubicBezTo>
                  <a:pt x="1768" y="19181"/>
                  <a:pt x="1868" y="19281"/>
                  <a:pt x="1968" y="19414"/>
                </a:cubicBezTo>
                <a:cubicBezTo>
                  <a:pt x="2102" y="19581"/>
                  <a:pt x="2302" y="19748"/>
                  <a:pt x="2468" y="19881"/>
                </a:cubicBezTo>
                <a:cubicBezTo>
                  <a:pt x="2735" y="20081"/>
                  <a:pt x="3002" y="20281"/>
                  <a:pt x="3302" y="20415"/>
                </a:cubicBezTo>
                <a:cubicBezTo>
                  <a:pt x="3703" y="20615"/>
                  <a:pt x="4136" y="20782"/>
                  <a:pt x="4570" y="20882"/>
                </a:cubicBezTo>
                <a:cubicBezTo>
                  <a:pt x="4937" y="20982"/>
                  <a:pt x="5270" y="21049"/>
                  <a:pt x="5637" y="21115"/>
                </a:cubicBezTo>
                <a:cubicBezTo>
                  <a:pt x="6271" y="21249"/>
                  <a:pt x="6938" y="21315"/>
                  <a:pt x="7605" y="21349"/>
                </a:cubicBezTo>
                <a:cubicBezTo>
                  <a:pt x="8388" y="21412"/>
                  <a:pt x="9184" y="21435"/>
                  <a:pt x="9976" y="21435"/>
                </a:cubicBezTo>
                <a:cubicBezTo>
                  <a:pt x="10433" y="21435"/>
                  <a:pt x="10890" y="21428"/>
                  <a:pt x="11341" y="21416"/>
                </a:cubicBezTo>
                <a:cubicBezTo>
                  <a:pt x="12576" y="21382"/>
                  <a:pt x="13810" y="21282"/>
                  <a:pt x="15044" y="21115"/>
                </a:cubicBezTo>
                <a:lnTo>
                  <a:pt x="15111" y="18213"/>
                </a:lnTo>
                <a:cubicBezTo>
                  <a:pt x="12809" y="17746"/>
                  <a:pt x="10474" y="17313"/>
                  <a:pt x="8339" y="16779"/>
                </a:cubicBezTo>
                <a:cubicBezTo>
                  <a:pt x="7772" y="16645"/>
                  <a:pt x="7272" y="16479"/>
                  <a:pt x="6805" y="16345"/>
                </a:cubicBezTo>
                <a:cubicBezTo>
                  <a:pt x="6571" y="16245"/>
                  <a:pt x="6338" y="16178"/>
                  <a:pt x="6138" y="16078"/>
                </a:cubicBezTo>
                <a:cubicBezTo>
                  <a:pt x="6131" y="16075"/>
                  <a:pt x="6124" y="16072"/>
                  <a:pt x="6117" y="16068"/>
                </a:cubicBezTo>
                <a:lnTo>
                  <a:pt x="6117" y="16068"/>
                </a:lnTo>
                <a:cubicBezTo>
                  <a:pt x="6102" y="15996"/>
                  <a:pt x="6096" y="15928"/>
                  <a:pt x="6071" y="15878"/>
                </a:cubicBezTo>
                <a:cubicBezTo>
                  <a:pt x="5971" y="15478"/>
                  <a:pt x="5904" y="15044"/>
                  <a:pt x="5871" y="14611"/>
                </a:cubicBezTo>
                <a:cubicBezTo>
                  <a:pt x="5804" y="13610"/>
                  <a:pt x="5838" y="12609"/>
                  <a:pt x="5971" y="11642"/>
                </a:cubicBezTo>
                <a:cubicBezTo>
                  <a:pt x="6071" y="10541"/>
                  <a:pt x="6271" y="9474"/>
                  <a:pt x="6505" y="8440"/>
                </a:cubicBezTo>
                <a:cubicBezTo>
                  <a:pt x="6738" y="7339"/>
                  <a:pt x="7005" y="6238"/>
                  <a:pt x="7305" y="5171"/>
                </a:cubicBezTo>
                <a:lnTo>
                  <a:pt x="7772" y="3536"/>
                </a:lnTo>
                <a:cubicBezTo>
                  <a:pt x="7939" y="3002"/>
                  <a:pt x="8106" y="2435"/>
                  <a:pt x="8273" y="1968"/>
                </a:cubicBezTo>
                <a:lnTo>
                  <a:pt x="2769" y="0"/>
                </a:ln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g150c58f3b7b_0_138"/>
          <p:cNvSpPr/>
          <p:nvPr/>
        </p:nvSpPr>
        <p:spPr>
          <a:xfrm>
            <a:off x="2297302" y="2043243"/>
            <a:ext cx="299024" cy="357312"/>
          </a:xfrm>
          <a:custGeom>
            <a:rect b="b" l="l" r="r" t="t"/>
            <a:pathLst>
              <a:path extrusionOk="0" h="13235" w="11076">
                <a:moveTo>
                  <a:pt x="6369" y="0"/>
                </a:moveTo>
                <a:cubicBezTo>
                  <a:pt x="5931" y="0"/>
                  <a:pt x="5464" y="63"/>
                  <a:pt x="4971" y="192"/>
                </a:cubicBezTo>
                <a:cubicBezTo>
                  <a:pt x="935" y="1260"/>
                  <a:pt x="1002" y="6663"/>
                  <a:pt x="1" y="11867"/>
                </a:cubicBezTo>
                <a:lnTo>
                  <a:pt x="8140" y="13235"/>
                </a:lnTo>
                <a:cubicBezTo>
                  <a:pt x="8140" y="13235"/>
                  <a:pt x="8574" y="13035"/>
                  <a:pt x="9908" y="7698"/>
                </a:cubicBezTo>
                <a:cubicBezTo>
                  <a:pt x="11075" y="3057"/>
                  <a:pt x="9434" y="0"/>
                  <a:pt x="63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g150c58f3b7b_0_138"/>
          <p:cNvSpPr/>
          <p:nvPr/>
        </p:nvSpPr>
        <p:spPr>
          <a:xfrm>
            <a:off x="2662929" y="2595963"/>
            <a:ext cx="187363" cy="115414"/>
          </a:xfrm>
          <a:custGeom>
            <a:rect b="b" l="l" r="r" t="t"/>
            <a:pathLst>
              <a:path extrusionOk="0" h="4275" w="6940">
                <a:moveTo>
                  <a:pt x="3537" y="0"/>
                </a:moveTo>
                <a:cubicBezTo>
                  <a:pt x="1802" y="0"/>
                  <a:pt x="1502" y="467"/>
                  <a:pt x="435" y="1468"/>
                </a:cubicBezTo>
                <a:lnTo>
                  <a:pt x="1" y="3670"/>
                </a:lnTo>
                <a:cubicBezTo>
                  <a:pt x="891" y="4120"/>
                  <a:pt x="1649" y="4274"/>
                  <a:pt x="2271" y="4274"/>
                </a:cubicBezTo>
                <a:cubicBezTo>
                  <a:pt x="3631" y="4274"/>
                  <a:pt x="4337" y="3536"/>
                  <a:pt x="4337" y="3536"/>
                </a:cubicBezTo>
                <a:lnTo>
                  <a:pt x="6939" y="3536"/>
                </a:lnTo>
                <a:lnTo>
                  <a:pt x="6039" y="1435"/>
                </a:lnTo>
                <a:cubicBezTo>
                  <a:pt x="5705" y="668"/>
                  <a:pt x="4971" y="134"/>
                  <a:pt x="4171" y="67"/>
                </a:cubicBezTo>
                <a:lnTo>
                  <a:pt x="3537" y="0"/>
                </a:ln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g150c58f3b7b_0_138"/>
          <p:cNvSpPr/>
          <p:nvPr/>
        </p:nvSpPr>
        <p:spPr>
          <a:xfrm>
            <a:off x="2494222" y="1545220"/>
            <a:ext cx="334445" cy="410551"/>
          </a:xfrm>
          <a:custGeom>
            <a:rect b="b" l="l" r="r" t="t"/>
            <a:pathLst>
              <a:path extrusionOk="0" h="15207" w="12388">
                <a:moveTo>
                  <a:pt x="5944" y="1"/>
                </a:moveTo>
                <a:cubicBezTo>
                  <a:pt x="2664" y="1"/>
                  <a:pt x="1" y="3003"/>
                  <a:pt x="679" y="6397"/>
                </a:cubicBezTo>
                <a:cubicBezTo>
                  <a:pt x="1380" y="10200"/>
                  <a:pt x="1613" y="12468"/>
                  <a:pt x="3782" y="14169"/>
                </a:cubicBezTo>
                <a:cubicBezTo>
                  <a:pt x="4707" y="14887"/>
                  <a:pt x="5730" y="15206"/>
                  <a:pt x="6733" y="15206"/>
                </a:cubicBezTo>
                <a:cubicBezTo>
                  <a:pt x="9273" y="15206"/>
                  <a:pt x="11676" y="13156"/>
                  <a:pt x="11987" y="10333"/>
                </a:cubicBezTo>
                <a:cubicBezTo>
                  <a:pt x="12388" y="6764"/>
                  <a:pt x="11153" y="1160"/>
                  <a:pt x="7251" y="159"/>
                </a:cubicBezTo>
                <a:cubicBezTo>
                  <a:pt x="6809" y="52"/>
                  <a:pt x="6371" y="1"/>
                  <a:pt x="5944" y="1"/>
                </a:cubicBez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g150c58f3b7b_0_138"/>
          <p:cNvSpPr/>
          <p:nvPr/>
        </p:nvSpPr>
        <p:spPr>
          <a:xfrm>
            <a:off x="2380157" y="1446841"/>
            <a:ext cx="422403" cy="451209"/>
          </a:xfrm>
          <a:custGeom>
            <a:rect b="b" l="l" r="r" t="t"/>
            <a:pathLst>
              <a:path extrusionOk="0" h="16713" w="15646">
                <a:moveTo>
                  <a:pt x="10216" y="1"/>
                </a:moveTo>
                <a:cubicBezTo>
                  <a:pt x="9987" y="1"/>
                  <a:pt x="9751" y="11"/>
                  <a:pt x="9508" y="34"/>
                </a:cubicBezTo>
                <a:cubicBezTo>
                  <a:pt x="6872" y="267"/>
                  <a:pt x="6572" y="1668"/>
                  <a:pt x="6572" y="1668"/>
                </a:cubicBezTo>
                <a:cubicBezTo>
                  <a:pt x="6572" y="1668"/>
                  <a:pt x="6442" y="1655"/>
                  <a:pt x="6223" y="1655"/>
                </a:cubicBezTo>
                <a:cubicBezTo>
                  <a:pt x="5369" y="1655"/>
                  <a:pt x="3171" y="1866"/>
                  <a:pt x="2136" y="3937"/>
                </a:cubicBezTo>
                <a:cubicBezTo>
                  <a:pt x="1002" y="6138"/>
                  <a:pt x="2369" y="7339"/>
                  <a:pt x="2369" y="7339"/>
                </a:cubicBezTo>
                <a:cubicBezTo>
                  <a:pt x="2369" y="7339"/>
                  <a:pt x="1" y="8006"/>
                  <a:pt x="668" y="11075"/>
                </a:cubicBezTo>
                <a:cubicBezTo>
                  <a:pt x="1125" y="13360"/>
                  <a:pt x="2474" y="13720"/>
                  <a:pt x="3278" y="13720"/>
                </a:cubicBezTo>
                <a:cubicBezTo>
                  <a:pt x="3649" y="13720"/>
                  <a:pt x="3904" y="13644"/>
                  <a:pt x="3904" y="13644"/>
                </a:cubicBezTo>
                <a:lnTo>
                  <a:pt x="3904" y="13644"/>
                </a:lnTo>
                <a:cubicBezTo>
                  <a:pt x="3904" y="13644"/>
                  <a:pt x="3337" y="16679"/>
                  <a:pt x="6772" y="16713"/>
                </a:cubicBezTo>
                <a:cubicBezTo>
                  <a:pt x="6794" y="16713"/>
                  <a:pt x="6816" y="16713"/>
                  <a:pt x="6838" y="16713"/>
                </a:cubicBezTo>
                <a:cubicBezTo>
                  <a:pt x="9742" y="16713"/>
                  <a:pt x="9774" y="14511"/>
                  <a:pt x="9774" y="14511"/>
                </a:cubicBezTo>
                <a:cubicBezTo>
                  <a:pt x="9774" y="14511"/>
                  <a:pt x="13644" y="14177"/>
                  <a:pt x="12443" y="11375"/>
                </a:cubicBezTo>
                <a:cubicBezTo>
                  <a:pt x="15145" y="11142"/>
                  <a:pt x="14344" y="8307"/>
                  <a:pt x="13510" y="7706"/>
                </a:cubicBezTo>
                <a:cubicBezTo>
                  <a:pt x="14778" y="7206"/>
                  <a:pt x="15645" y="5204"/>
                  <a:pt x="14444" y="3803"/>
                </a:cubicBezTo>
                <a:cubicBezTo>
                  <a:pt x="15098" y="2061"/>
                  <a:pt x="13373" y="1"/>
                  <a:pt x="102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g150c58f3b7b_0_138"/>
          <p:cNvSpPr/>
          <p:nvPr/>
        </p:nvSpPr>
        <p:spPr>
          <a:xfrm>
            <a:off x="2651536" y="1705234"/>
            <a:ext cx="101430" cy="108962"/>
          </a:xfrm>
          <a:custGeom>
            <a:rect b="b" l="l" r="r" t="t"/>
            <a:pathLst>
              <a:path extrusionOk="0" h="4036" w="3757">
                <a:moveTo>
                  <a:pt x="1463" y="0"/>
                </a:moveTo>
                <a:cubicBezTo>
                  <a:pt x="461" y="0"/>
                  <a:pt x="0" y="1034"/>
                  <a:pt x="356" y="2005"/>
                </a:cubicBezTo>
                <a:cubicBezTo>
                  <a:pt x="656" y="2838"/>
                  <a:pt x="1257" y="3506"/>
                  <a:pt x="2024" y="3906"/>
                </a:cubicBezTo>
                <a:cubicBezTo>
                  <a:pt x="2202" y="3995"/>
                  <a:pt x="2373" y="4035"/>
                  <a:pt x="2533" y="4035"/>
                </a:cubicBezTo>
                <a:cubicBezTo>
                  <a:pt x="3268" y="4035"/>
                  <a:pt x="3756" y="3176"/>
                  <a:pt x="3592" y="2271"/>
                </a:cubicBezTo>
                <a:cubicBezTo>
                  <a:pt x="3458" y="1304"/>
                  <a:pt x="2591" y="70"/>
                  <a:pt x="1557" y="3"/>
                </a:cubicBezTo>
                <a:cubicBezTo>
                  <a:pt x="1525" y="1"/>
                  <a:pt x="1494" y="0"/>
                  <a:pt x="1463" y="0"/>
                </a:cubicBez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g150c58f3b7b_0_138"/>
          <p:cNvSpPr/>
          <p:nvPr/>
        </p:nvSpPr>
        <p:spPr>
          <a:xfrm>
            <a:off x="3681464" y="4015248"/>
            <a:ext cx="171137" cy="280990"/>
          </a:xfrm>
          <a:custGeom>
            <a:rect b="b" l="l" r="r" t="t"/>
            <a:pathLst>
              <a:path extrusionOk="0" h="10408" w="6339">
                <a:moveTo>
                  <a:pt x="3737" y="0"/>
                </a:moveTo>
                <a:lnTo>
                  <a:pt x="1" y="1501"/>
                </a:lnTo>
                <a:lnTo>
                  <a:pt x="2636" y="10408"/>
                </a:lnTo>
                <a:lnTo>
                  <a:pt x="6339" y="8907"/>
                </a:lnTo>
                <a:lnTo>
                  <a:pt x="3737" y="0"/>
                </a:ln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g150c58f3b7b_0_138"/>
          <p:cNvSpPr/>
          <p:nvPr/>
        </p:nvSpPr>
        <p:spPr>
          <a:xfrm>
            <a:off x="3681464" y="4015248"/>
            <a:ext cx="136013" cy="157611"/>
          </a:xfrm>
          <a:custGeom>
            <a:rect b="b" l="l" r="r" t="t"/>
            <a:pathLst>
              <a:path extrusionOk="0" h="5838" w="5038">
                <a:moveTo>
                  <a:pt x="3737" y="0"/>
                </a:moveTo>
                <a:lnTo>
                  <a:pt x="1" y="1501"/>
                </a:lnTo>
                <a:lnTo>
                  <a:pt x="1302" y="5838"/>
                </a:lnTo>
                <a:lnTo>
                  <a:pt x="5038" y="4437"/>
                </a:lnTo>
                <a:lnTo>
                  <a:pt x="3737" y="0"/>
                </a:lnTo>
                <a:close/>
              </a:path>
            </a:pathLst>
          </a:custGeom>
          <a:solidFill>
            <a:srgbClr val="B73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g150c58f3b7b_0_138"/>
          <p:cNvSpPr/>
          <p:nvPr/>
        </p:nvSpPr>
        <p:spPr>
          <a:xfrm>
            <a:off x="3722905" y="4202773"/>
            <a:ext cx="332231" cy="167546"/>
          </a:xfrm>
          <a:custGeom>
            <a:rect b="b" l="l" r="r" t="t"/>
            <a:pathLst>
              <a:path extrusionOk="0" h="6206" w="12306">
                <a:moveTo>
                  <a:pt x="11031" y="1"/>
                </a:moveTo>
                <a:cubicBezTo>
                  <a:pt x="10979" y="1"/>
                  <a:pt x="10926" y="9"/>
                  <a:pt x="10875" y="26"/>
                </a:cubicBezTo>
                <a:cubicBezTo>
                  <a:pt x="9780" y="406"/>
                  <a:pt x="8222" y="681"/>
                  <a:pt x="6901" y="681"/>
                </a:cubicBezTo>
                <a:cubicBezTo>
                  <a:pt x="6249" y="681"/>
                  <a:pt x="5656" y="614"/>
                  <a:pt x="5204" y="460"/>
                </a:cubicBezTo>
                <a:cubicBezTo>
                  <a:pt x="5099" y="430"/>
                  <a:pt x="4987" y="413"/>
                  <a:pt x="4875" y="413"/>
                </a:cubicBezTo>
                <a:cubicBezTo>
                  <a:pt x="4737" y="413"/>
                  <a:pt x="4599" y="438"/>
                  <a:pt x="4470" y="493"/>
                </a:cubicBezTo>
                <a:lnTo>
                  <a:pt x="234" y="1961"/>
                </a:lnTo>
                <a:cubicBezTo>
                  <a:pt x="100" y="1994"/>
                  <a:pt x="0" y="2161"/>
                  <a:pt x="67" y="2294"/>
                </a:cubicBezTo>
                <a:lnTo>
                  <a:pt x="1001" y="5730"/>
                </a:lnTo>
                <a:cubicBezTo>
                  <a:pt x="1106" y="6020"/>
                  <a:pt x="1378" y="6205"/>
                  <a:pt x="1668" y="6205"/>
                </a:cubicBezTo>
                <a:cubicBezTo>
                  <a:pt x="1745" y="6205"/>
                  <a:pt x="1824" y="6192"/>
                  <a:pt x="1902" y="6164"/>
                </a:cubicBezTo>
                <a:cubicBezTo>
                  <a:pt x="3369" y="5630"/>
                  <a:pt x="3970" y="5330"/>
                  <a:pt x="5771" y="4563"/>
                </a:cubicBezTo>
                <a:cubicBezTo>
                  <a:pt x="7572" y="3795"/>
                  <a:pt x="9307" y="2961"/>
                  <a:pt x="11008" y="2061"/>
                </a:cubicBezTo>
                <a:cubicBezTo>
                  <a:pt x="12306" y="1288"/>
                  <a:pt x="11686" y="1"/>
                  <a:pt x="110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g150c58f3b7b_0_138"/>
          <p:cNvSpPr/>
          <p:nvPr/>
        </p:nvSpPr>
        <p:spPr>
          <a:xfrm>
            <a:off x="2516143" y="2893151"/>
            <a:ext cx="1308542" cy="1227495"/>
          </a:xfrm>
          <a:custGeom>
            <a:rect b="b" l="l" r="r" t="t"/>
            <a:pathLst>
              <a:path extrusionOk="0" h="45467" w="48469">
                <a:moveTo>
                  <a:pt x="2703" y="0"/>
                </a:moveTo>
                <a:cubicBezTo>
                  <a:pt x="2703" y="0"/>
                  <a:pt x="1" y="3936"/>
                  <a:pt x="3070" y="9440"/>
                </a:cubicBezTo>
                <a:cubicBezTo>
                  <a:pt x="6539" y="15678"/>
                  <a:pt x="27787" y="12342"/>
                  <a:pt x="35893" y="14611"/>
                </a:cubicBezTo>
                <a:cubicBezTo>
                  <a:pt x="35793" y="27453"/>
                  <a:pt x="42765" y="45466"/>
                  <a:pt x="42765" y="45466"/>
                </a:cubicBezTo>
                <a:lnTo>
                  <a:pt x="48469" y="43398"/>
                </a:lnTo>
                <a:cubicBezTo>
                  <a:pt x="48469" y="43398"/>
                  <a:pt x="46234" y="27587"/>
                  <a:pt x="44766" y="11175"/>
                </a:cubicBezTo>
                <a:cubicBezTo>
                  <a:pt x="44032" y="3136"/>
                  <a:pt x="16012" y="634"/>
                  <a:pt x="16012" y="634"/>
                </a:cubicBezTo>
                <a:lnTo>
                  <a:pt x="270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g150c58f3b7b_0_138"/>
          <p:cNvSpPr/>
          <p:nvPr/>
        </p:nvSpPr>
        <p:spPr>
          <a:xfrm>
            <a:off x="3626551" y="4003531"/>
            <a:ext cx="224268" cy="152239"/>
          </a:xfrm>
          <a:custGeom>
            <a:rect b="b" l="l" r="r" t="t"/>
            <a:pathLst>
              <a:path extrusionOk="0" h="5639" w="8307">
                <a:moveTo>
                  <a:pt x="8006" y="1"/>
                </a:moveTo>
                <a:lnTo>
                  <a:pt x="0" y="2603"/>
                </a:lnTo>
                <a:lnTo>
                  <a:pt x="1201" y="5638"/>
                </a:lnTo>
                <a:lnTo>
                  <a:pt x="8306" y="3236"/>
                </a:lnTo>
                <a:lnTo>
                  <a:pt x="80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g150c58f3b7b_0_138"/>
          <p:cNvSpPr/>
          <p:nvPr/>
        </p:nvSpPr>
        <p:spPr>
          <a:xfrm>
            <a:off x="3854383" y="4189058"/>
            <a:ext cx="51349" cy="36933"/>
          </a:xfrm>
          <a:custGeom>
            <a:rect b="b" l="l" r="r" t="t"/>
            <a:pathLst>
              <a:path extrusionOk="0" h="1368" w="1902">
                <a:moveTo>
                  <a:pt x="1468" y="200"/>
                </a:moveTo>
                <a:cubicBezTo>
                  <a:pt x="1535" y="200"/>
                  <a:pt x="1602" y="234"/>
                  <a:pt x="1635" y="300"/>
                </a:cubicBezTo>
                <a:cubicBezTo>
                  <a:pt x="1702" y="401"/>
                  <a:pt x="1702" y="501"/>
                  <a:pt x="1668" y="634"/>
                </a:cubicBezTo>
                <a:cubicBezTo>
                  <a:pt x="1568" y="868"/>
                  <a:pt x="1068" y="1068"/>
                  <a:pt x="334" y="1168"/>
                </a:cubicBezTo>
                <a:cubicBezTo>
                  <a:pt x="668" y="734"/>
                  <a:pt x="1168" y="200"/>
                  <a:pt x="1468" y="200"/>
                </a:cubicBezTo>
                <a:close/>
                <a:moveTo>
                  <a:pt x="1468" y="0"/>
                </a:moveTo>
                <a:cubicBezTo>
                  <a:pt x="934" y="0"/>
                  <a:pt x="134" y="1101"/>
                  <a:pt x="34" y="1234"/>
                </a:cubicBezTo>
                <a:cubicBezTo>
                  <a:pt x="0" y="1268"/>
                  <a:pt x="0" y="1301"/>
                  <a:pt x="34" y="1335"/>
                </a:cubicBezTo>
                <a:cubicBezTo>
                  <a:pt x="67" y="1368"/>
                  <a:pt x="101" y="1368"/>
                  <a:pt x="134" y="1368"/>
                </a:cubicBezTo>
                <a:cubicBezTo>
                  <a:pt x="467" y="1335"/>
                  <a:pt x="834" y="1268"/>
                  <a:pt x="1168" y="1168"/>
                </a:cubicBezTo>
                <a:cubicBezTo>
                  <a:pt x="1435" y="1101"/>
                  <a:pt x="1668" y="934"/>
                  <a:pt x="1802" y="701"/>
                </a:cubicBezTo>
                <a:cubicBezTo>
                  <a:pt x="1902" y="534"/>
                  <a:pt x="1868" y="334"/>
                  <a:pt x="1768" y="200"/>
                </a:cubicBezTo>
                <a:cubicBezTo>
                  <a:pt x="1702" y="100"/>
                  <a:pt x="1602" y="34"/>
                  <a:pt x="14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g150c58f3b7b_0_138"/>
          <p:cNvSpPr/>
          <p:nvPr/>
        </p:nvSpPr>
        <p:spPr>
          <a:xfrm>
            <a:off x="3842666" y="4173940"/>
            <a:ext cx="32451" cy="52051"/>
          </a:xfrm>
          <a:custGeom>
            <a:rect b="b" l="l" r="r" t="t"/>
            <a:pathLst>
              <a:path extrusionOk="0" h="1928" w="1202">
                <a:moveTo>
                  <a:pt x="701" y="184"/>
                </a:moveTo>
                <a:cubicBezTo>
                  <a:pt x="781" y="184"/>
                  <a:pt x="808" y="233"/>
                  <a:pt x="835" y="260"/>
                </a:cubicBezTo>
                <a:cubicBezTo>
                  <a:pt x="1002" y="527"/>
                  <a:pt x="835" y="1261"/>
                  <a:pt x="601" y="1661"/>
                </a:cubicBezTo>
                <a:cubicBezTo>
                  <a:pt x="468" y="1294"/>
                  <a:pt x="268" y="660"/>
                  <a:pt x="434" y="360"/>
                </a:cubicBezTo>
                <a:cubicBezTo>
                  <a:pt x="434" y="293"/>
                  <a:pt x="501" y="227"/>
                  <a:pt x="568" y="227"/>
                </a:cubicBezTo>
                <a:lnTo>
                  <a:pt x="635" y="193"/>
                </a:lnTo>
                <a:cubicBezTo>
                  <a:pt x="660" y="187"/>
                  <a:pt x="682" y="184"/>
                  <a:pt x="701" y="184"/>
                </a:cubicBezTo>
                <a:close/>
                <a:moveTo>
                  <a:pt x="700" y="0"/>
                </a:moveTo>
                <a:cubicBezTo>
                  <a:pt x="657" y="0"/>
                  <a:pt x="613" y="9"/>
                  <a:pt x="568" y="27"/>
                </a:cubicBezTo>
                <a:cubicBezTo>
                  <a:pt x="434" y="60"/>
                  <a:pt x="301" y="127"/>
                  <a:pt x="234" y="260"/>
                </a:cubicBezTo>
                <a:cubicBezTo>
                  <a:pt x="1" y="760"/>
                  <a:pt x="468" y="1828"/>
                  <a:pt x="468" y="1861"/>
                </a:cubicBezTo>
                <a:cubicBezTo>
                  <a:pt x="468" y="1895"/>
                  <a:pt x="501" y="1928"/>
                  <a:pt x="535" y="1928"/>
                </a:cubicBezTo>
                <a:lnTo>
                  <a:pt x="568" y="1928"/>
                </a:lnTo>
                <a:cubicBezTo>
                  <a:pt x="601" y="1928"/>
                  <a:pt x="601" y="1895"/>
                  <a:pt x="635" y="1895"/>
                </a:cubicBezTo>
                <a:cubicBezTo>
                  <a:pt x="935" y="1528"/>
                  <a:pt x="1202" y="560"/>
                  <a:pt x="968" y="160"/>
                </a:cubicBezTo>
                <a:cubicBezTo>
                  <a:pt x="919" y="62"/>
                  <a:pt x="817" y="0"/>
                  <a:pt x="7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g150c58f3b7b_0_138"/>
          <p:cNvSpPr/>
          <p:nvPr/>
        </p:nvSpPr>
        <p:spPr>
          <a:xfrm>
            <a:off x="3216783" y="4110712"/>
            <a:ext cx="124296" cy="257583"/>
          </a:xfrm>
          <a:custGeom>
            <a:rect b="b" l="l" r="r" t="t"/>
            <a:pathLst>
              <a:path extrusionOk="0" h="9541" w="4604">
                <a:moveTo>
                  <a:pt x="4604" y="0"/>
                </a:moveTo>
                <a:lnTo>
                  <a:pt x="668" y="167"/>
                </a:lnTo>
                <a:lnTo>
                  <a:pt x="1" y="9540"/>
                </a:lnTo>
                <a:lnTo>
                  <a:pt x="3970" y="9340"/>
                </a:lnTo>
                <a:lnTo>
                  <a:pt x="4604" y="0"/>
                </a:ln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g150c58f3b7b_0_138"/>
          <p:cNvSpPr/>
          <p:nvPr/>
        </p:nvSpPr>
        <p:spPr>
          <a:xfrm>
            <a:off x="3187976" y="4340352"/>
            <a:ext cx="321513" cy="126024"/>
          </a:xfrm>
          <a:custGeom>
            <a:rect b="b" l="l" r="r" t="t"/>
            <a:pathLst>
              <a:path extrusionOk="0" h="4668" w="11909">
                <a:moveTo>
                  <a:pt x="634" y="0"/>
                </a:moveTo>
                <a:cubicBezTo>
                  <a:pt x="501" y="0"/>
                  <a:pt x="334" y="134"/>
                  <a:pt x="334" y="267"/>
                </a:cubicBezTo>
                <a:lnTo>
                  <a:pt x="0" y="3803"/>
                </a:lnTo>
                <a:cubicBezTo>
                  <a:pt x="0" y="4203"/>
                  <a:pt x="300" y="4537"/>
                  <a:pt x="701" y="4570"/>
                </a:cubicBezTo>
                <a:cubicBezTo>
                  <a:pt x="1746" y="4570"/>
                  <a:pt x="2420" y="4541"/>
                  <a:pt x="3337" y="4541"/>
                </a:cubicBezTo>
                <a:cubicBezTo>
                  <a:pt x="3795" y="4541"/>
                  <a:pt x="4314" y="4548"/>
                  <a:pt x="4970" y="4570"/>
                </a:cubicBezTo>
                <a:cubicBezTo>
                  <a:pt x="5758" y="4591"/>
                  <a:pt x="7006" y="4667"/>
                  <a:pt x="8240" y="4667"/>
                </a:cubicBezTo>
                <a:cubicBezTo>
                  <a:pt x="8941" y="4667"/>
                  <a:pt x="9637" y="4643"/>
                  <a:pt x="10241" y="4570"/>
                </a:cubicBezTo>
                <a:cubicBezTo>
                  <a:pt x="11909" y="4337"/>
                  <a:pt x="11675" y="2702"/>
                  <a:pt x="10941" y="2636"/>
                </a:cubicBezTo>
                <a:cubicBezTo>
                  <a:pt x="9207" y="2502"/>
                  <a:pt x="6938" y="1335"/>
                  <a:pt x="5838" y="401"/>
                </a:cubicBezTo>
                <a:cubicBezTo>
                  <a:pt x="5638" y="234"/>
                  <a:pt x="5371" y="167"/>
                  <a:pt x="5137" y="167"/>
                </a:cubicBezTo>
                <a:lnTo>
                  <a:pt x="6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g150c58f3b7b_0_138"/>
          <p:cNvSpPr/>
          <p:nvPr/>
        </p:nvSpPr>
        <p:spPr>
          <a:xfrm>
            <a:off x="3332953" y="4337626"/>
            <a:ext cx="56776" cy="27294"/>
          </a:xfrm>
          <a:custGeom>
            <a:rect b="b" l="l" r="r" t="t"/>
            <a:pathLst>
              <a:path extrusionOk="0" h="1011" w="2103">
                <a:moveTo>
                  <a:pt x="1603" y="202"/>
                </a:moveTo>
                <a:cubicBezTo>
                  <a:pt x="1668" y="202"/>
                  <a:pt x="1724" y="212"/>
                  <a:pt x="1769" y="235"/>
                </a:cubicBezTo>
                <a:cubicBezTo>
                  <a:pt x="1835" y="235"/>
                  <a:pt x="1869" y="301"/>
                  <a:pt x="1869" y="368"/>
                </a:cubicBezTo>
                <a:cubicBezTo>
                  <a:pt x="1902" y="468"/>
                  <a:pt x="1869" y="602"/>
                  <a:pt x="1802" y="702"/>
                </a:cubicBezTo>
                <a:cubicBezTo>
                  <a:pt x="1719" y="785"/>
                  <a:pt x="1535" y="827"/>
                  <a:pt x="1285" y="827"/>
                </a:cubicBezTo>
                <a:cubicBezTo>
                  <a:pt x="1035" y="827"/>
                  <a:pt x="718" y="785"/>
                  <a:pt x="368" y="702"/>
                </a:cubicBezTo>
                <a:lnTo>
                  <a:pt x="334" y="702"/>
                </a:lnTo>
                <a:cubicBezTo>
                  <a:pt x="751" y="452"/>
                  <a:pt x="1282" y="202"/>
                  <a:pt x="1603" y="202"/>
                </a:cubicBezTo>
                <a:close/>
                <a:moveTo>
                  <a:pt x="1642" y="0"/>
                </a:moveTo>
                <a:cubicBezTo>
                  <a:pt x="1105" y="0"/>
                  <a:pt x="185" y="580"/>
                  <a:pt x="67" y="668"/>
                </a:cubicBezTo>
                <a:cubicBezTo>
                  <a:pt x="1" y="702"/>
                  <a:pt x="34" y="802"/>
                  <a:pt x="101" y="835"/>
                </a:cubicBezTo>
                <a:cubicBezTo>
                  <a:pt x="468" y="902"/>
                  <a:pt x="801" y="969"/>
                  <a:pt x="1168" y="1002"/>
                </a:cubicBezTo>
                <a:cubicBezTo>
                  <a:pt x="1213" y="1007"/>
                  <a:pt x="1257" y="1010"/>
                  <a:pt x="1301" y="1010"/>
                </a:cubicBezTo>
                <a:cubicBezTo>
                  <a:pt x="1523" y="1010"/>
                  <a:pt x="1741" y="941"/>
                  <a:pt x="1935" y="802"/>
                </a:cubicBezTo>
                <a:cubicBezTo>
                  <a:pt x="2069" y="668"/>
                  <a:pt x="2102" y="468"/>
                  <a:pt x="2069" y="301"/>
                </a:cubicBezTo>
                <a:cubicBezTo>
                  <a:pt x="2035" y="201"/>
                  <a:pt x="1969" y="68"/>
                  <a:pt x="1835" y="35"/>
                </a:cubicBezTo>
                <a:cubicBezTo>
                  <a:pt x="1780" y="11"/>
                  <a:pt x="1714" y="0"/>
                  <a:pt x="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g150c58f3b7b_0_138"/>
          <p:cNvSpPr/>
          <p:nvPr/>
        </p:nvSpPr>
        <p:spPr>
          <a:xfrm>
            <a:off x="3332062" y="4312086"/>
            <a:ext cx="33342" cy="48110"/>
          </a:xfrm>
          <a:custGeom>
            <a:rect b="b" l="l" r="r" t="t"/>
            <a:pathLst>
              <a:path extrusionOk="0" h="1782" w="1235">
                <a:moveTo>
                  <a:pt x="801" y="180"/>
                </a:moveTo>
                <a:cubicBezTo>
                  <a:pt x="934" y="213"/>
                  <a:pt x="968" y="247"/>
                  <a:pt x="968" y="313"/>
                </a:cubicBezTo>
                <a:cubicBezTo>
                  <a:pt x="1001" y="614"/>
                  <a:pt x="601" y="1214"/>
                  <a:pt x="234" y="1514"/>
                </a:cubicBezTo>
                <a:cubicBezTo>
                  <a:pt x="234" y="1147"/>
                  <a:pt x="301" y="480"/>
                  <a:pt x="534" y="247"/>
                </a:cubicBezTo>
                <a:cubicBezTo>
                  <a:pt x="601" y="213"/>
                  <a:pt x="667" y="180"/>
                  <a:pt x="734" y="180"/>
                </a:cubicBezTo>
                <a:close/>
                <a:moveTo>
                  <a:pt x="715" y="1"/>
                </a:moveTo>
                <a:cubicBezTo>
                  <a:pt x="601" y="1"/>
                  <a:pt x="501" y="38"/>
                  <a:pt x="401" y="113"/>
                </a:cubicBezTo>
                <a:cubicBezTo>
                  <a:pt x="0" y="480"/>
                  <a:pt x="67" y="1648"/>
                  <a:pt x="67" y="1681"/>
                </a:cubicBezTo>
                <a:cubicBezTo>
                  <a:pt x="67" y="1714"/>
                  <a:pt x="67" y="1748"/>
                  <a:pt x="100" y="1781"/>
                </a:cubicBezTo>
                <a:lnTo>
                  <a:pt x="200" y="1781"/>
                </a:lnTo>
                <a:cubicBezTo>
                  <a:pt x="601" y="1548"/>
                  <a:pt x="1235" y="747"/>
                  <a:pt x="1168" y="280"/>
                </a:cubicBezTo>
                <a:cubicBezTo>
                  <a:pt x="1134" y="147"/>
                  <a:pt x="1001" y="13"/>
                  <a:pt x="834" y="13"/>
                </a:cubicBezTo>
                <a:cubicBezTo>
                  <a:pt x="793" y="5"/>
                  <a:pt x="753" y="1"/>
                  <a:pt x="7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g150c58f3b7b_0_138"/>
          <p:cNvSpPr/>
          <p:nvPr/>
        </p:nvSpPr>
        <p:spPr>
          <a:xfrm>
            <a:off x="3224882" y="4110712"/>
            <a:ext cx="117115" cy="144113"/>
          </a:xfrm>
          <a:custGeom>
            <a:rect b="b" l="l" r="r" t="t"/>
            <a:pathLst>
              <a:path extrusionOk="0" h="5338" w="4338">
                <a:moveTo>
                  <a:pt x="4337" y="0"/>
                </a:moveTo>
                <a:lnTo>
                  <a:pt x="368" y="167"/>
                </a:lnTo>
                <a:lnTo>
                  <a:pt x="1" y="5337"/>
                </a:lnTo>
                <a:lnTo>
                  <a:pt x="3937" y="5337"/>
                </a:lnTo>
                <a:lnTo>
                  <a:pt x="4337" y="0"/>
                </a:lnTo>
                <a:close/>
              </a:path>
            </a:pathLst>
          </a:custGeom>
          <a:solidFill>
            <a:srgbClr val="B73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g150c58f3b7b_0_138"/>
          <p:cNvSpPr/>
          <p:nvPr/>
        </p:nvSpPr>
        <p:spPr>
          <a:xfrm>
            <a:off x="2296411" y="2883243"/>
            <a:ext cx="1215778" cy="1326549"/>
          </a:xfrm>
          <a:custGeom>
            <a:rect b="b" l="l" r="r" t="t"/>
            <a:pathLst>
              <a:path extrusionOk="0" h="49136" w="45033">
                <a:moveTo>
                  <a:pt x="3270" y="0"/>
                </a:moveTo>
                <a:cubicBezTo>
                  <a:pt x="3270" y="0"/>
                  <a:pt x="1" y="6638"/>
                  <a:pt x="3170" y="10841"/>
                </a:cubicBezTo>
                <a:cubicBezTo>
                  <a:pt x="6038" y="14677"/>
                  <a:pt x="26987" y="14944"/>
                  <a:pt x="34392" y="14944"/>
                </a:cubicBezTo>
                <a:cubicBezTo>
                  <a:pt x="32157" y="24084"/>
                  <a:pt x="33558" y="49135"/>
                  <a:pt x="33558" y="49135"/>
                </a:cubicBezTo>
                <a:lnTo>
                  <a:pt x="39495" y="49069"/>
                </a:lnTo>
                <a:cubicBezTo>
                  <a:pt x="39495" y="49069"/>
                  <a:pt x="43698" y="24618"/>
                  <a:pt x="44566" y="12109"/>
                </a:cubicBezTo>
                <a:cubicBezTo>
                  <a:pt x="45033" y="5171"/>
                  <a:pt x="14845" y="534"/>
                  <a:pt x="14845" y="534"/>
                </a:cubicBezTo>
                <a:lnTo>
                  <a:pt x="327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g150c58f3b7b_0_138"/>
          <p:cNvSpPr/>
          <p:nvPr/>
        </p:nvSpPr>
        <p:spPr>
          <a:xfrm>
            <a:off x="3174451" y="4117002"/>
            <a:ext cx="213469" cy="105398"/>
          </a:xfrm>
          <a:custGeom>
            <a:rect b="b" l="l" r="r" t="t"/>
            <a:pathLst>
              <a:path extrusionOk="0" h="3904" w="7907">
                <a:moveTo>
                  <a:pt x="7906" y="1"/>
                </a:moveTo>
                <a:lnTo>
                  <a:pt x="1" y="301"/>
                </a:lnTo>
                <a:lnTo>
                  <a:pt x="334" y="3903"/>
                </a:lnTo>
                <a:lnTo>
                  <a:pt x="7540" y="3803"/>
                </a:lnTo>
                <a:lnTo>
                  <a:pt x="79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g150c58f3b7b_0_138"/>
          <p:cNvSpPr/>
          <p:nvPr/>
        </p:nvSpPr>
        <p:spPr>
          <a:xfrm>
            <a:off x="2348651" y="2028124"/>
            <a:ext cx="599803" cy="882170"/>
          </a:xfrm>
          <a:custGeom>
            <a:rect b="b" l="l" r="r" t="t"/>
            <a:pathLst>
              <a:path extrusionOk="0" h="32676" w="22217">
                <a:moveTo>
                  <a:pt x="8252" y="1"/>
                </a:moveTo>
                <a:cubicBezTo>
                  <a:pt x="6288" y="1"/>
                  <a:pt x="4837" y="18"/>
                  <a:pt x="4837" y="18"/>
                </a:cubicBezTo>
                <a:cubicBezTo>
                  <a:pt x="4793" y="17"/>
                  <a:pt x="4749" y="16"/>
                  <a:pt x="4706" y="16"/>
                </a:cubicBezTo>
                <a:cubicBezTo>
                  <a:pt x="2495" y="16"/>
                  <a:pt x="629" y="1663"/>
                  <a:pt x="367" y="3888"/>
                </a:cubicBezTo>
                <a:cubicBezTo>
                  <a:pt x="0" y="7257"/>
                  <a:pt x="2135" y="14829"/>
                  <a:pt x="2202" y="18665"/>
                </a:cubicBezTo>
                <a:cubicBezTo>
                  <a:pt x="2302" y="23402"/>
                  <a:pt x="1401" y="25336"/>
                  <a:pt x="1301" y="31708"/>
                </a:cubicBezTo>
                <a:lnTo>
                  <a:pt x="22216" y="32675"/>
                </a:lnTo>
                <a:cubicBezTo>
                  <a:pt x="22216" y="19832"/>
                  <a:pt x="21682" y="9225"/>
                  <a:pt x="21182" y="4155"/>
                </a:cubicBezTo>
                <a:cubicBezTo>
                  <a:pt x="20982" y="2353"/>
                  <a:pt x="20682" y="819"/>
                  <a:pt x="18247" y="352"/>
                </a:cubicBezTo>
                <a:cubicBezTo>
                  <a:pt x="16697" y="55"/>
                  <a:pt x="11689" y="1"/>
                  <a:pt x="82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g150c58f3b7b_0_138"/>
          <p:cNvSpPr/>
          <p:nvPr/>
        </p:nvSpPr>
        <p:spPr>
          <a:xfrm>
            <a:off x="2764709" y="2146589"/>
            <a:ext cx="532256" cy="567919"/>
          </a:xfrm>
          <a:custGeom>
            <a:rect b="b" l="l" r="r" t="t"/>
            <a:pathLst>
              <a:path extrusionOk="0" h="21036" w="19715">
                <a:moveTo>
                  <a:pt x="10341" y="15444"/>
                </a:moveTo>
                <a:lnTo>
                  <a:pt x="10341" y="15444"/>
                </a:lnTo>
                <a:cubicBezTo>
                  <a:pt x="10341" y="15444"/>
                  <a:pt x="10408" y="15445"/>
                  <a:pt x="10541" y="15578"/>
                </a:cubicBezTo>
                <a:lnTo>
                  <a:pt x="10541" y="15578"/>
                </a:lnTo>
                <a:cubicBezTo>
                  <a:pt x="10474" y="15533"/>
                  <a:pt x="10408" y="15489"/>
                  <a:pt x="10341" y="15444"/>
                </a:cubicBezTo>
                <a:close/>
                <a:moveTo>
                  <a:pt x="5704" y="0"/>
                </a:moveTo>
                <a:lnTo>
                  <a:pt x="0" y="1468"/>
                </a:lnTo>
                <a:cubicBezTo>
                  <a:pt x="601" y="3903"/>
                  <a:pt x="1301" y="6205"/>
                  <a:pt x="2068" y="8573"/>
                </a:cubicBezTo>
                <a:cubicBezTo>
                  <a:pt x="2469" y="9740"/>
                  <a:pt x="2836" y="10875"/>
                  <a:pt x="3303" y="12042"/>
                </a:cubicBezTo>
                <a:cubicBezTo>
                  <a:pt x="3736" y="13210"/>
                  <a:pt x="4203" y="14377"/>
                  <a:pt x="4704" y="15545"/>
                </a:cubicBezTo>
                <a:cubicBezTo>
                  <a:pt x="4971" y="16112"/>
                  <a:pt x="5271" y="16712"/>
                  <a:pt x="5538" y="17313"/>
                </a:cubicBezTo>
                <a:lnTo>
                  <a:pt x="6005" y="18180"/>
                </a:lnTo>
                <a:lnTo>
                  <a:pt x="6171" y="18447"/>
                </a:lnTo>
                <a:cubicBezTo>
                  <a:pt x="6305" y="18714"/>
                  <a:pt x="6472" y="18947"/>
                  <a:pt x="6705" y="19181"/>
                </a:cubicBezTo>
                <a:cubicBezTo>
                  <a:pt x="6972" y="19447"/>
                  <a:pt x="7272" y="19681"/>
                  <a:pt x="7606" y="19881"/>
                </a:cubicBezTo>
                <a:cubicBezTo>
                  <a:pt x="8039" y="20115"/>
                  <a:pt x="8473" y="20281"/>
                  <a:pt x="8940" y="20415"/>
                </a:cubicBezTo>
                <a:cubicBezTo>
                  <a:pt x="9340" y="20548"/>
                  <a:pt x="9707" y="20615"/>
                  <a:pt x="10041" y="20682"/>
                </a:cubicBezTo>
                <a:cubicBezTo>
                  <a:pt x="10708" y="20815"/>
                  <a:pt x="11375" y="20882"/>
                  <a:pt x="12076" y="20948"/>
                </a:cubicBezTo>
                <a:cubicBezTo>
                  <a:pt x="12879" y="21012"/>
                  <a:pt x="13683" y="21035"/>
                  <a:pt x="14486" y="21035"/>
                </a:cubicBezTo>
                <a:cubicBezTo>
                  <a:pt x="14950" y="21035"/>
                  <a:pt x="15414" y="21027"/>
                  <a:pt x="15878" y="21015"/>
                </a:cubicBezTo>
                <a:cubicBezTo>
                  <a:pt x="17113" y="20982"/>
                  <a:pt x="18380" y="20882"/>
                  <a:pt x="19614" y="20715"/>
                </a:cubicBezTo>
                <a:lnTo>
                  <a:pt x="19714" y="17813"/>
                </a:lnTo>
                <a:cubicBezTo>
                  <a:pt x="17379" y="17313"/>
                  <a:pt x="15011" y="16912"/>
                  <a:pt x="12809" y="16345"/>
                </a:cubicBezTo>
                <a:cubicBezTo>
                  <a:pt x="12276" y="16212"/>
                  <a:pt x="11742" y="16045"/>
                  <a:pt x="11275" y="15878"/>
                </a:cubicBezTo>
                <a:cubicBezTo>
                  <a:pt x="11099" y="15819"/>
                  <a:pt x="10897" y="15761"/>
                  <a:pt x="10715" y="15679"/>
                </a:cubicBezTo>
                <a:lnTo>
                  <a:pt x="10715" y="15679"/>
                </a:lnTo>
                <a:lnTo>
                  <a:pt x="10441" y="15078"/>
                </a:lnTo>
                <a:cubicBezTo>
                  <a:pt x="10274" y="14544"/>
                  <a:pt x="10041" y="14043"/>
                  <a:pt x="9841" y="13476"/>
                </a:cubicBezTo>
                <a:cubicBezTo>
                  <a:pt x="9073" y="11342"/>
                  <a:pt x="8373" y="9073"/>
                  <a:pt x="7672" y="6805"/>
                </a:cubicBezTo>
                <a:cubicBezTo>
                  <a:pt x="7005" y="4570"/>
                  <a:pt x="6338" y="2235"/>
                  <a:pt x="5704" y="0"/>
                </a:cubicBez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g150c58f3b7b_0_138"/>
          <p:cNvSpPr/>
          <p:nvPr/>
        </p:nvSpPr>
        <p:spPr>
          <a:xfrm>
            <a:off x="2679154" y="2044647"/>
            <a:ext cx="339548" cy="378424"/>
          </a:xfrm>
          <a:custGeom>
            <a:rect b="b" l="l" r="r" t="t"/>
            <a:pathLst>
              <a:path extrusionOk="0" h="14017" w="12577">
                <a:moveTo>
                  <a:pt x="5949" y="1"/>
                </a:moveTo>
                <a:cubicBezTo>
                  <a:pt x="4924" y="1"/>
                  <a:pt x="3883" y="471"/>
                  <a:pt x="2936" y="1441"/>
                </a:cubicBezTo>
                <a:cubicBezTo>
                  <a:pt x="0" y="4410"/>
                  <a:pt x="2802" y="9013"/>
                  <a:pt x="4604" y="14017"/>
                </a:cubicBezTo>
                <a:lnTo>
                  <a:pt x="12309" y="11048"/>
                </a:lnTo>
                <a:cubicBezTo>
                  <a:pt x="12309" y="11048"/>
                  <a:pt x="12576" y="10648"/>
                  <a:pt x="11008" y="5377"/>
                </a:cubicBezTo>
                <a:cubicBezTo>
                  <a:pt x="9964" y="1868"/>
                  <a:pt x="7989" y="1"/>
                  <a:pt x="59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g150c58f3b7b_0_138"/>
          <p:cNvSpPr/>
          <p:nvPr/>
        </p:nvSpPr>
        <p:spPr>
          <a:xfrm>
            <a:off x="3240189" y="2595963"/>
            <a:ext cx="187363" cy="115414"/>
          </a:xfrm>
          <a:custGeom>
            <a:rect b="b" l="l" r="r" t="t"/>
            <a:pathLst>
              <a:path extrusionOk="0" h="4275" w="6940">
                <a:moveTo>
                  <a:pt x="3503" y="0"/>
                </a:moveTo>
                <a:cubicBezTo>
                  <a:pt x="1769" y="0"/>
                  <a:pt x="1469" y="467"/>
                  <a:pt x="401" y="1468"/>
                </a:cubicBezTo>
                <a:lnTo>
                  <a:pt x="1" y="3670"/>
                </a:lnTo>
                <a:cubicBezTo>
                  <a:pt x="880" y="4120"/>
                  <a:pt x="1632" y="4274"/>
                  <a:pt x="2249" y="4274"/>
                </a:cubicBezTo>
                <a:cubicBezTo>
                  <a:pt x="3597" y="4274"/>
                  <a:pt x="4304" y="3536"/>
                  <a:pt x="4304" y="3536"/>
                </a:cubicBezTo>
                <a:lnTo>
                  <a:pt x="6939" y="3536"/>
                </a:lnTo>
                <a:lnTo>
                  <a:pt x="6005" y="1435"/>
                </a:lnTo>
                <a:cubicBezTo>
                  <a:pt x="5672" y="668"/>
                  <a:pt x="4971" y="134"/>
                  <a:pt x="4137" y="67"/>
                </a:cubicBezTo>
                <a:lnTo>
                  <a:pt x="3503" y="0"/>
                </a:lnTo>
                <a:close/>
              </a:path>
            </a:pathLst>
          </a:custGeom>
          <a:solidFill>
            <a:srgbClr val="B55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g150c58f3b7b_0_138"/>
          <p:cNvSpPr/>
          <p:nvPr/>
        </p:nvSpPr>
        <p:spPr>
          <a:xfrm>
            <a:off x="2380157" y="3226036"/>
            <a:ext cx="779013" cy="103589"/>
          </a:xfrm>
          <a:custGeom>
            <a:rect b="b" l="l" r="r" t="t"/>
            <a:pathLst>
              <a:path extrusionOk="0" h="3837" w="28855">
                <a:moveTo>
                  <a:pt x="1068" y="0"/>
                </a:moveTo>
                <a:cubicBezTo>
                  <a:pt x="468" y="0"/>
                  <a:pt x="1" y="467"/>
                  <a:pt x="1" y="1068"/>
                </a:cubicBezTo>
                <a:lnTo>
                  <a:pt x="1" y="2769"/>
                </a:lnTo>
                <a:cubicBezTo>
                  <a:pt x="1" y="3369"/>
                  <a:pt x="468" y="3836"/>
                  <a:pt x="1068" y="3836"/>
                </a:cubicBezTo>
                <a:lnTo>
                  <a:pt x="27787" y="3836"/>
                </a:lnTo>
                <a:cubicBezTo>
                  <a:pt x="28354" y="3836"/>
                  <a:pt x="28855" y="3369"/>
                  <a:pt x="28855" y="2769"/>
                </a:cubicBezTo>
                <a:lnTo>
                  <a:pt x="28855" y="1068"/>
                </a:lnTo>
                <a:cubicBezTo>
                  <a:pt x="28855" y="467"/>
                  <a:pt x="28354" y="0"/>
                  <a:pt x="277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g150c58f3b7b_0_138"/>
          <p:cNvSpPr/>
          <p:nvPr/>
        </p:nvSpPr>
        <p:spPr>
          <a:xfrm>
            <a:off x="2380157" y="3327217"/>
            <a:ext cx="81073" cy="1155439"/>
          </a:xfrm>
          <a:custGeom>
            <a:rect b="b" l="l" r="r" t="t"/>
            <a:pathLst>
              <a:path extrusionOk="0" h="42798" w="3003">
                <a:moveTo>
                  <a:pt x="1368" y="0"/>
                </a:moveTo>
                <a:lnTo>
                  <a:pt x="1" y="42798"/>
                </a:lnTo>
                <a:lnTo>
                  <a:pt x="1168" y="42798"/>
                </a:lnTo>
                <a:lnTo>
                  <a:pt x="30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g150c58f3b7b_0_138"/>
          <p:cNvSpPr/>
          <p:nvPr/>
        </p:nvSpPr>
        <p:spPr>
          <a:xfrm>
            <a:off x="2380157" y="3327217"/>
            <a:ext cx="81073" cy="1155439"/>
          </a:xfrm>
          <a:custGeom>
            <a:rect b="b" l="l" r="r" t="t"/>
            <a:pathLst>
              <a:path extrusionOk="0" h="42798" w="3003">
                <a:moveTo>
                  <a:pt x="1368" y="0"/>
                </a:moveTo>
                <a:lnTo>
                  <a:pt x="1" y="42798"/>
                </a:lnTo>
                <a:lnTo>
                  <a:pt x="1168" y="42798"/>
                </a:lnTo>
                <a:lnTo>
                  <a:pt x="30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g150c58f3b7b_0_138"/>
          <p:cNvSpPr/>
          <p:nvPr/>
        </p:nvSpPr>
        <p:spPr>
          <a:xfrm>
            <a:off x="2657529" y="3327217"/>
            <a:ext cx="80183" cy="1155439"/>
          </a:xfrm>
          <a:custGeom>
            <a:rect b="b" l="l" r="r" t="t"/>
            <a:pathLst>
              <a:path extrusionOk="0" h="42798" w="2970">
                <a:moveTo>
                  <a:pt x="1" y="0"/>
                </a:moveTo>
                <a:lnTo>
                  <a:pt x="1802" y="42798"/>
                </a:lnTo>
                <a:lnTo>
                  <a:pt x="2970" y="42798"/>
                </a:lnTo>
                <a:lnTo>
                  <a:pt x="16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g150c58f3b7b_0_138"/>
          <p:cNvSpPr/>
          <p:nvPr/>
        </p:nvSpPr>
        <p:spPr>
          <a:xfrm>
            <a:off x="2657529" y="3327217"/>
            <a:ext cx="80183" cy="1155439"/>
          </a:xfrm>
          <a:custGeom>
            <a:rect b="b" l="l" r="r" t="t"/>
            <a:pathLst>
              <a:path extrusionOk="0" h="42798" w="2970">
                <a:moveTo>
                  <a:pt x="1" y="0"/>
                </a:moveTo>
                <a:lnTo>
                  <a:pt x="1802" y="42798"/>
                </a:lnTo>
                <a:lnTo>
                  <a:pt x="2970" y="42798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g150c58f3b7b_0_138"/>
          <p:cNvSpPr/>
          <p:nvPr/>
        </p:nvSpPr>
        <p:spPr>
          <a:xfrm>
            <a:off x="2800724" y="3327217"/>
            <a:ext cx="81073" cy="1155439"/>
          </a:xfrm>
          <a:custGeom>
            <a:rect b="b" l="l" r="r" t="t"/>
            <a:pathLst>
              <a:path extrusionOk="0" h="42798" w="3003">
                <a:moveTo>
                  <a:pt x="1368" y="0"/>
                </a:moveTo>
                <a:lnTo>
                  <a:pt x="1" y="42798"/>
                </a:lnTo>
                <a:lnTo>
                  <a:pt x="1201" y="42798"/>
                </a:lnTo>
                <a:lnTo>
                  <a:pt x="30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g150c58f3b7b_0_138"/>
          <p:cNvSpPr/>
          <p:nvPr/>
        </p:nvSpPr>
        <p:spPr>
          <a:xfrm>
            <a:off x="2800724" y="3327217"/>
            <a:ext cx="81073" cy="1155439"/>
          </a:xfrm>
          <a:custGeom>
            <a:rect b="b" l="l" r="r" t="t"/>
            <a:pathLst>
              <a:path extrusionOk="0" h="42798" w="3003">
                <a:moveTo>
                  <a:pt x="1368" y="0"/>
                </a:moveTo>
                <a:lnTo>
                  <a:pt x="1" y="42798"/>
                </a:lnTo>
                <a:lnTo>
                  <a:pt x="1201" y="42798"/>
                </a:lnTo>
                <a:lnTo>
                  <a:pt x="30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g150c58f3b7b_0_138"/>
          <p:cNvSpPr/>
          <p:nvPr/>
        </p:nvSpPr>
        <p:spPr>
          <a:xfrm>
            <a:off x="3078096" y="3327217"/>
            <a:ext cx="81073" cy="1155439"/>
          </a:xfrm>
          <a:custGeom>
            <a:rect b="b" l="l" r="r" t="t"/>
            <a:pathLst>
              <a:path extrusionOk="0" h="42798" w="3003">
                <a:moveTo>
                  <a:pt x="1" y="0"/>
                </a:moveTo>
                <a:lnTo>
                  <a:pt x="1802" y="42798"/>
                </a:lnTo>
                <a:lnTo>
                  <a:pt x="3003" y="42798"/>
                </a:lnTo>
                <a:lnTo>
                  <a:pt x="16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g150c58f3b7b_0_138"/>
          <p:cNvSpPr/>
          <p:nvPr/>
        </p:nvSpPr>
        <p:spPr>
          <a:xfrm>
            <a:off x="3078096" y="3327217"/>
            <a:ext cx="81073" cy="1155439"/>
          </a:xfrm>
          <a:custGeom>
            <a:rect b="b" l="l" r="r" t="t"/>
            <a:pathLst>
              <a:path extrusionOk="0" h="42798" w="3003">
                <a:moveTo>
                  <a:pt x="1" y="0"/>
                </a:moveTo>
                <a:lnTo>
                  <a:pt x="1802" y="42798"/>
                </a:lnTo>
                <a:lnTo>
                  <a:pt x="3003" y="42798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g150c58f3b7b_0_138"/>
          <p:cNvSpPr/>
          <p:nvPr/>
        </p:nvSpPr>
        <p:spPr>
          <a:xfrm>
            <a:off x="2415281" y="3327217"/>
            <a:ext cx="45950" cy="49567"/>
          </a:xfrm>
          <a:custGeom>
            <a:rect b="b" l="l" r="r" t="t"/>
            <a:pathLst>
              <a:path extrusionOk="0" h="1836" w="1702">
                <a:moveTo>
                  <a:pt x="67" y="0"/>
                </a:moveTo>
                <a:lnTo>
                  <a:pt x="1" y="1835"/>
                </a:lnTo>
                <a:lnTo>
                  <a:pt x="1635" y="1835"/>
                </a:lnTo>
                <a:lnTo>
                  <a:pt x="17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g150c58f3b7b_0_138"/>
          <p:cNvSpPr/>
          <p:nvPr/>
        </p:nvSpPr>
        <p:spPr>
          <a:xfrm>
            <a:off x="2657529" y="3327217"/>
            <a:ext cx="45059" cy="49567"/>
          </a:xfrm>
          <a:custGeom>
            <a:rect b="b" l="l" r="r" t="t"/>
            <a:pathLst>
              <a:path extrusionOk="0" h="1836" w="1669">
                <a:moveTo>
                  <a:pt x="1" y="0"/>
                </a:moveTo>
                <a:lnTo>
                  <a:pt x="68" y="1835"/>
                </a:lnTo>
                <a:lnTo>
                  <a:pt x="1669" y="1835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g150c58f3b7b_0_138"/>
          <p:cNvSpPr/>
          <p:nvPr/>
        </p:nvSpPr>
        <p:spPr>
          <a:xfrm>
            <a:off x="2835848" y="3327217"/>
            <a:ext cx="45950" cy="49567"/>
          </a:xfrm>
          <a:custGeom>
            <a:rect b="b" l="l" r="r" t="t"/>
            <a:pathLst>
              <a:path extrusionOk="0" h="1836" w="1702">
                <a:moveTo>
                  <a:pt x="67" y="0"/>
                </a:moveTo>
                <a:lnTo>
                  <a:pt x="1" y="1835"/>
                </a:lnTo>
                <a:lnTo>
                  <a:pt x="1635" y="1835"/>
                </a:lnTo>
                <a:lnTo>
                  <a:pt x="17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g150c58f3b7b_0_138"/>
          <p:cNvSpPr/>
          <p:nvPr/>
        </p:nvSpPr>
        <p:spPr>
          <a:xfrm>
            <a:off x="3078096" y="3327217"/>
            <a:ext cx="45950" cy="49567"/>
          </a:xfrm>
          <a:custGeom>
            <a:rect b="b" l="l" r="r" t="t"/>
            <a:pathLst>
              <a:path extrusionOk="0" h="1836" w="1702">
                <a:moveTo>
                  <a:pt x="1" y="0"/>
                </a:moveTo>
                <a:lnTo>
                  <a:pt x="67" y="1835"/>
                </a:lnTo>
                <a:lnTo>
                  <a:pt x="1702" y="1835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g150c58f3b7b_0_138"/>
          <p:cNvSpPr txBox="1"/>
          <p:nvPr>
            <p:ph type="title"/>
          </p:nvPr>
        </p:nvSpPr>
        <p:spPr>
          <a:xfrm>
            <a:off x="6721331" y="2141359"/>
            <a:ext cx="2876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84" name="Google Shape;1484;g150c58f3b7b_0_138"/>
          <p:cNvSpPr txBox="1"/>
          <p:nvPr>
            <p:ph idx="2" type="title"/>
          </p:nvPr>
        </p:nvSpPr>
        <p:spPr>
          <a:xfrm>
            <a:off x="-120425" y="3772475"/>
            <a:ext cx="6935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500"/>
              <a:t>Machine Learning Model &amp; Evaluation</a:t>
            </a:r>
            <a:endParaRPr sz="4500"/>
          </a:p>
        </p:txBody>
      </p:sp>
      <p:pic>
        <p:nvPicPr>
          <p:cNvPr id="1485" name="Google Shape;1485;g150c58f3b7b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50c9c2170a_0_5"/>
          <p:cNvSpPr txBox="1"/>
          <p:nvPr>
            <p:ph type="title"/>
          </p:nvPr>
        </p:nvSpPr>
        <p:spPr>
          <a:xfrm>
            <a:off x="1243050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1"/>
                </a:solidFill>
              </a:rPr>
              <a:t>Modeling</a:t>
            </a:r>
            <a:endParaRPr/>
          </a:p>
        </p:txBody>
      </p:sp>
      <p:graphicFrame>
        <p:nvGraphicFramePr>
          <p:cNvPr id="1491" name="Google Shape;1491;g150c9c2170a_0_5"/>
          <p:cNvGraphicFramePr/>
          <p:nvPr/>
        </p:nvGraphicFramePr>
        <p:xfrm>
          <a:off x="480988" y="118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{DF05D4FC-6D7E-4C28-9FE8-EAD09C922576}</a:tableStyleId>
              </a:tblPr>
              <a:tblGrid>
                <a:gridCol w="1692325"/>
                <a:gridCol w="1206500"/>
                <a:gridCol w="1353025"/>
                <a:gridCol w="1059975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ACCURACY (%)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PRECISION (%)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RECALL (%)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F-1 (%)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ROC AUC (%)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Random Forest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86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59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47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38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84</a:t>
                      </a:r>
                      <a:r>
                        <a:rPr b="1" lang="en"/>
                        <a:t>.</a:t>
                      </a:r>
                      <a:r>
                        <a:rPr b="1" lang="en" sz="1400" u="none" cap="none" strike="noStrike"/>
                        <a:t>42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60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93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54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 Neighbors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85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94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44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43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58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50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45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87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69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XGBoost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80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97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37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79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50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85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52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2" name="Google Shape;1492;g150c9c2170a_0_5"/>
          <p:cNvSpPr/>
          <p:nvPr/>
        </p:nvSpPr>
        <p:spPr>
          <a:xfrm>
            <a:off x="4687000" y="1124525"/>
            <a:ext cx="1137600" cy="196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g150c9c2170a_0_5"/>
          <p:cNvSpPr/>
          <p:nvPr/>
        </p:nvSpPr>
        <p:spPr>
          <a:xfrm>
            <a:off x="544950" y="3264500"/>
            <a:ext cx="75957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 utama yang digunakan adalah </a:t>
            </a:r>
            <a:r>
              <a:rPr b="1" i="0" lang="en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Disini kami berusaha meredam nilai </a:t>
            </a:r>
            <a:r>
              <a:rPr b="1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False Negative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besar, dimana </a:t>
            </a:r>
            <a:r>
              <a:rPr b="1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False Negative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adalah </a:t>
            </a:r>
            <a:r>
              <a:rPr b="1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Nasabah yang akan Gagal Bayar tetapi oleh model dianggap Tidak Gagal Bayar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4" name="Google Shape;1494;g150c9c2170a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g150c9c2170a_0_5"/>
          <p:cNvSpPr/>
          <p:nvPr/>
        </p:nvSpPr>
        <p:spPr>
          <a:xfrm>
            <a:off x="544950" y="4023250"/>
            <a:ext cx="7595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Algoritma yang akan dipilih adalah </a:t>
            </a:r>
            <a:r>
              <a:rPr b="1" i="0" lang="en" sz="1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Random Forest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karena memiliki performa yang cukup baik dibandingkan dengan Algoritma lainnya.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"/>
          <p:cNvSpPr txBox="1"/>
          <p:nvPr>
            <p:ph idx="5" type="subTitle"/>
          </p:nvPr>
        </p:nvSpPr>
        <p:spPr>
          <a:xfrm>
            <a:off x="767746" y="2102711"/>
            <a:ext cx="2176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34343"/>
                </a:solidFill>
              </a:rPr>
              <a:t>Business Understanding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01" name="Google Shape;601;p2"/>
          <p:cNvSpPr txBox="1"/>
          <p:nvPr>
            <p:ph idx="18"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Table of Contents</a:t>
            </a:r>
            <a:endParaRPr>
              <a:solidFill>
                <a:srgbClr val="007FE0"/>
              </a:solidFill>
            </a:endParaRPr>
          </a:p>
        </p:txBody>
      </p:sp>
      <p:grpSp>
        <p:nvGrpSpPr>
          <p:cNvPr id="602" name="Google Shape;602;p2"/>
          <p:cNvGrpSpPr/>
          <p:nvPr/>
        </p:nvGrpSpPr>
        <p:grpSpPr>
          <a:xfrm>
            <a:off x="972841" y="657323"/>
            <a:ext cx="211900" cy="174222"/>
            <a:chOff x="972841" y="657323"/>
            <a:chExt cx="211900" cy="174222"/>
          </a:xfrm>
        </p:grpSpPr>
        <p:sp>
          <p:nvSpPr>
            <p:cNvPr id="603" name="Google Shape;603;p2"/>
            <p:cNvSpPr/>
            <p:nvPr/>
          </p:nvSpPr>
          <p:spPr>
            <a:xfrm>
              <a:off x="972841" y="687188"/>
              <a:ext cx="211900" cy="86217"/>
            </a:xfrm>
            <a:custGeom>
              <a:rect b="b" l="l" r="r" t="t"/>
              <a:pathLst>
                <a:path extrusionOk="0" h="84943" w="208768">
                  <a:moveTo>
                    <a:pt x="6948" y="1"/>
                  </a:moveTo>
                  <a:cubicBezTo>
                    <a:pt x="3132" y="1"/>
                    <a:pt x="0" y="3132"/>
                    <a:pt x="0" y="6981"/>
                  </a:cubicBezTo>
                  <a:lnTo>
                    <a:pt x="0" y="77995"/>
                  </a:lnTo>
                  <a:cubicBezTo>
                    <a:pt x="0" y="81844"/>
                    <a:pt x="3132" y="84943"/>
                    <a:pt x="6948" y="84943"/>
                  </a:cubicBezTo>
                  <a:lnTo>
                    <a:pt x="52779" y="84943"/>
                  </a:lnTo>
                  <a:cubicBezTo>
                    <a:pt x="56628" y="84943"/>
                    <a:pt x="59727" y="81844"/>
                    <a:pt x="59727" y="77995"/>
                  </a:cubicBezTo>
                  <a:lnTo>
                    <a:pt x="59727" y="49453"/>
                  </a:lnTo>
                  <a:lnTo>
                    <a:pt x="149040" y="49453"/>
                  </a:lnTo>
                  <a:lnTo>
                    <a:pt x="149040" y="77995"/>
                  </a:lnTo>
                  <a:cubicBezTo>
                    <a:pt x="149040" y="81844"/>
                    <a:pt x="152139" y="84943"/>
                    <a:pt x="155988" y="84943"/>
                  </a:cubicBezTo>
                  <a:lnTo>
                    <a:pt x="201819" y="84943"/>
                  </a:lnTo>
                  <a:cubicBezTo>
                    <a:pt x="205636" y="84943"/>
                    <a:pt x="208767" y="81844"/>
                    <a:pt x="208767" y="77995"/>
                  </a:cubicBezTo>
                  <a:lnTo>
                    <a:pt x="208767" y="6981"/>
                  </a:lnTo>
                  <a:cubicBezTo>
                    <a:pt x="208767" y="3132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1078790" y="687188"/>
              <a:ext cx="105951" cy="86217"/>
            </a:xfrm>
            <a:custGeom>
              <a:rect b="b" l="l" r="r" t="t"/>
              <a:pathLst>
                <a:path extrusionOk="0" h="84943" w="104385">
                  <a:moveTo>
                    <a:pt x="1" y="1"/>
                  </a:moveTo>
                  <a:lnTo>
                    <a:pt x="1" y="49453"/>
                  </a:lnTo>
                  <a:lnTo>
                    <a:pt x="44657" y="49453"/>
                  </a:lnTo>
                  <a:lnTo>
                    <a:pt x="44657" y="77995"/>
                  </a:lnTo>
                  <a:cubicBezTo>
                    <a:pt x="44657" y="81844"/>
                    <a:pt x="47756" y="84943"/>
                    <a:pt x="51605" y="84943"/>
                  </a:cubicBezTo>
                  <a:lnTo>
                    <a:pt x="97436" y="84943"/>
                  </a:lnTo>
                  <a:cubicBezTo>
                    <a:pt x="101253" y="84943"/>
                    <a:pt x="104384" y="81844"/>
                    <a:pt x="104384" y="77995"/>
                  </a:cubicBezTo>
                  <a:lnTo>
                    <a:pt x="104384" y="6981"/>
                  </a:lnTo>
                  <a:cubicBezTo>
                    <a:pt x="104384" y="3132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972841" y="657323"/>
              <a:ext cx="211900" cy="44003"/>
            </a:xfrm>
            <a:custGeom>
              <a:rect b="b" l="l" r="r" t="t"/>
              <a:pathLst>
                <a:path extrusionOk="0" h="43353" w="208768">
                  <a:moveTo>
                    <a:pt x="6948" y="1"/>
                  </a:moveTo>
                  <a:cubicBezTo>
                    <a:pt x="3132" y="1"/>
                    <a:pt x="0" y="3100"/>
                    <a:pt x="0" y="6949"/>
                  </a:cubicBezTo>
                  <a:lnTo>
                    <a:pt x="0" y="43353"/>
                  </a:lnTo>
                  <a:lnTo>
                    <a:pt x="208767" y="43353"/>
                  </a:lnTo>
                  <a:lnTo>
                    <a:pt x="208767" y="6949"/>
                  </a:lnTo>
                  <a:cubicBezTo>
                    <a:pt x="208767" y="3100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1078790" y="657323"/>
              <a:ext cx="105951" cy="44003"/>
            </a:xfrm>
            <a:custGeom>
              <a:rect b="b" l="l" r="r" t="t"/>
              <a:pathLst>
                <a:path extrusionOk="0" h="43353" w="104385">
                  <a:moveTo>
                    <a:pt x="1" y="1"/>
                  </a:moveTo>
                  <a:lnTo>
                    <a:pt x="1" y="43353"/>
                  </a:lnTo>
                  <a:lnTo>
                    <a:pt x="104384" y="43353"/>
                  </a:lnTo>
                  <a:lnTo>
                    <a:pt x="104384" y="6949"/>
                  </a:lnTo>
                  <a:cubicBezTo>
                    <a:pt x="104384" y="3100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999162" y="723243"/>
              <a:ext cx="159257" cy="14139"/>
            </a:xfrm>
            <a:custGeom>
              <a:rect b="b" l="l" r="r" t="t"/>
              <a:pathLst>
                <a:path extrusionOk="0" h="13930" w="156903">
                  <a:moveTo>
                    <a:pt x="6949" y="1"/>
                  </a:moveTo>
                  <a:cubicBezTo>
                    <a:pt x="3100" y="1"/>
                    <a:pt x="1" y="3132"/>
                    <a:pt x="1" y="6949"/>
                  </a:cubicBezTo>
                  <a:cubicBezTo>
                    <a:pt x="1" y="10798"/>
                    <a:pt x="3100" y="13930"/>
                    <a:pt x="6949" y="13930"/>
                  </a:cubicBezTo>
                  <a:lnTo>
                    <a:pt x="149954" y="13930"/>
                  </a:lnTo>
                  <a:cubicBezTo>
                    <a:pt x="153803" y="13930"/>
                    <a:pt x="156902" y="10798"/>
                    <a:pt x="156902" y="6949"/>
                  </a:cubicBezTo>
                  <a:cubicBezTo>
                    <a:pt x="156902" y="3100"/>
                    <a:pt x="153803" y="1"/>
                    <a:pt x="149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1078790" y="723243"/>
              <a:ext cx="79629" cy="14139"/>
            </a:xfrm>
            <a:custGeom>
              <a:rect b="b" l="l" r="r" t="t"/>
              <a:pathLst>
                <a:path extrusionOk="0" h="13930" w="78452">
                  <a:moveTo>
                    <a:pt x="1" y="1"/>
                  </a:moveTo>
                  <a:lnTo>
                    <a:pt x="1" y="13930"/>
                  </a:lnTo>
                  <a:lnTo>
                    <a:pt x="71503" y="13930"/>
                  </a:lnTo>
                  <a:cubicBezTo>
                    <a:pt x="75352" y="13930"/>
                    <a:pt x="78451" y="10798"/>
                    <a:pt x="78451" y="6949"/>
                  </a:cubicBezTo>
                  <a:cubicBezTo>
                    <a:pt x="78451" y="3132"/>
                    <a:pt x="75352" y="1"/>
                    <a:pt x="7150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1019358" y="723243"/>
              <a:ext cx="118864" cy="108302"/>
            </a:xfrm>
            <a:custGeom>
              <a:rect b="b" l="l" r="r" t="t"/>
              <a:pathLst>
                <a:path extrusionOk="0" h="106701" w="117107">
                  <a:moveTo>
                    <a:pt x="1" y="1"/>
                  </a:moveTo>
                  <a:lnTo>
                    <a:pt x="1" y="99752"/>
                  </a:lnTo>
                  <a:cubicBezTo>
                    <a:pt x="1" y="103602"/>
                    <a:pt x="3100" y="106700"/>
                    <a:pt x="6949" y="106700"/>
                  </a:cubicBezTo>
                  <a:lnTo>
                    <a:pt x="110158" y="106700"/>
                  </a:lnTo>
                  <a:cubicBezTo>
                    <a:pt x="114007" y="106700"/>
                    <a:pt x="117106" y="103602"/>
                    <a:pt x="117106" y="99752"/>
                  </a:cubicBezTo>
                  <a:lnTo>
                    <a:pt x="117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1071738" y="757512"/>
              <a:ext cx="14105" cy="24734"/>
            </a:xfrm>
            <a:custGeom>
              <a:rect b="b" l="l" r="r" t="t"/>
              <a:pathLst>
                <a:path extrusionOk="0" h="24368" w="13897">
                  <a:moveTo>
                    <a:pt x="6949" y="0"/>
                  </a:moveTo>
                  <a:cubicBezTo>
                    <a:pt x="3099" y="0"/>
                    <a:pt x="1" y="3132"/>
                    <a:pt x="1" y="6981"/>
                  </a:cubicBezTo>
                  <a:lnTo>
                    <a:pt x="1" y="17419"/>
                  </a:lnTo>
                  <a:cubicBezTo>
                    <a:pt x="1" y="21236"/>
                    <a:pt x="3099" y="24367"/>
                    <a:pt x="6949" y="24367"/>
                  </a:cubicBezTo>
                  <a:cubicBezTo>
                    <a:pt x="10798" y="24367"/>
                    <a:pt x="13897" y="21236"/>
                    <a:pt x="13897" y="17419"/>
                  </a:cubicBezTo>
                  <a:lnTo>
                    <a:pt x="13897" y="6981"/>
                  </a:lnTo>
                  <a:cubicBezTo>
                    <a:pt x="13897" y="3132"/>
                    <a:pt x="10798" y="0"/>
                    <a:pt x="6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1078790" y="723243"/>
              <a:ext cx="59432" cy="108302"/>
            </a:xfrm>
            <a:custGeom>
              <a:rect b="b" l="l" r="r" t="t"/>
              <a:pathLst>
                <a:path extrusionOk="0" h="106701" w="58554">
                  <a:moveTo>
                    <a:pt x="1" y="1"/>
                  </a:moveTo>
                  <a:lnTo>
                    <a:pt x="1" y="106700"/>
                  </a:lnTo>
                  <a:lnTo>
                    <a:pt x="51605" y="106700"/>
                  </a:lnTo>
                  <a:cubicBezTo>
                    <a:pt x="55454" y="106700"/>
                    <a:pt x="58553" y="103602"/>
                    <a:pt x="58553" y="99752"/>
                  </a:cubicBezTo>
                  <a:lnTo>
                    <a:pt x="58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1041774" y="723243"/>
              <a:ext cx="74033" cy="85886"/>
            </a:xfrm>
            <a:custGeom>
              <a:rect b="b" l="l" r="r" t="t"/>
              <a:pathLst>
                <a:path extrusionOk="0" h="84617" w="72939">
                  <a:moveTo>
                    <a:pt x="1" y="1"/>
                  </a:moveTo>
                  <a:lnTo>
                    <a:pt x="1" y="63773"/>
                  </a:lnTo>
                  <a:cubicBezTo>
                    <a:pt x="1" y="65599"/>
                    <a:pt x="718" y="67393"/>
                    <a:pt x="2023" y="68698"/>
                  </a:cubicBezTo>
                  <a:lnTo>
                    <a:pt x="15919" y="82562"/>
                  </a:lnTo>
                  <a:cubicBezTo>
                    <a:pt x="17224" y="83867"/>
                    <a:pt x="18985" y="84617"/>
                    <a:pt x="20845" y="84617"/>
                  </a:cubicBezTo>
                  <a:lnTo>
                    <a:pt x="52094" y="84617"/>
                  </a:lnTo>
                  <a:cubicBezTo>
                    <a:pt x="53954" y="84617"/>
                    <a:pt x="55715" y="83867"/>
                    <a:pt x="57020" y="82562"/>
                  </a:cubicBezTo>
                  <a:lnTo>
                    <a:pt x="70916" y="68698"/>
                  </a:lnTo>
                  <a:cubicBezTo>
                    <a:pt x="72221" y="67393"/>
                    <a:pt x="72939" y="65599"/>
                    <a:pt x="72939" y="63773"/>
                  </a:cubicBezTo>
                  <a:lnTo>
                    <a:pt x="72939" y="1"/>
                  </a:lnTo>
                  <a:lnTo>
                    <a:pt x="59043" y="1"/>
                  </a:lnTo>
                  <a:lnTo>
                    <a:pt x="59043" y="13930"/>
                  </a:lnTo>
                  <a:lnTo>
                    <a:pt x="59043" y="60870"/>
                  </a:lnTo>
                  <a:lnTo>
                    <a:pt x="49224" y="70688"/>
                  </a:lnTo>
                  <a:lnTo>
                    <a:pt x="23715" y="70688"/>
                  </a:lnTo>
                  <a:lnTo>
                    <a:pt x="13897" y="60870"/>
                  </a:lnTo>
                  <a:lnTo>
                    <a:pt x="13897" y="13930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1061242" y="723243"/>
              <a:ext cx="35692" cy="17980"/>
            </a:xfrm>
            <a:custGeom>
              <a:rect b="b" l="l" r="r" t="t"/>
              <a:pathLst>
                <a:path extrusionOk="0" h="17714" w="35165">
                  <a:moveTo>
                    <a:pt x="33" y="1"/>
                  </a:moveTo>
                  <a:cubicBezTo>
                    <a:pt x="0" y="131"/>
                    <a:pt x="0" y="294"/>
                    <a:pt x="0" y="425"/>
                  </a:cubicBezTo>
                  <a:cubicBezTo>
                    <a:pt x="0" y="9950"/>
                    <a:pt x="7764" y="17713"/>
                    <a:pt x="17289" y="17713"/>
                  </a:cubicBezTo>
                  <a:cubicBezTo>
                    <a:pt x="27727" y="17713"/>
                    <a:pt x="35164" y="8547"/>
                    <a:pt x="34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4" name="Google Shape;614;p2"/>
            <p:cNvGrpSpPr/>
            <p:nvPr/>
          </p:nvGrpSpPr>
          <p:grpSpPr>
            <a:xfrm>
              <a:off x="1078790" y="723243"/>
              <a:ext cx="37017" cy="85886"/>
              <a:chOff x="1078790" y="723243"/>
              <a:chExt cx="37017" cy="85886"/>
            </a:xfrm>
          </p:grpSpPr>
          <p:sp>
            <p:nvSpPr>
              <p:cNvPr id="615" name="Google Shape;615;p2"/>
              <p:cNvSpPr/>
              <p:nvPr/>
            </p:nvSpPr>
            <p:spPr>
              <a:xfrm>
                <a:off x="1078790" y="723243"/>
                <a:ext cx="37017" cy="85886"/>
              </a:xfrm>
              <a:custGeom>
                <a:rect b="b" l="l" r="r" t="t"/>
                <a:pathLst>
                  <a:path extrusionOk="0" h="84617" w="36470">
                    <a:moveTo>
                      <a:pt x="22574" y="1"/>
                    </a:moveTo>
                    <a:lnTo>
                      <a:pt x="22574" y="13930"/>
                    </a:lnTo>
                    <a:lnTo>
                      <a:pt x="22574" y="60870"/>
                    </a:lnTo>
                    <a:lnTo>
                      <a:pt x="12755" y="70688"/>
                    </a:lnTo>
                    <a:lnTo>
                      <a:pt x="1" y="70688"/>
                    </a:lnTo>
                    <a:lnTo>
                      <a:pt x="1" y="84617"/>
                    </a:lnTo>
                    <a:lnTo>
                      <a:pt x="15625" y="84617"/>
                    </a:lnTo>
                    <a:cubicBezTo>
                      <a:pt x="17485" y="84617"/>
                      <a:pt x="19246" y="83867"/>
                      <a:pt x="20551" y="82562"/>
                    </a:cubicBezTo>
                    <a:lnTo>
                      <a:pt x="34447" y="68698"/>
                    </a:lnTo>
                    <a:cubicBezTo>
                      <a:pt x="35752" y="67393"/>
                      <a:pt x="36470" y="65599"/>
                      <a:pt x="36470" y="63773"/>
                    </a:cubicBezTo>
                    <a:lnTo>
                      <a:pt x="36470" y="1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"/>
              <p:cNvSpPr/>
              <p:nvPr/>
            </p:nvSpPr>
            <p:spPr>
              <a:xfrm>
                <a:off x="1078790" y="757512"/>
                <a:ext cx="7053" cy="24734"/>
              </a:xfrm>
              <a:custGeom>
                <a:rect b="b" l="l" r="r" t="t"/>
                <a:pathLst>
                  <a:path extrusionOk="0" h="24368" w="6949">
                    <a:moveTo>
                      <a:pt x="1" y="0"/>
                    </a:moveTo>
                    <a:lnTo>
                      <a:pt x="1" y="24367"/>
                    </a:lnTo>
                    <a:cubicBezTo>
                      <a:pt x="3850" y="24367"/>
                      <a:pt x="6949" y="21236"/>
                      <a:pt x="6949" y="17419"/>
                    </a:cubicBezTo>
                    <a:lnTo>
                      <a:pt x="6949" y="6981"/>
                    </a:lnTo>
                    <a:cubicBezTo>
                      <a:pt x="6949" y="3132"/>
                      <a:pt x="3850" y="0"/>
                      <a:pt x="1" y="0"/>
                    </a:cubicBez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2"/>
              <p:cNvSpPr/>
              <p:nvPr/>
            </p:nvSpPr>
            <p:spPr>
              <a:xfrm>
                <a:off x="1078790" y="723243"/>
                <a:ext cx="18145" cy="17980"/>
              </a:xfrm>
              <a:custGeom>
                <a:rect b="b" l="l" r="r" t="t"/>
                <a:pathLst>
                  <a:path extrusionOk="0" h="17714" w="17877">
                    <a:moveTo>
                      <a:pt x="1" y="1"/>
                    </a:moveTo>
                    <a:lnTo>
                      <a:pt x="1" y="17713"/>
                    </a:lnTo>
                    <a:cubicBezTo>
                      <a:pt x="10439" y="17713"/>
                      <a:pt x="17876" y="8547"/>
                      <a:pt x="17256" y="1"/>
                    </a:cubicBez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8" name="Google Shape;618;p2"/>
          <p:cNvSpPr txBox="1"/>
          <p:nvPr>
            <p:ph idx="16" type="title"/>
          </p:nvPr>
        </p:nvSpPr>
        <p:spPr>
          <a:xfrm>
            <a:off x="881221" y="1549811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19" name="Google Shape;619;p2"/>
          <p:cNvSpPr txBox="1"/>
          <p:nvPr>
            <p:ph idx="5" type="subTitle"/>
          </p:nvPr>
        </p:nvSpPr>
        <p:spPr>
          <a:xfrm>
            <a:off x="3358546" y="2102711"/>
            <a:ext cx="2176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34343"/>
                </a:solidFill>
              </a:rPr>
              <a:t>Exploratory Data Analysis (EDA)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0" name="Google Shape;620;p2"/>
          <p:cNvSpPr txBox="1"/>
          <p:nvPr>
            <p:ph idx="16" type="title"/>
          </p:nvPr>
        </p:nvSpPr>
        <p:spPr>
          <a:xfrm>
            <a:off x="3472021" y="1549811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21" name="Google Shape;621;p2"/>
          <p:cNvSpPr txBox="1"/>
          <p:nvPr>
            <p:ph idx="5" type="subTitle"/>
          </p:nvPr>
        </p:nvSpPr>
        <p:spPr>
          <a:xfrm>
            <a:off x="5949350" y="2102700"/>
            <a:ext cx="1983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34343"/>
                </a:solidFill>
              </a:rPr>
              <a:t>Data Pre-processing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2" name="Google Shape;622;p2"/>
          <p:cNvSpPr txBox="1"/>
          <p:nvPr>
            <p:ph idx="16" type="title"/>
          </p:nvPr>
        </p:nvSpPr>
        <p:spPr>
          <a:xfrm>
            <a:off x="6062821" y="1549811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23" name="Google Shape;623;p2"/>
          <p:cNvSpPr txBox="1"/>
          <p:nvPr>
            <p:ph idx="5" type="subTitle"/>
          </p:nvPr>
        </p:nvSpPr>
        <p:spPr>
          <a:xfrm>
            <a:off x="767746" y="3702911"/>
            <a:ext cx="2176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34343"/>
                </a:solidFill>
              </a:rPr>
              <a:t>Machine Learning Model &amp; Evaluation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4" name="Google Shape;624;p2"/>
          <p:cNvSpPr txBox="1"/>
          <p:nvPr>
            <p:ph idx="16" type="title"/>
          </p:nvPr>
        </p:nvSpPr>
        <p:spPr>
          <a:xfrm>
            <a:off x="881221" y="3150011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25" name="Google Shape;625;p2"/>
          <p:cNvSpPr txBox="1"/>
          <p:nvPr>
            <p:ph idx="5" type="subTitle"/>
          </p:nvPr>
        </p:nvSpPr>
        <p:spPr>
          <a:xfrm>
            <a:off x="3333071" y="3702911"/>
            <a:ext cx="2176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34343"/>
                </a:solidFill>
              </a:rPr>
              <a:t>Business Recommendation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6" name="Google Shape;626;p2"/>
          <p:cNvSpPr txBox="1"/>
          <p:nvPr>
            <p:ph idx="16" type="title"/>
          </p:nvPr>
        </p:nvSpPr>
        <p:spPr>
          <a:xfrm>
            <a:off x="3446546" y="3150011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27" name="Google Shape;627;p2"/>
          <p:cNvSpPr txBox="1"/>
          <p:nvPr/>
        </p:nvSpPr>
        <p:spPr>
          <a:xfrm>
            <a:off x="767750" y="4572025"/>
            <a:ext cx="8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7FE0"/>
                </a:solid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</a:t>
            </a:r>
            <a:endParaRPr b="1" i="0" sz="1400" u="none" cap="none" strike="noStrike">
              <a:solidFill>
                <a:srgbClr val="007FE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28" name="Google Shape;6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"/>
          <p:cNvSpPr txBox="1"/>
          <p:nvPr>
            <p:ph idx="5" type="subTitle"/>
          </p:nvPr>
        </p:nvSpPr>
        <p:spPr>
          <a:xfrm>
            <a:off x="5949346" y="3702911"/>
            <a:ext cx="2176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34343"/>
                </a:solidFill>
              </a:rPr>
              <a:t>Business Impact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30" name="Google Shape;630;p2"/>
          <p:cNvSpPr txBox="1"/>
          <p:nvPr>
            <p:ph idx="16" type="title"/>
          </p:nvPr>
        </p:nvSpPr>
        <p:spPr>
          <a:xfrm>
            <a:off x="6062821" y="3150011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485ff84650_0_4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Feature Importance</a:t>
            </a:r>
            <a:endParaRPr/>
          </a:p>
        </p:txBody>
      </p:sp>
      <p:sp>
        <p:nvSpPr>
          <p:cNvPr id="1501" name="Google Shape;1501;g1485ff84650_0_4"/>
          <p:cNvSpPr/>
          <p:nvPr/>
        </p:nvSpPr>
        <p:spPr>
          <a:xfrm>
            <a:off x="5924749" y="4739257"/>
            <a:ext cx="447300" cy="35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2" name="Google Shape;1502;g1485ff84650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g1485ff84650_0_4"/>
          <p:cNvSpPr txBox="1"/>
          <p:nvPr/>
        </p:nvSpPr>
        <p:spPr>
          <a:xfrm>
            <a:off x="6211200" y="1399350"/>
            <a:ext cx="27393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Untuk Feature </a:t>
            </a:r>
            <a:r>
              <a:rPr b="1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Income, Age, Experience </a:t>
            </a:r>
            <a:r>
              <a:rPr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dan </a:t>
            </a:r>
            <a:r>
              <a:rPr b="1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CURRENT_HOUSE_YRS 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memiliki Score Importances yang besar dibandingkan dengan Features lainnya.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4 Features teratas akan dipilih untuk Evaluasi Model selanjutnya.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04" name="Google Shape;1504;g1485ff84650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975" y="1126949"/>
            <a:ext cx="5466496" cy="36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g1485ff84650_0_4"/>
          <p:cNvSpPr/>
          <p:nvPr/>
        </p:nvSpPr>
        <p:spPr>
          <a:xfrm>
            <a:off x="845675" y="1074450"/>
            <a:ext cx="5252400" cy="1573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51cf8a7085_0_87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Model Evaluation</a:t>
            </a:r>
            <a:endParaRPr/>
          </a:p>
        </p:txBody>
      </p:sp>
      <p:graphicFrame>
        <p:nvGraphicFramePr>
          <p:cNvPr id="1511" name="Google Shape;1511;g151cf8a7085_0_87"/>
          <p:cNvGraphicFramePr/>
          <p:nvPr/>
        </p:nvGraphicFramePr>
        <p:xfrm>
          <a:off x="312450" y="173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{DF05D4FC-6D7E-4C28-9FE8-EAD09C922576}</a:tableStyleId>
              </a:tblPr>
              <a:tblGrid>
                <a:gridCol w="1312325"/>
                <a:gridCol w="1006100"/>
                <a:gridCol w="933725"/>
              </a:tblGrid>
              <a:tr h="3962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RECALL (%)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 hMerge="1"/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TRAIN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TEST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Random Forest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99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92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85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37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12" name="Google Shape;1512;g151cf8a7085_0_87"/>
          <p:cNvSpPr/>
          <p:nvPr/>
        </p:nvSpPr>
        <p:spPr>
          <a:xfrm>
            <a:off x="1582800" y="2495450"/>
            <a:ext cx="2023500" cy="67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g151cf8a7085_0_87"/>
          <p:cNvSpPr txBox="1"/>
          <p:nvPr/>
        </p:nvSpPr>
        <p:spPr>
          <a:xfrm>
            <a:off x="2027700" y="313640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Overfitting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aphicFrame>
        <p:nvGraphicFramePr>
          <p:cNvPr id="1514" name="Google Shape;1514;g151cf8a7085_0_87"/>
          <p:cNvGraphicFramePr/>
          <p:nvPr/>
        </p:nvGraphicFramePr>
        <p:xfrm>
          <a:off x="5484975" y="173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{DF05D4FC-6D7E-4C28-9FE8-EAD09C922576}</a:tableStyleId>
              </a:tblPr>
              <a:tblGrid>
                <a:gridCol w="1312325"/>
                <a:gridCol w="1006100"/>
                <a:gridCol w="933725"/>
              </a:tblGrid>
              <a:tr h="3962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RECALL (%)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FFD966"/>
                    </a:solidFill>
                  </a:tcPr>
                </a:tc>
                <a:tc hMerge="1"/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TRAIN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TEST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Random Forest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87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33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81</a:t>
                      </a:r>
                      <a:r>
                        <a:rPr lang="en"/>
                        <a:t>.</a:t>
                      </a: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15" name="Google Shape;1515;g151cf8a7085_0_87"/>
          <p:cNvSpPr/>
          <p:nvPr/>
        </p:nvSpPr>
        <p:spPr>
          <a:xfrm>
            <a:off x="6763025" y="2495450"/>
            <a:ext cx="2023500" cy="67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g151cf8a7085_0_87"/>
          <p:cNvSpPr txBox="1"/>
          <p:nvPr/>
        </p:nvSpPr>
        <p:spPr>
          <a:xfrm>
            <a:off x="6818375" y="3136400"/>
            <a:ext cx="19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Best-fit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17" name="Google Shape;1517;g151cf8a7085_0_87"/>
          <p:cNvSpPr/>
          <p:nvPr/>
        </p:nvSpPr>
        <p:spPr>
          <a:xfrm>
            <a:off x="4210644" y="2160438"/>
            <a:ext cx="722700" cy="549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8" name="Google Shape;1518;g151cf8a7085_0_87"/>
          <p:cNvGrpSpPr/>
          <p:nvPr/>
        </p:nvGrpSpPr>
        <p:grpSpPr>
          <a:xfrm>
            <a:off x="4265952" y="1517119"/>
            <a:ext cx="612081" cy="549887"/>
            <a:chOff x="2594780" y="1516494"/>
            <a:chExt cx="410187" cy="324245"/>
          </a:xfrm>
        </p:grpSpPr>
        <p:sp>
          <p:nvSpPr>
            <p:cNvPr id="1519" name="Google Shape;1519;g151cf8a7085_0_87"/>
            <p:cNvSpPr/>
            <p:nvPr/>
          </p:nvSpPr>
          <p:spPr>
            <a:xfrm>
              <a:off x="2594780" y="1641455"/>
              <a:ext cx="241776" cy="199284"/>
            </a:xfrm>
            <a:custGeom>
              <a:rect b="b" l="l" r="r" t="t"/>
              <a:pathLst>
                <a:path extrusionOk="0" h="13310" w="16148">
                  <a:moveTo>
                    <a:pt x="8494" y="1"/>
                  </a:moveTo>
                  <a:lnTo>
                    <a:pt x="442" y="8053"/>
                  </a:lnTo>
                  <a:cubicBezTo>
                    <a:pt x="0" y="8474"/>
                    <a:pt x="0" y="9167"/>
                    <a:pt x="442" y="9588"/>
                  </a:cubicBezTo>
                  <a:lnTo>
                    <a:pt x="3680" y="12826"/>
                  </a:lnTo>
                  <a:cubicBezTo>
                    <a:pt x="3974" y="13141"/>
                    <a:pt x="4394" y="13309"/>
                    <a:pt x="4815" y="13309"/>
                  </a:cubicBezTo>
                  <a:lnTo>
                    <a:pt x="9819" y="13309"/>
                  </a:lnTo>
                  <a:cubicBezTo>
                    <a:pt x="10239" y="13309"/>
                    <a:pt x="10660" y="13141"/>
                    <a:pt x="10975" y="12826"/>
                  </a:cubicBezTo>
                  <a:lnTo>
                    <a:pt x="16147" y="7654"/>
                  </a:lnTo>
                  <a:lnTo>
                    <a:pt x="8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g151cf8a7085_0_87"/>
            <p:cNvSpPr/>
            <p:nvPr/>
          </p:nvSpPr>
          <p:spPr>
            <a:xfrm>
              <a:off x="2632556" y="1738731"/>
              <a:ext cx="204000" cy="102008"/>
            </a:xfrm>
            <a:custGeom>
              <a:rect b="b" l="l" r="r" t="t"/>
              <a:pathLst>
                <a:path extrusionOk="0" h="6813" w="13625">
                  <a:moveTo>
                    <a:pt x="12468" y="0"/>
                  </a:moveTo>
                  <a:lnTo>
                    <a:pt x="8263" y="4226"/>
                  </a:lnTo>
                  <a:cubicBezTo>
                    <a:pt x="7653" y="4836"/>
                    <a:pt x="6812" y="5193"/>
                    <a:pt x="5971" y="5193"/>
                  </a:cubicBezTo>
                  <a:lnTo>
                    <a:pt x="0" y="5193"/>
                  </a:lnTo>
                  <a:lnTo>
                    <a:pt x="1157" y="6329"/>
                  </a:lnTo>
                  <a:cubicBezTo>
                    <a:pt x="1451" y="6644"/>
                    <a:pt x="1871" y="6812"/>
                    <a:pt x="2292" y="6812"/>
                  </a:cubicBezTo>
                  <a:lnTo>
                    <a:pt x="7296" y="6812"/>
                  </a:lnTo>
                  <a:cubicBezTo>
                    <a:pt x="7716" y="6812"/>
                    <a:pt x="8137" y="6644"/>
                    <a:pt x="8452" y="6329"/>
                  </a:cubicBezTo>
                  <a:lnTo>
                    <a:pt x="13624" y="1157"/>
                  </a:lnTo>
                  <a:lnTo>
                    <a:pt x="12468" y="0"/>
                  </a:ln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g151cf8a7085_0_87"/>
            <p:cNvSpPr/>
            <p:nvPr/>
          </p:nvSpPr>
          <p:spPr>
            <a:xfrm>
              <a:off x="2721957" y="1516494"/>
              <a:ext cx="241132" cy="239560"/>
            </a:xfrm>
            <a:custGeom>
              <a:rect b="b" l="l" r="r" t="t"/>
              <a:pathLst>
                <a:path extrusionOk="0" h="16000" w="16105">
                  <a:moveTo>
                    <a:pt x="8778" y="0"/>
                  </a:moveTo>
                  <a:cubicBezTo>
                    <a:pt x="8499" y="0"/>
                    <a:pt x="8221" y="105"/>
                    <a:pt x="8010" y="315"/>
                  </a:cubicBezTo>
                  <a:lnTo>
                    <a:pt x="0" y="8347"/>
                  </a:lnTo>
                  <a:lnTo>
                    <a:pt x="7653" y="16000"/>
                  </a:lnTo>
                  <a:lnTo>
                    <a:pt x="15663" y="7989"/>
                  </a:lnTo>
                  <a:cubicBezTo>
                    <a:pt x="16084" y="7569"/>
                    <a:pt x="16105" y="6875"/>
                    <a:pt x="15684" y="6455"/>
                  </a:cubicBezTo>
                  <a:lnTo>
                    <a:pt x="9545" y="315"/>
                  </a:lnTo>
                  <a:cubicBezTo>
                    <a:pt x="9335" y="105"/>
                    <a:pt x="9056" y="0"/>
                    <a:pt x="877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g151cf8a7085_0_87"/>
            <p:cNvSpPr/>
            <p:nvPr/>
          </p:nvSpPr>
          <p:spPr>
            <a:xfrm>
              <a:off x="2881234" y="1828446"/>
              <a:ext cx="40306" cy="12292"/>
            </a:xfrm>
            <a:custGeom>
              <a:rect b="b" l="l" r="r" t="t"/>
              <a:pathLst>
                <a:path extrusionOk="0" h="821" w="2692">
                  <a:moveTo>
                    <a:pt x="526" y="0"/>
                  </a:moveTo>
                  <a:cubicBezTo>
                    <a:pt x="1" y="0"/>
                    <a:pt x="1" y="820"/>
                    <a:pt x="526" y="820"/>
                  </a:cubicBezTo>
                  <a:lnTo>
                    <a:pt x="2166" y="820"/>
                  </a:lnTo>
                  <a:cubicBezTo>
                    <a:pt x="2692" y="820"/>
                    <a:pt x="2692" y="0"/>
                    <a:pt x="2166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g151cf8a7085_0_87"/>
            <p:cNvSpPr/>
            <p:nvPr/>
          </p:nvSpPr>
          <p:spPr>
            <a:xfrm>
              <a:off x="2735177" y="1828446"/>
              <a:ext cx="89101" cy="12292"/>
            </a:xfrm>
            <a:custGeom>
              <a:rect b="b" l="l" r="r" t="t"/>
              <a:pathLst>
                <a:path extrusionOk="0" h="821" w="5951">
                  <a:moveTo>
                    <a:pt x="547" y="0"/>
                  </a:moveTo>
                  <a:cubicBezTo>
                    <a:pt x="0" y="0"/>
                    <a:pt x="0" y="820"/>
                    <a:pt x="547" y="820"/>
                  </a:cubicBezTo>
                  <a:lnTo>
                    <a:pt x="5424" y="820"/>
                  </a:lnTo>
                  <a:cubicBezTo>
                    <a:pt x="5950" y="820"/>
                    <a:pt x="5950" y="0"/>
                    <a:pt x="5424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g151cf8a7085_0_87"/>
            <p:cNvSpPr/>
            <p:nvPr/>
          </p:nvSpPr>
          <p:spPr>
            <a:xfrm>
              <a:off x="2832439" y="1828446"/>
              <a:ext cx="14179" cy="12203"/>
            </a:xfrm>
            <a:custGeom>
              <a:rect b="b" l="l" r="r" t="t"/>
              <a:pathLst>
                <a:path extrusionOk="0" h="815" w="947">
                  <a:moveTo>
                    <a:pt x="547" y="0"/>
                  </a:moveTo>
                  <a:cubicBezTo>
                    <a:pt x="190" y="0"/>
                    <a:pt x="1" y="442"/>
                    <a:pt x="253" y="694"/>
                  </a:cubicBezTo>
                  <a:cubicBezTo>
                    <a:pt x="336" y="777"/>
                    <a:pt x="440" y="815"/>
                    <a:pt x="542" y="815"/>
                  </a:cubicBezTo>
                  <a:cubicBezTo>
                    <a:pt x="749" y="815"/>
                    <a:pt x="947" y="660"/>
                    <a:pt x="947" y="421"/>
                  </a:cubicBezTo>
                  <a:cubicBezTo>
                    <a:pt x="947" y="190"/>
                    <a:pt x="758" y="0"/>
                    <a:pt x="547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g151cf8a7085_0_87"/>
            <p:cNvSpPr/>
            <p:nvPr/>
          </p:nvSpPr>
          <p:spPr>
            <a:xfrm>
              <a:off x="2990773" y="1828446"/>
              <a:ext cx="14194" cy="12203"/>
            </a:xfrm>
            <a:custGeom>
              <a:rect b="b" l="l" r="r" t="t"/>
              <a:pathLst>
                <a:path extrusionOk="0" h="815" w="948">
                  <a:moveTo>
                    <a:pt x="548" y="0"/>
                  </a:moveTo>
                  <a:cubicBezTo>
                    <a:pt x="190" y="0"/>
                    <a:pt x="1" y="442"/>
                    <a:pt x="253" y="694"/>
                  </a:cubicBezTo>
                  <a:cubicBezTo>
                    <a:pt x="343" y="777"/>
                    <a:pt x="450" y="815"/>
                    <a:pt x="551" y="815"/>
                  </a:cubicBezTo>
                  <a:cubicBezTo>
                    <a:pt x="758" y="815"/>
                    <a:pt x="947" y="660"/>
                    <a:pt x="947" y="421"/>
                  </a:cubicBezTo>
                  <a:cubicBezTo>
                    <a:pt x="947" y="190"/>
                    <a:pt x="779" y="0"/>
                    <a:pt x="548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g151cf8a7085_0_87"/>
            <p:cNvSpPr/>
            <p:nvPr/>
          </p:nvSpPr>
          <p:spPr>
            <a:xfrm>
              <a:off x="2928143" y="1828446"/>
              <a:ext cx="45022" cy="12292"/>
            </a:xfrm>
            <a:custGeom>
              <a:rect b="b" l="l" r="r" t="t"/>
              <a:pathLst>
                <a:path extrusionOk="0" h="821" w="3007">
                  <a:moveTo>
                    <a:pt x="547" y="0"/>
                  </a:moveTo>
                  <a:cubicBezTo>
                    <a:pt x="0" y="0"/>
                    <a:pt x="0" y="820"/>
                    <a:pt x="547" y="820"/>
                  </a:cubicBezTo>
                  <a:lnTo>
                    <a:pt x="2460" y="820"/>
                  </a:lnTo>
                  <a:cubicBezTo>
                    <a:pt x="3007" y="820"/>
                    <a:pt x="3007" y="0"/>
                    <a:pt x="2460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7" name="Google Shape;1527;g151cf8a7085_0_87"/>
          <p:cNvSpPr txBox="1"/>
          <p:nvPr/>
        </p:nvSpPr>
        <p:spPr>
          <a:xfrm>
            <a:off x="3645438" y="1110200"/>
            <a:ext cx="18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Feature Selection</a:t>
            </a:r>
            <a:r>
              <a:rPr b="1" i="0" lang="en" sz="10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*</a:t>
            </a:r>
            <a:endParaRPr b="1" i="0" sz="10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528" name="Google Shape;1528;g151cf8a7085_0_87"/>
          <p:cNvGrpSpPr/>
          <p:nvPr/>
        </p:nvGrpSpPr>
        <p:grpSpPr>
          <a:xfrm>
            <a:off x="4319621" y="2803811"/>
            <a:ext cx="504776" cy="549899"/>
            <a:chOff x="3117788" y="3812546"/>
            <a:chExt cx="341065" cy="341065"/>
          </a:xfrm>
        </p:grpSpPr>
        <p:sp>
          <p:nvSpPr>
            <p:cNvPr id="1529" name="Google Shape;1529;g151cf8a7085_0_87"/>
            <p:cNvSpPr/>
            <p:nvPr/>
          </p:nvSpPr>
          <p:spPr>
            <a:xfrm>
              <a:off x="3117788" y="3812546"/>
              <a:ext cx="259396" cy="259370"/>
            </a:xfrm>
            <a:custGeom>
              <a:rect b="b" l="l" r="r" t="t"/>
              <a:pathLst>
                <a:path extrusionOk="0" h="9877" w="9878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g151cf8a7085_0_87"/>
            <p:cNvSpPr/>
            <p:nvPr/>
          </p:nvSpPr>
          <p:spPr>
            <a:xfrm>
              <a:off x="3171332" y="3885181"/>
              <a:ext cx="132981" cy="114126"/>
            </a:xfrm>
            <a:custGeom>
              <a:rect b="b" l="l" r="r" t="t"/>
              <a:pathLst>
                <a:path extrusionOk="0" h="4346" w="5064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g151cf8a7085_0_87"/>
            <p:cNvSpPr/>
            <p:nvPr/>
          </p:nvSpPr>
          <p:spPr>
            <a:xfrm>
              <a:off x="3209541" y="3914067"/>
              <a:ext cx="66123" cy="56485"/>
            </a:xfrm>
            <a:custGeom>
              <a:rect b="b" l="l" r="r" t="t"/>
              <a:pathLst>
                <a:path extrusionOk="0" h="2151" w="2518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g151cf8a7085_0_87"/>
            <p:cNvSpPr/>
            <p:nvPr/>
          </p:nvSpPr>
          <p:spPr>
            <a:xfrm>
              <a:off x="3288189" y="3982947"/>
              <a:ext cx="170664" cy="170664"/>
            </a:xfrm>
            <a:custGeom>
              <a:rect b="b" l="l" r="r" t="t"/>
              <a:pathLst>
                <a:path extrusionOk="0" h="6499" w="6499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g151cf8a7085_0_87"/>
            <p:cNvSpPr/>
            <p:nvPr/>
          </p:nvSpPr>
          <p:spPr>
            <a:xfrm>
              <a:off x="3316340" y="4025672"/>
              <a:ext cx="99788" cy="85371"/>
            </a:xfrm>
            <a:custGeom>
              <a:rect b="b" l="l" r="r" t="t"/>
              <a:pathLst>
                <a:path extrusionOk="0" h="3251" w="380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g151cf8a7085_0_87"/>
            <p:cNvSpPr/>
            <p:nvPr/>
          </p:nvSpPr>
          <p:spPr>
            <a:xfrm>
              <a:off x="3339213" y="4042741"/>
              <a:ext cx="59847" cy="51260"/>
            </a:xfrm>
            <a:custGeom>
              <a:rect b="b" l="l" r="r" t="t"/>
              <a:pathLst>
                <a:path extrusionOk="0" h="1952" w="2279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5" name="Google Shape;1535;g151cf8a7085_0_87"/>
          <p:cNvSpPr txBox="1"/>
          <p:nvPr/>
        </p:nvSpPr>
        <p:spPr>
          <a:xfrm>
            <a:off x="3745337" y="3360400"/>
            <a:ext cx="165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Hyperparameter Tuning</a:t>
            </a:r>
            <a:r>
              <a:rPr b="1" i="0" lang="en" sz="10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**</a:t>
            </a:r>
            <a:endParaRPr b="1" i="0" sz="10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36" name="Google Shape;1536;g151cf8a7085_0_87"/>
          <p:cNvSpPr txBox="1"/>
          <p:nvPr/>
        </p:nvSpPr>
        <p:spPr>
          <a:xfrm>
            <a:off x="312450" y="4162650"/>
            <a:ext cx="415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*  Feature Selection berdasarkan Feature Importances</a:t>
            </a:r>
            <a:endParaRPr b="1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37" name="Google Shape;1537;g151cf8a7085_0_87"/>
          <p:cNvSpPr txBox="1"/>
          <p:nvPr/>
        </p:nvSpPr>
        <p:spPr>
          <a:xfrm>
            <a:off x="312450" y="4440450"/>
            <a:ext cx="842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**  Hyperparameter Tuning untuk Parameter n_estimators, min_samples_split, min_samples_leaf, max_depth, criterion dan max_features</a:t>
            </a:r>
            <a:endParaRPr b="1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538" name="Google Shape;1538;g151cf8a7085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50c58f3b7b_0_704"/>
          <p:cNvSpPr/>
          <p:nvPr/>
        </p:nvSpPr>
        <p:spPr>
          <a:xfrm>
            <a:off x="7435930" y="4271433"/>
            <a:ext cx="209103" cy="2638"/>
          </a:xfrm>
          <a:custGeom>
            <a:rect b="b" l="l" r="r" t="t"/>
            <a:pathLst>
              <a:path extrusionOk="0" h="101" w="8007">
                <a:moveTo>
                  <a:pt x="0" y="0"/>
                </a:moveTo>
                <a:lnTo>
                  <a:pt x="0" y="101"/>
                </a:lnTo>
                <a:lnTo>
                  <a:pt x="8006" y="101"/>
                </a:lnTo>
                <a:lnTo>
                  <a:pt x="800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4" name="Google Shape;1544;g150c58f3b7b_0_704"/>
          <p:cNvGrpSpPr/>
          <p:nvPr/>
        </p:nvGrpSpPr>
        <p:grpSpPr>
          <a:xfrm flipH="1">
            <a:off x="2983950" y="799175"/>
            <a:ext cx="5630083" cy="3805049"/>
            <a:chOff x="2374350" y="799175"/>
            <a:chExt cx="5630083" cy="3805049"/>
          </a:xfrm>
        </p:grpSpPr>
        <p:sp>
          <p:nvSpPr>
            <p:cNvPr id="1545" name="Google Shape;1545;g150c58f3b7b_0_704"/>
            <p:cNvSpPr/>
            <p:nvPr/>
          </p:nvSpPr>
          <p:spPr>
            <a:xfrm>
              <a:off x="2374350" y="4096151"/>
              <a:ext cx="5630083" cy="2728"/>
            </a:xfrm>
            <a:custGeom>
              <a:rect b="b" l="l" r="r" t="t"/>
              <a:pathLst>
                <a:path extrusionOk="0" h="101" w="208483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g150c58f3b7b_0_704"/>
            <p:cNvSpPr/>
            <p:nvPr/>
          </p:nvSpPr>
          <p:spPr>
            <a:xfrm>
              <a:off x="2965276" y="4203334"/>
              <a:ext cx="372966" cy="2755"/>
            </a:xfrm>
            <a:custGeom>
              <a:rect b="b" l="l" r="r" t="t"/>
              <a:pathLst>
                <a:path extrusionOk="0" h="102" w="13811">
                  <a:moveTo>
                    <a:pt x="0" y="1"/>
                  </a:moveTo>
                  <a:lnTo>
                    <a:pt x="0" y="101"/>
                  </a:lnTo>
                  <a:lnTo>
                    <a:pt x="13810" y="101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g150c58f3b7b_0_704"/>
            <p:cNvSpPr/>
            <p:nvPr/>
          </p:nvSpPr>
          <p:spPr>
            <a:xfrm>
              <a:off x="4301163" y="4205143"/>
              <a:ext cx="607180" cy="2728"/>
            </a:xfrm>
            <a:custGeom>
              <a:rect b="b" l="l" r="r" t="t"/>
              <a:pathLst>
                <a:path extrusionOk="0" h="101" w="22484">
                  <a:moveTo>
                    <a:pt x="1" y="1"/>
                  </a:moveTo>
                  <a:lnTo>
                    <a:pt x="1" y="101"/>
                  </a:lnTo>
                  <a:lnTo>
                    <a:pt x="22484" y="101"/>
                  </a:lnTo>
                  <a:lnTo>
                    <a:pt x="224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g150c58f3b7b_0_704"/>
            <p:cNvSpPr/>
            <p:nvPr/>
          </p:nvSpPr>
          <p:spPr>
            <a:xfrm>
              <a:off x="3565220" y="4260990"/>
              <a:ext cx="216202" cy="3646"/>
            </a:xfrm>
            <a:custGeom>
              <a:rect b="b" l="l" r="r" t="t"/>
              <a:pathLst>
                <a:path extrusionOk="0" h="135" w="8006">
                  <a:moveTo>
                    <a:pt x="0" y="1"/>
                  </a:moveTo>
                  <a:lnTo>
                    <a:pt x="0" y="134"/>
                  </a:lnTo>
                  <a:lnTo>
                    <a:pt x="8006" y="134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g150c58f3b7b_0_704"/>
            <p:cNvSpPr/>
            <p:nvPr/>
          </p:nvSpPr>
          <p:spPr>
            <a:xfrm>
              <a:off x="6738776" y="4260099"/>
              <a:ext cx="340533" cy="2728"/>
            </a:xfrm>
            <a:custGeom>
              <a:rect b="b" l="l" r="r" t="t"/>
              <a:pathLst>
                <a:path extrusionOk="0" h="101" w="12610">
                  <a:moveTo>
                    <a:pt x="0" y="0"/>
                  </a:moveTo>
                  <a:lnTo>
                    <a:pt x="0" y="101"/>
                  </a:lnTo>
                  <a:lnTo>
                    <a:pt x="12609" y="101"/>
                  </a:lnTo>
                  <a:lnTo>
                    <a:pt x="126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g150c58f3b7b_0_704"/>
            <p:cNvSpPr/>
            <p:nvPr/>
          </p:nvSpPr>
          <p:spPr>
            <a:xfrm>
              <a:off x="6071265" y="4241168"/>
              <a:ext cx="479258" cy="2755"/>
            </a:xfrm>
            <a:custGeom>
              <a:rect b="b" l="l" r="r" t="t"/>
              <a:pathLst>
                <a:path extrusionOk="0" h="102" w="17747">
                  <a:moveTo>
                    <a:pt x="1" y="1"/>
                  </a:moveTo>
                  <a:lnTo>
                    <a:pt x="1" y="101"/>
                  </a:lnTo>
                  <a:lnTo>
                    <a:pt x="17747" y="101"/>
                  </a:lnTo>
                  <a:lnTo>
                    <a:pt x="17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g150c58f3b7b_0_704"/>
            <p:cNvSpPr/>
            <p:nvPr/>
          </p:nvSpPr>
          <p:spPr>
            <a:xfrm>
              <a:off x="6367818" y="2693391"/>
              <a:ext cx="822464" cy="871726"/>
            </a:xfrm>
            <a:custGeom>
              <a:rect b="b" l="l" r="r" t="t"/>
              <a:pathLst>
                <a:path extrusionOk="0" h="38589" w="30456">
                  <a:moveTo>
                    <a:pt x="10117" y="0"/>
                  </a:moveTo>
                  <a:cubicBezTo>
                    <a:pt x="8086" y="0"/>
                    <a:pt x="6418" y="1239"/>
                    <a:pt x="6272" y="4330"/>
                  </a:cubicBezTo>
                  <a:cubicBezTo>
                    <a:pt x="5871" y="12802"/>
                    <a:pt x="1602" y="7265"/>
                    <a:pt x="668" y="16705"/>
                  </a:cubicBezTo>
                  <a:cubicBezTo>
                    <a:pt x="1" y="23210"/>
                    <a:pt x="9274" y="24144"/>
                    <a:pt x="6505" y="26179"/>
                  </a:cubicBezTo>
                  <a:cubicBezTo>
                    <a:pt x="4470" y="27680"/>
                    <a:pt x="3270" y="30248"/>
                    <a:pt x="6105" y="32016"/>
                  </a:cubicBezTo>
                  <a:cubicBezTo>
                    <a:pt x="9941" y="34451"/>
                    <a:pt x="6305" y="36319"/>
                    <a:pt x="8940" y="38020"/>
                  </a:cubicBezTo>
                  <a:cubicBezTo>
                    <a:pt x="9602" y="38444"/>
                    <a:pt x="10123" y="38588"/>
                    <a:pt x="10599" y="38588"/>
                  </a:cubicBezTo>
                  <a:cubicBezTo>
                    <a:pt x="11602" y="38588"/>
                    <a:pt x="12404" y="37949"/>
                    <a:pt x="13892" y="37949"/>
                  </a:cubicBezTo>
                  <a:cubicBezTo>
                    <a:pt x="14476" y="37949"/>
                    <a:pt x="15164" y="38047"/>
                    <a:pt x="16012" y="38321"/>
                  </a:cubicBezTo>
                  <a:cubicBezTo>
                    <a:pt x="16499" y="38477"/>
                    <a:pt x="16976" y="38548"/>
                    <a:pt x="17434" y="38548"/>
                  </a:cubicBezTo>
                  <a:cubicBezTo>
                    <a:pt x="20402" y="38548"/>
                    <a:pt x="22619" y="35586"/>
                    <a:pt x="21983" y="33651"/>
                  </a:cubicBezTo>
                  <a:cubicBezTo>
                    <a:pt x="21316" y="31582"/>
                    <a:pt x="22450" y="31549"/>
                    <a:pt x="24651" y="30815"/>
                  </a:cubicBezTo>
                  <a:cubicBezTo>
                    <a:pt x="26820" y="30081"/>
                    <a:pt x="28421" y="27980"/>
                    <a:pt x="27020" y="25812"/>
                  </a:cubicBezTo>
                  <a:cubicBezTo>
                    <a:pt x="24752" y="22242"/>
                    <a:pt x="30456" y="21475"/>
                    <a:pt x="28854" y="15538"/>
                  </a:cubicBezTo>
                  <a:cubicBezTo>
                    <a:pt x="26586" y="7098"/>
                    <a:pt x="19548" y="14403"/>
                    <a:pt x="17813" y="6331"/>
                  </a:cubicBezTo>
                  <a:cubicBezTo>
                    <a:pt x="17052" y="2804"/>
                    <a:pt x="13173" y="0"/>
                    <a:pt x="10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g150c58f3b7b_0_704"/>
            <p:cNvSpPr/>
            <p:nvPr/>
          </p:nvSpPr>
          <p:spPr>
            <a:xfrm>
              <a:off x="6491059" y="3360180"/>
              <a:ext cx="633294" cy="735994"/>
            </a:xfrm>
            <a:custGeom>
              <a:rect b="b" l="l" r="r" t="t"/>
              <a:pathLst>
                <a:path extrusionOk="0" h="27254" w="23451">
                  <a:moveTo>
                    <a:pt x="0" y="1"/>
                  </a:moveTo>
                  <a:cubicBezTo>
                    <a:pt x="0" y="1"/>
                    <a:pt x="300" y="27253"/>
                    <a:pt x="11709" y="27253"/>
                  </a:cubicBezTo>
                  <a:cubicBezTo>
                    <a:pt x="23150" y="27253"/>
                    <a:pt x="23450" y="1"/>
                    <a:pt x="2345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g150c58f3b7b_0_704"/>
            <p:cNvSpPr/>
            <p:nvPr/>
          </p:nvSpPr>
          <p:spPr>
            <a:xfrm>
              <a:off x="3151746" y="799175"/>
              <a:ext cx="1365643" cy="1461133"/>
            </a:xfrm>
            <a:custGeom>
              <a:rect b="b" l="l" r="r" t="t"/>
              <a:pathLst>
                <a:path extrusionOk="0" h="54106" w="50570">
                  <a:moveTo>
                    <a:pt x="0" y="0"/>
                  </a:moveTo>
                  <a:lnTo>
                    <a:pt x="0" y="54105"/>
                  </a:lnTo>
                  <a:lnTo>
                    <a:pt x="50570" y="54105"/>
                  </a:lnTo>
                  <a:lnTo>
                    <a:pt x="505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g150c58f3b7b_0_704"/>
            <p:cNvSpPr/>
            <p:nvPr/>
          </p:nvSpPr>
          <p:spPr>
            <a:xfrm>
              <a:off x="3183261" y="799175"/>
              <a:ext cx="1402586" cy="1461133"/>
            </a:xfrm>
            <a:custGeom>
              <a:rect b="b" l="l" r="r" t="t"/>
              <a:pathLst>
                <a:path extrusionOk="0" h="54106" w="51938">
                  <a:moveTo>
                    <a:pt x="1" y="0"/>
                  </a:moveTo>
                  <a:lnTo>
                    <a:pt x="1" y="54105"/>
                  </a:lnTo>
                  <a:lnTo>
                    <a:pt x="51938" y="54105"/>
                  </a:lnTo>
                  <a:lnTo>
                    <a:pt x="51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g150c58f3b7b_0_704"/>
            <p:cNvSpPr/>
            <p:nvPr/>
          </p:nvSpPr>
          <p:spPr>
            <a:xfrm>
              <a:off x="3151746" y="2260288"/>
              <a:ext cx="1365643" cy="127032"/>
            </a:xfrm>
            <a:custGeom>
              <a:rect b="b" l="l" r="r" t="t"/>
              <a:pathLst>
                <a:path extrusionOk="0" h="4704" w="50570">
                  <a:moveTo>
                    <a:pt x="0" y="0"/>
                  </a:moveTo>
                  <a:lnTo>
                    <a:pt x="0" y="4704"/>
                  </a:lnTo>
                  <a:lnTo>
                    <a:pt x="50570" y="4704"/>
                  </a:lnTo>
                  <a:lnTo>
                    <a:pt x="505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g150c58f3b7b_0_704"/>
            <p:cNvSpPr/>
            <p:nvPr/>
          </p:nvSpPr>
          <p:spPr>
            <a:xfrm>
              <a:off x="3296763" y="2260288"/>
              <a:ext cx="1402586" cy="127032"/>
            </a:xfrm>
            <a:custGeom>
              <a:rect b="b" l="l" r="r" t="t"/>
              <a:pathLst>
                <a:path extrusionOk="0" h="4704" w="51938">
                  <a:moveTo>
                    <a:pt x="1" y="0"/>
                  </a:moveTo>
                  <a:lnTo>
                    <a:pt x="1" y="4704"/>
                  </a:lnTo>
                  <a:lnTo>
                    <a:pt x="51938" y="4704"/>
                  </a:lnTo>
                  <a:lnTo>
                    <a:pt x="51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g150c58f3b7b_0_704"/>
            <p:cNvSpPr/>
            <p:nvPr/>
          </p:nvSpPr>
          <p:spPr>
            <a:xfrm>
              <a:off x="3278751" y="894638"/>
              <a:ext cx="1211606" cy="1270180"/>
            </a:xfrm>
            <a:custGeom>
              <a:rect b="b" l="l" r="r" t="t"/>
              <a:pathLst>
                <a:path extrusionOk="0" h="47035" w="44866">
                  <a:moveTo>
                    <a:pt x="1" y="1"/>
                  </a:moveTo>
                  <a:lnTo>
                    <a:pt x="1" y="47035"/>
                  </a:lnTo>
                  <a:lnTo>
                    <a:pt x="44866" y="47035"/>
                  </a:lnTo>
                  <a:lnTo>
                    <a:pt x="448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g150c58f3b7b_0_704"/>
            <p:cNvSpPr/>
            <p:nvPr/>
          </p:nvSpPr>
          <p:spPr>
            <a:xfrm>
              <a:off x="3315693" y="949594"/>
              <a:ext cx="14421" cy="1120653"/>
            </a:xfrm>
            <a:custGeom>
              <a:rect b="b" l="l" r="r" t="t"/>
              <a:pathLst>
                <a:path extrusionOk="0" h="41498" w="534">
                  <a:moveTo>
                    <a:pt x="267" y="1"/>
                  </a:moveTo>
                  <a:cubicBezTo>
                    <a:pt x="134" y="1"/>
                    <a:pt x="0" y="101"/>
                    <a:pt x="0" y="234"/>
                  </a:cubicBezTo>
                  <a:lnTo>
                    <a:pt x="0" y="41230"/>
                  </a:lnTo>
                  <a:cubicBezTo>
                    <a:pt x="0" y="41364"/>
                    <a:pt x="134" y="41497"/>
                    <a:pt x="267" y="41497"/>
                  </a:cubicBezTo>
                  <a:cubicBezTo>
                    <a:pt x="401" y="41497"/>
                    <a:pt x="501" y="41364"/>
                    <a:pt x="534" y="41230"/>
                  </a:cubicBezTo>
                  <a:lnTo>
                    <a:pt x="534" y="234"/>
                  </a:lnTo>
                  <a:cubicBezTo>
                    <a:pt x="501" y="101"/>
                    <a:pt x="401" y="1"/>
                    <a:pt x="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g150c58f3b7b_0_704"/>
            <p:cNvSpPr/>
            <p:nvPr/>
          </p:nvSpPr>
          <p:spPr>
            <a:xfrm>
              <a:off x="4478640" y="893747"/>
              <a:ext cx="11720" cy="1271071"/>
            </a:xfrm>
            <a:custGeom>
              <a:rect b="b" l="l" r="r" t="t"/>
              <a:pathLst>
                <a:path extrusionOk="0" h="47068" w="434">
                  <a:moveTo>
                    <a:pt x="0" y="1"/>
                  </a:moveTo>
                  <a:lnTo>
                    <a:pt x="0" y="47068"/>
                  </a:lnTo>
                  <a:lnTo>
                    <a:pt x="434" y="470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g150c58f3b7b_0_704"/>
            <p:cNvSpPr/>
            <p:nvPr/>
          </p:nvSpPr>
          <p:spPr>
            <a:xfrm>
              <a:off x="3233706" y="931581"/>
              <a:ext cx="1374663" cy="106319"/>
            </a:xfrm>
            <a:custGeom>
              <a:rect b="b" l="l" r="r" t="t"/>
              <a:pathLst>
                <a:path extrusionOk="0" h="3937" w="50904">
                  <a:moveTo>
                    <a:pt x="1" y="1"/>
                  </a:moveTo>
                  <a:lnTo>
                    <a:pt x="301" y="3937"/>
                  </a:lnTo>
                  <a:lnTo>
                    <a:pt x="50904" y="3937"/>
                  </a:lnTo>
                  <a:lnTo>
                    <a:pt x="50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g150c58f3b7b_0_704"/>
            <p:cNvSpPr/>
            <p:nvPr/>
          </p:nvSpPr>
          <p:spPr>
            <a:xfrm>
              <a:off x="3233706" y="1106332"/>
              <a:ext cx="1374663" cy="106346"/>
            </a:xfrm>
            <a:custGeom>
              <a:rect b="b" l="l" r="r" t="t"/>
              <a:pathLst>
                <a:path extrusionOk="0" h="3938" w="50904">
                  <a:moveTo>
                    <a:pt x="1" y="1"/>
                  </a:moveTo>
                  <a:lnTo>
                    <a:pt x="301" y="3937"/>
                  </a:lnTo>
                  <a:lnTo>
                    <a:pt x="50904" y="3937"/>
                  </a:lnTo>
                  <a:lnTo>
                    <a:pt x="50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g150c58f3b7b_0_704"/>
            <p:cNvSpPr/>
            <p:nvPr/>
          </p:nvSpPr>
          <p:spPr>
            <a:xfrm>
              <a:off x="3233706" y="1281109"/>
              <a:ext cx="1374663" cy="107210"/>
            </a:xfrm>
            <a:custGeom>
              <a:rect b="b" l="l" r="r" t="t"/>
              <a:pathLst>
                <a:path extrusionOk="0" h="3970" w="50904">
                  <a:moveTo>
                    <a:pt x="1" y="0"/>
                  </a:moveTo>
                  <a:lnTo>
                    <a:pt x="301" y="3970"/>
                  </a:lnTo>
                  <a:lnTo>
                    <a:pt x="50904" y="3970"/>
                  </a:lnTo>
                  <a:lnTo>
                    <a:pt x="50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g150c58f3b7b_0_704"/>
            <p:cNvSpPr/>
            <p:nvPr/>
          </p:nvSpPr>
          <p:spPr>
            <a:xfrm>
              <a:off x="3233706" y="1455859"/>
              <a:ext cx="1374663" cy="107210"/>
            </a:xfrm>
            <a:custGeom>
              <a:rect b="b" l="l" r="r" t="t"/>
              <a:pathLst>
                <a:path extrusionOk="0" h="3970" w="50904">
                  <a:moveTo>
                    <a:pt x="1" y="0"/>
                  </a:moveTo>
                  <a:lnTo>
                    <a:pt x="301" y="3970"/>
                  </a:lnTo>
                  <a:lnTo>
                    <a:pt x="50904" y="3970"/>
                  </a:lnTo>
                  <a:lnTo>
                    <a:pt x="50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g150c58f3b7b_0_704"/>
            <p:cNvSpPr/>
            <p:nvPr/>
          </p:nvSpPr>
          <p:spPr>
            <a:xfrm>
              <a:off x="3233706" y="1630609"/>
              <a:ext cx="1374663" cy="107237"/>
            </a:xfrm>
            <a:custGeom>
              <a:rect b="b" l="l" r="r" t="t"/>
              <a:pathLst>
                <a:path extrusionOk="0" h="3971" w="50904">
                  <a:moveTo>
                    <a:pt x="1" y="1"/>
                  </a:moveTo>
                  <a:lnTo>
                    <a:pt x="301" y="3970"/>
                  </a:lnTo>
                  <a:lnTo>
                    <a:pt x="50904" y="3970"/>
                  </a:lnTo>
                  <a:lnTo>
                    <a:pt x="50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g150c58f3b7b_0_704"/>
            <p:cNvSpPr/>
            <p:nvPr/>
          </p:nvSpPr>
          <p:spPr>
            <a:xfrm>
              <a:off x="3233706" y="1806278"/>
              <a:ext cx="1374663" cy="106319"/>
            </a:xfrm>
            <a:custGeom>
              <a:rect b="b" l="l" r="r" t="t"/>
              <a:pathLst>
                <a:path extrusionOk="0" h="3937" w="50904">
                  <a:moveTo>
                    <a:pt x="1" y="0"/>
                  </a:moveTo>
                  <a:lnTo>
                    <a:pt x="301" y="3937"/>
                  </a:lnTo>
                  <a:lnTo>
                    <a:pt x="50904" y="3937"/>
                  </a:lnTo>
                  <a:lnTo>
                    <a:pt x="50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g150c58f3b7b_0_704"/>
            <p:cNvSpPr/>
            <p:nvPr/>
          </p:nvSpPr>
          <p:spPr>
            <a:xfrm>
              <a:off x="6162245" y="2788157"/>
              <a:ext cx="504480" cy="1308014"/>
            </a:xfrm>
            <a:custGeom>
              <a:rect b="b" l="l" r="r" t="t"/>
              <a:pathLst>
                <a:path extrusionOk="0" h="48436" w="18681">
                  <a:moveTo>
                    <a:pt x="1" y="1"/>
                  </a:moveTo>
                  <a:lnTo>
                    <a:pt x="1" y="48435"/>
                  </a:lnTo>
                  <a:lnTo>
                    <a:pt x="18681" y="48435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g150c58f3b7b_0_704"/>
            <p:cNvSpPr/>
            <p:nvPr/>
          </p:nvSpPr>
          <p:spPr>
            <a:xfrm>
              <a:off x="6391059" y="3870955"/>
              <a:ext cx="275667" cy="225222"/>
            </a:xfrm>
            <a:custGeom>
              <a:rect b="b" l="l" r="r" t="t"/>
              <a:pathLst>
                <a:path extrusionOk="0" h="8340" w="10208">
                  <a:moveTo>
                    <a:pt x="1" y="0"/>
                  </a:moveTo>
                  <a:lnTo>
                    <a:pt x="5238" y="8339"/>
                  </a:lnTo>
                  <a:lnTo>
                    <a:pt x="10208" y="8339"/>
                  </a:lnTo>
                  <a:lnTo>
                    <a:pt x="10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g150c58f3b7b_0_704"/>
            <p:cNvSpPr/>
            <p:nvPr/>
          </p:nvSpPr>
          <p:spPr>
            <a:xfrm>
              <a:off x="4865974" y="2788157"/>
              <a:ext cx="504480" cy="1308014"/>
            </a:xfrm>
            <a:custGeom>
              <a:rect b="b" l="l" r="r" t="t"/>
              <a:pathLst>
                <a:path extrusionOk="0" h="48436" w="18681">
                  <a:moveTo>
                    <a:pt x="1" y="1"/>
                  </a:moveTo>
                  <a:lnTo>
                    <a:pt x="1" y="48435"/>
                  </a:lnTo>
                  <a:lnTo>
                    <a:pt x="18681" y="48435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g150c58f3b7b_0_704"/>
            <p:cNvSpPr/>
            <p:nvPr/>
          </p:nvSpPr>
          <p:spPr>
            <a:xfrm>
              <a:off x="5252444" y="2788157"/>
              <a:ext cx="1414279" cy="1230537"/>
            </a:xfrm>
            <a:custGeom>
              <a:rect b="b" l="l" r="r" t="t"/>
              <a:pathLst>
                <a:path extrusionOk="0" h="45567" w="52371">
                  <a:moveTo>
                    <a:pt x="0" y="1"/>
                  </a:moveTo>
                  <a:lnTo>
                    <a:pt x="0" y="45567"/>
                  </a:lnTo>
                  <a:lnTo>
                    <a:pt x="52371" y="45567"/>
                  </a:lnTo>
                  <a:lnTo>
                    <a:pt x="52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g150c58f3b7b_0_704"/>
            <p:cNvSpPr/>
            <p:nvPr/>
          </p:nvSpPr>
          <p:spPr>
            <a:xfrm>
              <a:off x="5356926" y="2901660"/>
              <a:ext cx="1205314" cy="258573"/>
            </a:xfrm>
            <a:custGeom>
              <a:rect b="b" l="l" r="r" t="t"/>
              <a:pathLst>
                <a:path extrusionOk="0" h="9575" w="44633">
                  <a:moveTo>
                    <a:pt x="1" y="1"/>
                  </a:moveTo>
                  <a:lnTo>
                    <a:pt x="1" y="9574"/>
                  </a:lnTo>
                  <a:lnTo>
                    <a:pt x="44632" y="9574"/>
                  </a:lnTo>
                  <a:lnTo>
                    <a:pt x="4463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g150c58f3b7b_0_704"/>
            <p:cNvSpPr/>
            <p:nvPr/>
          </p:nvSpPr>
          <p:spPr>
            <a:xfrm>
              <a:off x="5252444" y="3870955"/>
              <a:ext cx="276558" cy="225222"/>
            </a:xfrm>
            <a:custGeom>
              <a:rect b="b" l="l" r="r" t="t"/>
              <a:pathLst>
                <a:path extrusionOk="0" h="8340" w="10241">
                  <a:moveTo>
                    <a:pt x="0" y="0"/>
                  </a:moveTo>
                  <a:lnTo>
                    <a:pt x="0" y="8339"/>
                  </a:lnTo>
                  <a:lnTo>
                    <a:pt x="5004" y="8339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g150c58f3b7b_0_704"/>
            <p:cNvSpPr/>
            <p:nvPr/>
          </p:nvSpPr>
          <p:spPr>
            <a:xfrm>
              <a:off x="5356926" y="3273709"/>
              <a:ext cx="1205314" cy="258546"/>
            </a:xfrm>
            <a:custGeom>
              <a:rect b="b" l="l" r="r" t="t"/>
              <a:pathLst>
                <a:path extrusionOk="0" h="9574" w="44633">
                  <a:moveTo>
                    <a:pt x="1" y="0"/>
                  </a:moveTo>
                  <a:lnTo>
                    <a:pt x="1" y="9574"/>
                  </a:lnTo>
                  <a:lnTo>
                    <a:pt x="44632" y="9574"/>
                  </a:lnTo>
                  <a:lnTo>
                    <a:pt x="4463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g150c58f3b7b_0_704"/>
            <p:cNvSpPr/>
            <p:nvPr/>
          </p:nvSpPr>
          <p:spPr>
            <a:xfrm>
              <a:off x="5356926" y="3646650"/>
              <a:ext cx="1205314" cy="257655"/>
            </a:xfrm>
            <a:custGeom>
              <a:rect b="b" l="l" r="r" t="t"/>
              <a:pathLst>
                <a:path extrusionOk="0" h="9541" w="44633">
                  <a:moveTo>
                    <a:pt x="1" y="0"/>
                  </a:moveTo>
                  <a:lnTo>
                    <a:pt x="1" y="9540"/>
                  </a:lnTo>
                  <a:lnTo>
                    <a:pt x="44632" y="9540"/>
                  </a:lnTo>
                  <a:lnTo>
                    <a:pt x="4463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g150c58f3b7b_0_704"/>
            <p:cNvSpPr/>
            <p:nvPr/>
          </p:nvSpPr>
          <p:spPr>
            <a:xfrm>
              <a:off x="4690333" y="2788157"/>
              <a:ext cx="504480" cy="1308014"/>
            </a:xfrm>
            <a:custGeom>
              <a:rect b="b" l="l" r="r" t="t"/>
              <a:pathLst>
                <a:path extrusionOk="0" h="48436" w="18681">
                  <a:moveTo>
                    <a:pt x="0" y="1"/>
                  </a:moveTo>
                  <a:lnTo>
                    <a:pt x="0" y="48435"/>
                  </a:lnTo>
                  <a:lnTo>
                    <a:pt x="18680" y="48435"/>
                  </a:lnTo>
                  <a:lnTo>
                    <a:pt x="186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g150c58f3b7b_0_704"/>
            <p:cNvSpPr/>
            <p:nvPr/>
          </p:nvSpPr>
          <p:spPr>
            <a:xfrm>
              <a:off x="4919120" y="3870955"/>
              <a:ext cx="275694" cy="225222"/>
            </a:xfrm>
            <a:custGeom>
              <a:rect b="b" l="l" r="r" t="t"/>
              <a:pathLst>
                <a:path extrusionOk="0" h="8340" w="10209">
                  <a:moveTo>
                    <a:pt x="1" y="0"/>
                  </a:moveTo>
                  <a:lnTo>
                    <a:pt x="5238" y="8339"/>
                  </a:lnTo>
                  <a:lnTo>
                    <a:pt x="10208" y="8339"/>
                  </a:lnTo>
                  <a:lnTo>
                    <a:pt x="10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g150c58f3b7b_0_704"/>
            <p:cNvSpPr/>
            <p:nvPr/>
          </p:nvSpPr>
          <p:spPr>
            <a:xfrm>
              <a:off x="3394062" y="2864357"/>
              <a:ext cx="504480" cy="1308014"/>
            </a:xfrm>
            <a:custGeom>
              <a:rect b="b" l="l" r="r" t="t"/>
              <a:pathLst>
                <a:path extrusionOk="0" h="48436" w="18681">
                  <a:moveTo>
                    <a:pt x="0" y="1"/>
                  </a:moveTo>
                  <a:lnTo>
                    <a:pt x="0" y="48435"/>
                  </a:lnTo>
                  <a:lnTo>
                    <a:pt x="18680" y="48435"/>
                  </a:lnTo>
                  <a:lnTo>
                    <a:pt x="186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g150c58f3b7b_0_704"/>
            <p:cNvSpPr/>
            <p:nvPr/>
          </p:nvSpPr>
          <p:spPr>
            <a:xfrm>
              <a:off x="3780505" y="2788157"/>
              <a:ext cx="1414306" cy="1230537"/>
            </a:xfrm>
            <a:custGeom>
              <a:rect b="b" l="l" r="r" t="t"/>
              <a:pathLst>
                <a:path extrusionOk="0" h="45567" w="52372">
                  <a:moveTo>
                    <a:pt x="1" y="1"/>
                  </a:moveTo>
                  <a:lnTo>
                    <a:pt x="1" y="45567"/>
                  </a:lnTo>
                  <a:lnTo>
                    <a:pt x="52371" y="45567"/>
                  </a:lnTo>
                  <a:lnTo>
                    <a:pt x="52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g150c58f3b7b_0_704"/>
            <p:cNvSpPr/>
            <p:nvPr/>
          </p:nvSpPr>
          <p:spPr>
            <a:xfrm>
              <a:off x="3884988" y="2901660"/>
              <a:ext cx="1205314" cy="258573"/>
            </a:xfrm>
            <a:custGeom>
              <a:rect b="b" l="l" r="r" t="t"/>
              <a:pathLst>
                <a:path extrusionOk="0" h="9575" w="44633">
                  <a:moveTo>
                    <a:pt x="1" y="1"/>
                  </a:moveTo>
                  <a:lnTo>
                    <a:pt x="1" y="9574"/>
                  </a:lnTo>
                  <a:lnTo>
                    <a:pt x="44633" y="9574"/>
                  </a:lnTo>
                  <a:lnTo>
                    <a:pt x="4463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g150c58f3b7b_0_704"/>
            <p:cNvSpPr/>
            <p:nvPr/>
          </p:nvSpPr>
          <p:spPr>
            <a:xfrm>
              <a:off x="3780505" y="3870955"/>
              <a:ext cx="276585" cy="225222"/>
            </a:xfrm>
            <a:custGeom>
              <a:rect b="b" l="l" r="r" t="t"/>
              <a:pathLst>
                <a:path extrusionOk="0" h="8340" w="10242">
                  <a:moveTo>
                    <a:pt x="1" y="0"/>
                  </a:moveTo>
                  <a:lnTo>
                    <a:pt x="1" y="8339"/>
                  </a:lnTo>
                  <a:lnTo>
                    <a:pt x="5004" y="8339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g150c58f3b7b_0_704"/>
            <p:cNvSpPr/>
            <p:nvPr/>
          </p:nvSpPr>
          <p:spPr>
            <a:xfrm>
              <a:off x="3884988" y="3273709"/>
              <a:ext cx="1205314" cy="258546"/>
            </a:xfrm>
            <a:custGeom>
              <a:rect b="b" l="l" r="r" t="t"/>
              <a:pathLst>
                <a:path extrusionOk="0" h="9574" w="44633">
                  <a:moveTo>
                    <a:pt x="1" y="0"/>
                  </a:moveTo>
                  <a:lnTo>
                    <a:pt x="1" y="9574"/>
                  </a:lnTo>
                  <a:lnTo>
                    <a:pt x="44633" y="9574"/>
                  </a:lnTo>
                  <a:lnTo>
                    <a:pt x="4463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g150c58f3b7b_0_704"/>
            <p:cNvSpPr/>
            <p:nvPr/>
          </p:nvSpPr>
          <p:spPr>
            <a:xfrm>
              <a:off x="3884988" y="3646650"/>
              <a:ext cx="1205314" cy="257655"/>
            </a:xfrm>
            <a:custGeom>
              <a:rect b="b" l="l" r="r" t="t"/>
              <a:pathLst>
                <a:path extrusionOk="0" h="9541" w="44633">
                  <a:moveTo>
                    <a:pt x="1" y="0"/>
                  </a:moveTo>
                  <a:lnTo>
                    <a:pt x="1" y="9540"/>
                  </a:lnTo>
                  <a:lnTo>
                    <a:pt x="44633" y="9540"/>
                  </a:lnTo>
                  <a:lnTo>
                    <a:pt x="4463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g150c58f3b7b_0_704"/>
            <p:cNvSpPr/>
            <p:nvPr/>
          </p:nvSpPr>
          <p:spPr>
            <a:xfrm>
              <a:off x="3005810" y="4349270"/>
              <a:ext cx="4367141" cy="254954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g150c58f3b7b_0_704"/>
            <p:cNvSpPr/>
            <p:nvPr/>
          </p:nvSpPr>
          <p:spPr>
            <a:xfrm>
              <a:off x="4113802" y="1170307"/>
              <a:ext cx="653116" cy="460570"/>
            </a:xfrm>
            <a:custGeom>
              <a:rect b="b" l="l" r="r" t="t"/>
              <a:pathLst>
                <a:path extrusionOk="0" h="17055" w="24185">
                  <a:moveTo>
                    <a:pt x="17486" y="181"/>
                  </a:moveTo>
                  <a:cubicBezTo>
                    <a:pt x="16948" y="181"/>
                    <a:pt x="16426" y="279"/>
                    <a:pt x="15945" y="467"/>
                  </a:cubicBezTo>
                  <a:cubicBezTo>
                    <a:pt x="13811" y="1301"/>
                    <a:pt x="9274" y="0"/>
                    <a:pt x="10508" y="3203"/>
                  </a:cubicBezTo>
                  <a:cubicBezTo>
                    <a:pt x="10243" y="3103"/>
                    <a:pt x="9950" y="3055"/>
                    <a:pt x="9649" y="3055"/>
                  </a:cubicBezTo>
                  <a:cubicBezTo>
                    <a:pt x="8130" y="3055"/>
                    <a:pt x="6388" y="4278"/>
                    <a:pt x="6806" y="6338"/>
                  </a:cubicBezTo>
                  <a:cubicBezTo>
                    <a:pt x="7306" y="8807"/>
                    <a:pt x="1302" y="5704"/>
                    <a:pt x="1" y="10741"/>
                  </a:cubicBezTo>
                  <a:cubicBezTo>
                    <a:pt x="1869" y="11175"/>
                    <a:pt x="3503" y="12376"/>
                    <a:pt x="4437" y="14044"/>
                  </a:cubicBezTo>
                  <a:cubicBezTo>
                    <a:pt x="5513" y="15980"/>
                    <a:pt x="10309" y="17054"/>
                    <a:pt x="14571" y="17054"/>
                  </a:cubicBezTo>
                  <a:cubicBezTo>
                    <a:pt x="18899" y="17054"/>
                    <a:pt x="22676" y="15947"/>
                    <a:pt x="21449" y="13510"/>
                  </a:cubicBezTo>
                  <a:cubicBezTo>
                    <a:pt x="18981" y="8673"/>
                    <a:pt x="24185" y="7439"/>
                    <a:pt x="22617" y="4003"/>
                  </a:cubicBezTo>
                  <a:cubicBezTo>
                    <a:pt x="21376" y="1341"/>
                    <a:pt x="19335" y="181"/>
                    <a:pt x="17486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g150c58f3b7b_0_704"/>
            <p:cNvSpPr/>
            <p:nvPr/>
          </p:nvSpPr>
          <p:spPr>
            <a:xfrm>
              <a:off x="4378640" y="1147785"/>
              <a:ext cx="181987" cy="110829"/>
            </a:xfrm>
            <a:custGeom>
              <a:rect b="b" l="l" r="r" t="t"/>
              <a:pathLst>
                <a:path extrusionOk="0" h="4104" w="6739">
                  <a:moveTo>
                    <a:pt x="6672" y="0"/>
                  </a:moveTo>
                  <a:cubicBezTo>
                    <a:pt x="5905" y="801"/>
                    <a:pt x="4437" y="1101"/>
                    <a:pt x="3036" y="1368"/>
                  </a:cubicBezTo>
                  <a:cubicBezTo>
                    <a:pt x="1635" y="1635"/>
                    <a:pt x="434" y="1868"/>
                    <a:pt x="167" y="2569"/>
                  </a:cubicBezTo>
                  <a:cubicBezTo>
                    <a:pt x="1" y="2969"/>
                    <a:pt x="167" y="3469"/>
                    <a:pt x="668" y="4070"/>
                  </a:cubicBezTo>
                  <a:cubicBezTo>
                    <a:pt x="668" y="4087"/>
                    <a:pt x="676" y="4095"/>
                    <a:pt x="684" y="4095"/>
                  </a:cubicBezTo>
                  <a:cubicBezTo>
                    <a:pt x="693" y="4095"/>
                    <a:pt x="701" y="4087"/>
                    <a:pt x="701" y="4070"/>
                  </a:cubicBezTo>
                  <a:cubicBezTo>
                    <a:pt x="701" y="4103"/>
                    <a:pt x="735" y="4103"/>
                    <a:pt x="735" y="4103"/>
                  </a:cubicBezTo>
                  <a:cubicBezTo>
                    <a:pt x="768" y="4070"/>
                    <a:pt x="768" y="4037"/>
                    <a:pt x="735" y="4003"/>
                  </a:cubicBezTo>
                  <a:cubicBezTo>
                    <a:pt x="268" y="3436"/>
                    <a:pt x="134" y="2969"/>
                    <a:pt x="268" y="2602"/>
                  </a:cubicBezTo>
                  <a:cubicBezTo>
                    <a:pt x="501" y="1968"/>
                    <a:pt x="1669" y="1735"/>
                    <a:pt x="3036" y="1468"/>
                  </a:cubicBezTo>
                  <a:cubicBezTo>
                    <a:pt x="4404" y="1201"/>
                    <a:pt x="5972" y="901"/>
                    <a:pt x="6739" y="67"/>
                  </a:cubicBezTo>
                  <a:cubicBezTo>
                    <a:pt x="6739" y="67"/>
                    <a:pt x="6739" y="34"/>
                    <a:pt x="6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g150c58f3b7b_0_704"/>
            <p:cNvSpPr/>
            <p:nvPr/>
          </p:nvSpPr>
          <p:spPr>
            <a:xfrm>
              <a:off x="4695734" y="1285592"/>
              <a:ext cx="492760" cy="499998"/>
            </a:xfrm>
            <a:custGeom>
              <a:rect b="b" l="l" r="r" t="t"/>
              <a:pathLst>
                <a:path extrusionOk="0" h="18515" w="18247">
                  <a:moveTo>
                    <a:pt x="16546" y="1"/>
                  </a:moveTo>
                  <a:cubicBezTo>
                    <a:pt x="16279" y="1002"/>
                    <a:pt x="15978" y="2036"/>
                    <a:pt x="15645" y="3036"/>
                  </a:cubicBezTo>
                  <a:cubicBezTo>
                    <a:pt x="15345" y="4071"/>
                    <a:pt x="14978" y="5038"/>
                    <a:pt x="14611" y="6005"/>
                  </a:cubicBezTo>
                  <a:cubicBezTo>
                    <a:pt x="14244" y="6939"/>
                    <a:pt x="13810" y="7840"/>
                    <a:pt x="13277" y="8707"/>
                  </a:cubicBezTo>
                  <a:cubicBezTo>
                    <a:pt x="13076" y="9074"/>
                    <a:pt x="12810" y="9408"/>
                    <a:pt x="12509" y="9741"/>
                  </a:cubicBezTo>
                  <a:lnTo>
                    <a:pt x="12309" y="9941"/>
                  </a:lnTo>
                  <a:cubicBezTo>
                    <a:pt x="12242" y="9975"/>
                    <a:pt x="12176" y="10041"/>
                    <a:pt x="12142" y="10075"/>
                  </a:cubicBezTo>
                  <a:cubicBezTo>
                    <a:pt x="12076" y="10108"/>
                    <a:pt x="11809" y="10275"/>
                    <a:pt x="11575" y="10375"/>
                  </a:cubicBezTo>
                  <a:cubicBezTo>
                    <a:pt x="9741" y="11409"/>
                    <a:pt x="7873" y="12276"/>
                    <a:pt x="5938" y="13044"/>
                  </a:cubicBezTo>
                  <a:cubicBezTo>
                    <a:pt x="4937" y="13444"/>
                    <a:pt x="3970" y="13811"/>
                    <a:pt x="2969" y="14144"/>
                  </a:cubicBezTo>
                  <a:cubicBezTo>
                    <a:pt x="2002" y="14511"/>
                    <a:pt x="968" y="14845"/>
                    <a:pt x="0" y="15145"/>
                  </a:cubicBezTo>
                  <a:lnTo>
                    <a:pt x="968" y="18514"/>
                  </a:lnTo>
                  <a:cubicBezTo>
                    <a:pt x="3103" y="17880"/>
                    <a:pt x="5204" y="17147"/>
                    <a:pt x="7239" y="16246"/>
                  </a:cubicBezTo>
                  <a:cubicBezTo>
                    <a:pt x="9340" y="15379"/>
                    <a:pt x="11342" y="14345"/>
                    <a:pt x="13210" y="13110"/>
                  </a:cubicBezTo>
                  <a:cubicBezTo>
                    <a:pt x="13510" y="12944"/>
                    <a:pt x="13777" y="12777"/>
                    <a:pt x="14044" y="12577"/>
                  </a:cubicBezTo>
                  <a:cubicBezTo>
                    <a:pt x="14177" y="12443"/>
                    <a:pt x="14344" y="12343"/>
                    <a:pt x="14444" y="12176"/>
                  </a:cubicBezTo>
                  <a:cubicBezTo>
                    <a:pt x="14577" y="12043"/>
                    <a:pt x="14711" y="11909"/>
                    <a:pt x="14811" y="11776"/>
                  </a:cubicBezTo>
                  <a:cubicBezTo>
                    <a:pt x="15211" y="11242"/>
                    <a:pt x="15578" y="10709"/>
                    <a:pt x="15845" y="10142"/>
                  </a:cubicBezTo>
                  <a:cubicBezTo>
                    <a:pt x="16379" y="9074"/>
                    <a:pt x="16779" y="7973"/>
                    <a:pt x="17113" y="6873"/>
                  </a:cubicBezTo>
                  <a:cubicBezTo>
                    <a:pt x="17713" y="4704"/>
                    <a:pt x="18080" y="2503"/>
                    <a:pt x="18247" y="268"/>
                  </a:cubicBezTo>
                  <a:lnTo>
                    <a:pt x="1654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g150c58f3b7b_0_704"/>
            <p:cNvSpPr/>
            <p:nvPr/>
          </p:nvSpPr>
          <p:spPr>
            <a:xfrm>
              <a:off x="4611964" y="1633310"/>
              <a:ext cx="273858" cy="227625"/>
            </a:xfrm>
            <a:custGeom>
              <a:rect b="b" l="l" r="r" t="t"/>
              <a:pathLst>
                <a:path extrusionOk="0" h="8429" w="10141">
                  <a:moveTo>
                    <a:pt x="9040" y="1"/>
                  </a:moveTo>
                  <a:cubicBezTo>
                    <a:pt x="9040" y="1"/>
                    <a:pt x="1334" y="1002"/>
                    <a:pt x="801" y="2336"/>
                  </a:cubicBezTo>
                  <a:cubicBezTo>
                    <a:pt x="0" y="4304"/>
                    <a:pt x="834" y="6772"/>
                    <a:pt x="2235" y="8073"/>
                  </a:cubicBezTo>
                  <a:cubicBezTo>
                    <a:pt x="2515" y="8327"/>
                    <a:pt x="3000" y="8428"/>
                    <a:pt x="3595" y="8428"/>
                  </a:cubicBezTo>
                  <a:cubicBezTo>
                    <a:pt x="5978" y="8428"/>
                    <a:pt x="10141" y="6806"/>
                    <a:pt x="10141" y="6806"/>
                  </a:cubicBezTo>
                  <a:lnTo>
                    <a:pt x="90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150c58f3b7b_0_704"/>
            <p:cNvSpPr/>
            <p:nvPr/>
          </p:nvSpPr>
          <p:spPr>
            <a:xfrm>
              <a:off x="5120902" y="1199121"/>
              <a:ext cx="87415" cy="119848"/>
            </a:xfrm>
            <a:custGeom>
              <a:rect b="b" l="l" r="r" t="t"/>
              <a:pathLst>
                <a:path extrusionOk="0" h="4438" w="3237">
                  <a:moveTo>
                    <a:pt x="1" y="1"/>
                  </a:moveTo>
                  <a:lnTo>
                    <a:pt x="568" y="2769"/>
                  </a:lnTo>
                  <a:cubicBezTo>
                    <a:pt x="735" y="3403"/>
                    <a:pt x="1135" y="3970"/>
                    <a:pt x="1736" y="4270"/>
                  </a:cubicBezTo>
                  <a:lnTo>
                    <a:pt x="2036" y="4437"/>
                  </a:lnTo>
                  <a:cubicBezTo>
                    <a:pt x="3237" y="3703"/>
                    <a:pt x="3137" y="1502"/>
                    <a:pt x="3137" y="15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g150c58f3b7b_0_704"/>
            <p:cNvSpPr/>
            <p:nvPr/>
          </p:nvSpPr>
          <p:spPr>
            <a:xfrm>
              <a:off x="5120902" y="1135687"/>
              <a:ext cx="94626" cy="106319"/>
            </a:xfrm>
            <a:custGeom>
              <a:rect b="b" l="l" r="r" t="t"/>
              <a:pathLst>
                <a:path extrusionOk="0" h="3937" w="3504">
                  <a:moveTo>
                    <a:pt x="701" y="1"/>
                  </a:moveTo>
                  <a:lnTo>
                    <a:pt x="1" y="2436"/>
                  </a:lnTo>
                  <a:lnTo>
                    <a:pt x="3137" y="3937"/>
                  </a:lnTo>
                  <a:lnTo>
                    <a:pt x="3503" y="835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150c58f3b7b_0_704"/>
            <p:cNvSpPr/>
            <p:nvPr/>
          </p:nvSpPr>
          <p:spPr>
            <a:xfrm>
              <a:off x="4198490" y="3621428"/>
              <a:ext cx="201808" cy="215311"/>
            </a:xfrm>
            <a:custGeom>
              <a:rect b="b" l="l" r="r" t="t"/>
              <a:pathLst>
                <a:path extrusionOk="0" h="7973" w="7473">
                  <a:moveTo>
                    <a:pt x="4970" y="0"/>
                  </a:moveTo>
                  <a:lnTo>
                    <a:pt x="0" y="6171"/>
                  </a:lnTo>
                  <a:lnTo>
                    <a:pt x="2936" y="7973"/>
                  </a:lnTo>
                  <a:lnTo>
                    <a:pt x="7472" y="2302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g150c58f3b7b_0_704"/>
            <p:cNvSpPr/>
            <p:nvPr/>
          </p:nvSpPr>
          <p:spPr>
            <a:xfrm>
              <a:off x="4139943" y="3753483"/>
              <a:ext cx="225168" cy="265162"/>
            </a:xfrm>
            <a:custGeom>
              <a:rect b="b" l="l" r="r" t="t"/>
              <a:pathLst>
                <a:path extrusionOk="0" h="9819" w="8338">
                  <a:moveTo>
                    <a:pt x="3023" y="1"/>
                  </a:moveTo>
                  <a:cubicBezTo>
                    <a:pt x="2962" y="1"/>
                    <a:pt x="2895" y="17"/>
                    <a:pt x="2835" y="47"/>
                  </a:cubicBezTo>
                  <a:lnTo>
                    <a:pt x="300" y="1782"/>
                  </a:lnTo>
                  <a:cubicBezTo>
                    <a:pt x="67" y="1948"/>
                    <a:pt x="0" y="2349"/>
                    <a:pt x="234" y="2582"/>
                  </a:cubicBezTo>
                  <a:cubicBezTo>
                    <a:pt x="1134" y="3550"/>
                    <a:pt x="1635" y="3983"/>
                    <a:pt x="2769" y="5217"/>
                  </a:cubicBezTo>
                  <a:cubicBezTo>
                    <a:pt x="3469" y="5985"/>
                    <a:pt x="5404" y="8253"/>
                    <a:pt x="6371" y="9320"/>
                  </a:cubicBezTo>
                  <a:cubicBezTo>
                    <a:pt x="6700" y="9683"/>
                    <a:pt x="7044" y="9818"/>
                    <a:pt x="7343" y="9818"/>
                  </a:cubicBezTo>
                  <a:cubicBezTo>
                    <a:pt x="7925" y="9818"/>
                    <a:pt x="8337" y="9306"/>
                    <a:pt x="8139" y="8953"/>
                  </a:cubicBezTo>
                  <a:cubicBezTo>
                    <a:pt x="6738" y="6585"/>
                    <a:pt x="6071" y="4684"/>
                    <a:pt x="6004" y="3483"/>
                  </a:cubicBezTo>
                  <a:cubicBezTo>
                    <a:pt x="6004" y="3283"/>
                    <a:pt x="5938" y="3083"/>
                    <a:pt x="5804" y="2949"/>
                  </a:cubicBezTo>
                  <a:lnTo>
                    <a:pt x="3202" y="80"/>
                  </a:lnTo>
                  <a:cubicBezTo>
                    <a:pt x="3166" y="25"/>
                    <a:pt x="3099" y="1"/>
                    <a:pt x="3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g150c58f3b7b_0_704"/>
            <p:cNvSpPr/>
            <p:nvPr/>
          </p:nvSpPr>
          <p:spPr>
            <a:xfrm>
              <a:off x="4263329" y="3621428"/>
              <a:ext cx="136969" cy="136942"/>
            </a:xfrm>
            <a:custGeom>
              <a:rect b="b" l="l" r="r" t="t"/>
              <a:pathLst>
                <a:path extrusionOk="0" h="5071" w="5072">
                  <a:moveTo>
                    <a:pt x="2569" y="0"/>
                  </a:moveTo>
                  <a:lnTo>
                    <a:pt x="1" y="3203"/>
                  </a:lnTo>
                  <a:lnTo>
                    <a:pt x="2870" y="5071"/>
                  </a:lnTo>
                  <a:lnTo>
                    <a:pt x="5071" y="23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g150c58f3b7b_0_704"/>
            <p:cNvSpPr/>
            <p:nvPr/>
          </p:nvSpPr>
          <p:spPr>
            <a:xfrm>
              <a:off x="4298462" y="1671441"/>
              <a:ext cx="527921" cy="586171"/>
            </a:xfrm>
            <a:custGeom>
              <a:rect b="b" l="l" r="r" t="t"/>
              <a:pathLst>
                <a:path extrusionOk="0" h="21706" w="19549">
                  <a:moveTo>
                    <a:pt x="8203" y="0"/>
                  </a:moveTo>
                  <a:cubicBezTo>
                    <a:pt x="7415" y="0"/>
                    <a:pt x="6626" y="19"/>
                    <a:pt x="5838" y="57"/>
                  </a:cubicBezTo>
                  <a:cubicBezTo>
                    <a:pt x="3870" y="123"/>
                    <a:pt x="1936" y="357"/>
                    <a:pt x="1" y="724"/>
                  </a:cubicBezTo>
                  <a:cubicBezTo>
                    <a:pt x="2503" y="12365"/>
                    <a:pt x="2403" y="15835"/>
                    <a:pt x="2102" y="21472"/>
                  </a:cubicBezTo>
                  <a:lnTo>
                    <a:pt x="15946" y="21705"/>
                  </a:lnTo>
                  <a:cubicBezTo>
                    <a:pt x="19548" y="1724"/>
                    <a:pt x="17914" y="1124"/>
                    <a:pt x="17914" y="1124"/>
                  </a:cubicBezTo>
                  <a:cubicBezTo>
                    <a:pt x="17914" y="1124"/>
                    <a:pt x="14878" y="457"/>
                    <a:pt x="12143" y="157"/>
                  </a:cubicBezTo>
                  <a:cubicBezTo>
                    <a:pt x="10829" y="52"/>
                    <a:pt x="9516" y="0"/>
                    <a:pt x="8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150c58f3b7b_0_704"/>
            <p:cNvSpPr/>
            <p:nvPr/>
          </p:nvSpPr>
          <p:spPr>
            <a:xfrm>
              <a:off x="4337215" y="1845003"/>
              <a:ext cx="39643" cy="115338"/>
            </a:xfrm>
            <a:custGeom>
              <a:rect b="b" l="l" r="r" t="t"/>
              <a:pathLst>
                <a:path extrusionOk="0" h="4271" w="1468">
                  <a:moveTo>
                    <a:pt x="1468" y="1"/>
                  </a:moveTo>
                  <a:lnTo>
                    <a:pt x="0" y="1669"/>
                  </a:lnTo>
                  <a:cubicBezTo>
                    <a:pt x="167" y="2603"/>
                    <a:pt x="300" y="3470"/>
                    <a:pt x="401" y="4271"/>
                  </a:cubicBezTo>
                  <a:cubicBezTo>
                    <a:pt x="968" y="2903"/>
                    <a:pt x="1335" y="1469"/>
                    <a:pt x="1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150c58f3b7b_0_704"/>
            <p:cNvSpPr/>
            <p:nvPr/>
          </p:nvSpPr>
          <p:spPr>
            <a:xfrm>
              <a:off x="4457009" y="1481973"/>
              <a:ext cx="225249" cy="248716"/>
            </a:xfrm>
            <a:custGeom>
              <a:rect b="b" l="l" r="r" t="t"/>
              <a:pathLst>
                <a:path extrusionOk="0" h="9210" w="8341">
                  <a:moveTo>
                    <a:pt x="735" y="1"/>
                  </a:moveTo>
                  <a:lnTo>
                    <a:pt x="735" y="1"/>
                  </a:lnTo>
                  <a:cubicBezTo>
                    <a:pt x="1102" y="2036"/>
                    <a:pt x="1435" y="5738"/>
                    <a:pt x="1" y="7073"/>
                  </a:cubicBezTo>
                  <a:cubicBezTo>
                    <a:pt x="1" y="7073"/>
                    <a:pt x="534" y="9174"/>
                    <a:pt x="4270" y="9207"/>
                  </a:cubicBezTo>
                  <a:cubicBezTo>
                    <a:pt x="4336" y="9208"/>
                    <a:pt x="4400" y="9209"/>
                    <a:pt x="4463" y="9209"/>
                  </a:cubicBezTo>
                  <a:cubicBezTo>
                    <a:pt x="8341" y="9209"/>
                    <a:pt x="6305" y="7206"/>
                    <a:pt x="6305" y="7206"/>
                  </a:cubicBezTo>
                  <a:cubicBezTo>
                    <a:pt x="4037" y="6606"/>
                    <a:pt x="4137" y="4938"/>
                    <a:pt x="4537" y="3370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150c58f3b7b_0_704"/>
            <p:cNvSpPr/>
            <p:nvPr/>
          </p:nvSpPr>
          <p:spPr>
            <a:xfrm>
              <a:off x="4435405" y="1671441"/>
              <a:ext cx="219821" cy="151984"/>
            </a:xfrm>
            <a:custGeom>
              <a:rect b="b" l="l" r="r" t="t"/>
              <a:pathLst>
                <a:path extrusionOk="0" h="5628" w="8140">
                  <a:moveTo>
                    <a:pt x="3173" y="0"/>
                  </a:moveTo>
                  <a:cubicBezTo>
                    <a:pt x="2390" y="0"/>
                    <a:pt x="1610" y="19"/>
                    <a:pt x="834" y="57"/>
                  </a:cubicBezTo>
                  <a:cubicBezTo>
                    <a:pt x="534" y="57"/>
                    <a:pt x="234" y="90"/>
                    <a:pt x="0" y="90"/>
                  </a:cubicBezTo>
                  <a:cubicBezTo>
                    <a:pt x="1401" y="2458"/>
                    <a:pt x="6905" y="5627"/>
                    <a:pt x="6905" y="5627"/>
                  </a:cubicBezTo>
                  <a:cubicBezTo>
                    <a:pt x="8139" y="3492"/>
                    <a:pt x="8006" y="1157"/>
                    <a:pt x="7539" y="223"/>
                  </a:cubicBezTo>
                  <a:lnTo>
                    <a:pt x="7105" y="157"/>
                  </a:lnTo>
                  <a:cubicBezTo>
                    <a:pt x="5792" y="52"/>
                    <a:pt x="4478" y="0"/>
                    <a:pt x="3173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g150c58f3b7b_0_704"/>
            <p:cNvSpPr/>
            <p:nvPr/>
          </p:nvSpPr>
          <p:spPr>
            <a:xfrm>
              <a:off x="4515556" y="1518916"/>
              <a:ext cx="64002" cy="83797"/>
            </a:xfrm>
            <a:custGeom>
              <a:rect b="b" l="l" r="r" t="t"/>
              <a:pathLst>
                <a:path extrusionOk="0" h="3103" w="2370">
                  <a:moveTo>
                    <a:pt x="134" y="0"/>
                  </a:moveTo>
                  <a:cubicBezTo>
                    <a:pt x="34" y="367"/>
                    <a:pt x="1" y="734"/>
                    <a:pt x="68" y="1101"/>
                  </a:cubicBezTo>
                  <a:cubicBezTo>
                    <a:pt x="134" y="2002"/>
                    <a:pt x="1302" y="2969"/>
                    <a:pt x="2169" y="3103"/>
                  </a:cubicBezTo>
                  <a:cubicBezTo>
                    <a:pt x="2203" y="2736"/>
                    <a:pt x="2269" y="2369"/>
                    <a:pt x="2369" y="2002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g150c58f3b7b_0_704"/>
            <p:cNvSpPr/>
            <p:nvPr/>
          </p:nvSpPr>
          <p:spPr>
            <a:xfrm>
              <a:off x="4400839" y="1233148"/>
              <a:ext cx="296731" cy="347284"/>
            </a:xfrm>
            <a:custGeom>
              <a:rect b="b" l="l" r="r" t="t"/>
              <a:pathLst>
                <a:path extrusionOk="0" h="12860" w="10988">
                  <a:moveTo>
                    <a:pt x="5177" y="1"/>
                  </a:moveTo>
                  <a:cubicBezTo>
                    <a:pt x="2302" y="1"/>
                    <a:pt x="0" y="2696"/>
                    <a:pt x="680" y="5679"/>
                  </a:cubicBezTo>
                  <a:cubicBezTo>
                    <a:pt x="1414" y="8981"/>
                    <a:pt x="1647" y="10382"/>
                    <a:pt x="3615" y="11850"/>
                  </a:cubicBezTo>
                  <a:cubicBezTo>
                    <a:pt x="4528" y="12543"/>
                    <a:pt x="5544" y="12859"/>
                    <a:pt x="6516" y="12859"/>
                  </a:cubicBezTo>
                  <a:cubicBezTo>
                    <a:pt x="8634" y="12859"/>
                    <a:pt x="10548" y="11359"/>
                    <a:pt x="10754" y="8981"/>
                  </a:cubicBezTo>
                  <a:cubicBezTo>
                    <a:pt x="10987" y="5846"/>
                    <a:pt x="9786" y="976"/>
                    <a:pt x="6317" y="142"/>
                  </a:cubicBezTo>
                  <a:cubicBezTo>
                    <a:pt x="5931" y="46"/>
                    <a:pt x="5549" y="1"/>
                    <a:pt x="5177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150c58f3b7b_0_704"/>
            <p:cNvSpPr/>
            <p:nvPr/>
          </p:nvSpPr>
          <p:spPr>
            <a:xfrm>
              <a:off x="4340374" y="1271954"/>
              <a:ext cx="163515" cy="204239"/>
            </a:xfrm>
            <a:custGeom>
              <a:rect b="b" l="l" r="r" t="t"/>
              <a:pathLst>
                <a:path extrusionOk="0" h="7563" w="6055">
                  <a:moveTo>
                    <a:pt x="2849" y="0"/>
                  </a:moveTo>
                  <a:cubicBezTo>
                    <a:pt x="903" y="0"/>
                    <a:pt x="1230" y="2277"/>
                    <a:pt x="484" y="4742"/>
                  </a:cubicBezTo>
                  <a:cubicBezTo>
                    <a:pt x="1" y="6337"/>
                    <a:pt x="1842" y="7563"/>
                    <a:pt x="3141" y="7563"/>
                  </a:cubicBezTo>
                  <a:cubicBezTo>
                    <a:pt x="3907" y="7563"/>
                    <a:pt x="4484" y="7137"/>
                    <a:pt x="4286" y="6110"/>
                  </a:cubicBezTo>
                  <a:cubicBezTo>
                    <a:pt x="3719" y="3341"/>
                    <a:pt x="5254" y="4609"/>
                    <a:pt x="5654" y="2708"/>
                  </a:cubicBezTo>
                  <a:cubicBezTo>
                    <a:pt x="6054" y="806"/>
                    <a:pt x="4420" y="106"/>
                    <a:pt x="3019" y="6"/>
                  </a:cubicBezTo>
                  <a:cubicBezTo>
                    <a:pt x="2960" y="2"/>
                    <a:pt x="2904" y="0"/>
                    <a:pt x="28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g150c58f3b7b_0_704"/>
            <p:cNvSpPr/>
            <p:nvPr/>
          </p:nvSpPr>
          <p:spPr>
            <a:xfrm>
              <a:off x="4340779" y="1226694"/>
              <a:ext cx="333944" cy="114447"/>
            </a:xfrm>
            <a:custGeom>
              <a:rect b="b" l="l" r="r" t="t"/>
              <a:pathLst>
                <a:path extrusionOk="0" h="4238" w="12366">
                  <a:moveTo>
                    <a:pt x="7763" y="0"/>
                  </a:moveTo>
                  <a:cubicBezTo>
                    <a:pt x="4458" y="0"/>
                    <a:pt x="0" y="1884"/>
                    <a:pt x="2103" y="3816"/>
                  </a:cubicBezTo>
                  <a:cubicBezTo>
                    <a:pt x="2424" y="4116"/>
                    <a:pt x="2764" y="4237"/>
                    <a:pt x="3121" y="4237"/>
                  </a:cubicBezTo>
                  <a:cubicBezTo>
                    <a:pt x="4662" y="4237"/>
                    <a:pt x="6511" y="1968"/>
                    <a:pt x="8394" y="1968"/>
                  </a:cubicBezTo>
                  <a:cubicBezTo>
                    <a:pt x="8843" y="1968"/>
                    <a:pt x="9293" y="2096"/>
                    <a:pt x="9742" y="2415"/>
                  </a:cubicBezTo>
                  <a:cubicBezTo>
                    <a:pt x="10359" y="2849"/>
                    <a:pt x="10836" y="3023"/>
                    <a:pt x="11173" y="3023"/>
                  </a:cubicBezTo>
                  <a:cubicBezTo>
                    <a:pt x="12366" y="3023"/>
                    <a:pt x="11787" y="831"/>
                    <a:pt x="9342" y="181"/>
                  </a:cubicBezTo>
                  <a:cubicBezTo>
                    <a:pt x="8877" y="57"/>
                    <a:pt x="8338" y="0"/>
                    <a:pt x="7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g150c58f3b7b_0_704"/>
            <p:cNvSpPr/>
            <p:nvPr/>
          </p:nvSpPr>
          <p:spPr>
            <a:xfrm>
              <a:off x="4275562" y="2252186"/>
              <a:ext cx="493165" cy="1489056"/>
            </a:xfrm>
            <a:custGeom>
              <a:rect b="b" l="l" r="r" t="t"/>
              <a:pathLst>
                <a:path extrusionOk="0" h="55140" w="18262">
                  <a:moveTo>
                    <a:pt x="6653" y="0"/>
                  </a:moveTo>
                  <a:cubicBezTo>
                    <a:pt x="6653" y="0"/>
                    <a:pt x="8288" y="17346"/>
                    <a:pt x="9522" y="28888"/>
                  </a:cubicBezTo>
                  <a:cubicBezTo>
                    <a:pt x="10088" y="34320"/>
                    <a:pt x="0" y="52238"/>
                    <a:pt x="81" y="52238"/>
                  </a:cubicBezTo>
                  <a:cubicBezTo>
                    <a:pt x="81" y="52238"/>
                    <a:pt x="82" y="52238"/>
                    <a:pt x="82" y="52238"/>
                  </a:cubicBezTo>
                  <a:lnTo>
                    <a:pt x="3651" y="55140"/>
                  </a:lnTo>
                  <a:cubicBezTo>
                    <a:pt x="3651" y="55140"/>
                    <a:pt x="17461" y="41296"/>
                    <a:pt x="17894" y="30455"/>
                  </a:cubicBezTo>
                  <a:cubicBezTo>
                    <a:pt x="18261" y="20048"/>
                    <a:pt x="16794" y="200"/>
                    <a:pt x="16794" y="200"/>
                  </a:cubicBezTo>
                  <a:lnTo>
                    <a:pt x="6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g150c58f3b7b_0_704"/>
            <p:cNvSpPr/>
            <p:nvPr/>
          </p:nvSpPr>
          <p:spPr>
            <a:xfrm>
              <a:off x="4275562" y="2252186"/>
              <a:ext cx="493165" cy="1489056"/>
            </a:xfrm>
            <a:custGeom>
              <a:rect b="b" l="l" r="r" t="t"/>
              <a:pathLst>
                <a:path extrusionOk="0" h="55140" w="18262">
                  <a:moveTo>
                    <a:pt x="6653" y="0"/>
                  </a:moveTo>
                  <a:cubicBezTo>
                    <a:pt x="6653" y="0"/>
                    <a:pt x="8288" y="17346"/>
                    <a:pt x="9522" y="28888"/>
                  </a:cubicBezTo>
                  <a:cubicBezTo>
                    <a:pt x="10088" y="34320"/>
                    <a:pt x="0" y="52238"/>
                    <a:pt x="81" y="52238"/>
                  </a:cubicBezTo>
                  <a:cubicBezTo>
                    <a:pt x="81" y="52238"/>
                    <a:pt x="82" y="52238"/>
                    <a:pt x="82" y="52238"/>
                  </a:cubicBezTo>
                  <a:lnTo>
                    <a:pt x="3651" y="55140"/>
                  </a:lnTo>
                  <a:cubicBezTo>
                    <a:pt x="3651" y="55140"/>
                    <a:pt x="17461" y="41296"/>
                    <a:pt x="17894" y="30455"/>
                  </a:cubicBezTo>
                  <a:cubicBezTo>
                    <a:pt x="18261" y="20048"/>
                    <a:pt x="16794" y="200"/>
                    <a:pt x="16794" y="200"/>
                  </a:cubicBezTo>
                  <a:lnTo>
                    <a:pt x="66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g150c58f3b7b_0_704"/>
            <p:cNvSpPr/>
            <p:nvPr/>
          </p:nvSpPr>
          <p:spPr>
            <a:xfrm>
              <a:off x="4252527" y="3633121"/>
              <a:ext cx="158573" cy="125249"/>
            </a:xfrm>
            <a:custGeom>
              <a:rect b="b" l="l" r="r" t="t"/>
              <a:pathLst>
                <a:path extrusionOk="0" h="4638" w="5872">
                  <a:moveTo>
                    <a:pt x="835" y="1"/>
                  </a:moveTo>
                  <a:lnTo>
                    <a:pt x="1" y="1769"/>
                  </a:lnTo>
                  <a:lnTo>
                    <a:pt x="4637" y="4638"/>
                  </a:lnTo>
                  <a:lnTo>
                    <a:pt x="5872" y="3370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g150c58f3b7b_0_704"/>
            <p:cNvSpPr/>
            <p:nvPr/>
          </p:nvSpPr>
          <p:spPr>
            <a:xfrm>
              <a:off x="4472321" y="2400499"/>
              <a:ext cx="179286" cy="612905"/>
            </a:xfrm>
            <a:custGeom>
              <a:rect b="b" l="l" r="r" t="t"/>
              <a:pathLst>
                <a:path extrusionOk="0" h="22696" w="6639">
                  <a:moveTo>
                    <a:pt x="1056" y="0"/>
                  </a:moveTo>
                  <a:cubicBezTo>
                    <a:pt x="651" y="0"/>
                    <a:pt x="302" y="344"/>
                    <a:pt x="1" y="946"/>
                  </a:cubicBezTo>
                  <a:cubicBezTo>
                    <a:pt x="568" y="6850"/>
                    <a:pt x="1435" y="15723"/>
                    <a:pt x="2169" y="22695"/>
                  </a:cubicBezTo>
                  <a:cubicBezTo>
                    <a:pt x="3804" y="17591"/>
                    <a:pt x="6639" y="8352"/>
                    <a:pt x="2803" y="1680"/>
                  </a:cubicBezTo>
                  <a:cubicBezTo>
                    <a:pt x="2126" y="509"/>
                    <a:pt x="1549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g150c58f3b7b_0_704"/>
            <p:cNvSpPr/>
            <p:nvPr/>
          </p:nvSpPr>
          <p:spPr>
            <a:xfrm>
              <a:off x="3629168" y="3169200"/>
              <a:ext cx="243234" cy="123440"/>
            </a:xfrm>
            <a:custGeom>
              <a:rect b="b" l="l" r="r" t="t"/>
              <a:pathLst>
                <a:path extrusionOk="0" h="4571" w="9007">
                  <a:moveTo>
                    <a:pt x="7906" y="1"/>
                  </a:moveTo>
                  <a:lnTo>
                    <a:pt x="1" y="1335"/>
                  </a:lnTo>
                  <a:lnTo>
                    <a:pt x="1101" y="4571"/>
                  </a:lnTo>
                  <a:lnTo>
                    <a:pt x="9007" y="3237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g150c58f3b7b_0_704"/>
            <p:cNvSpPr/>
            <p:nvPr/>
          </p:nvSpPr>
          <p:spPr>
            <a:xfrm>
              <a:off x="3569811" y="3176329"/>
              <a:ext cx="122441" cy="292626"/>
            </a:xfrm>
            <a:custGeom>
              <a:rect b="b" l="l" r="r" t="t"/>
              <a:pathLst>
                <a:path extrusionOk="0" h="10836" w="4534">
                  <a:moveTo>
                    <a:pt x="541" y="1"/>
                  </a:moveTo>
                  <a:cubicBezTo>
                    <a:pt x="235" y="1"/>
                    <a:pt x="1" y="256"/>
                    <a:pt x="64" y="571"/>
                  </a:cubicBezTo>
                  <a:cubicBezTo>
                    <a:pt x="264" y="1872"/>
                    <a:pt x="431" y="2506"/>
                    <a:pt x="664" y="4207"/>
                  </a:cubicBezTo>
                  <a:cubicBezTo>
                    <a:pt x="831" y="5207"/>
                    <a:pt x="1131" y="8176"/>
                    <a:pt x="1331" y="9577"/>
                  </a:cubicBezTo>
                  <a:cubicBezTo>
                    <a:pt x="1456" y="10473"/>
                    <a:pt x="2062" y="10835"/>
                    <a:pt x="2508" y="10835"/>
                  </a:cubicBezTo>
                  <a:cubicBezTo>
                    <a:pt x="2776" y="10835"/>
                    <a:pt x="2987" y="10704"/>
                    <a:pt x="2999" y="10478"/>
                  </a:cubicBezTo>
                  <a:cubicBezTo>
                    <a:pt x="3199" y="7809"/>
                    <a:pt x="3733" y="5941"/>
                    <a:pt x="4367" y="5041"/>
                  </a:cubicBezTo>
                  <a:cubicBezTo>
                    <a:pt x="4500" y="4874"/>
                    <a:pt x="4534" y="4674"/>
                    <a:pt x="4534" y="4474"/>
                  </a:cubicBezTo>
                  <a:lnTo>
                    <a:pt x="3966" y="671"/>
                  </a:lnTo>
                  <a:cubicBezTo>
                    <a:pt x="3966" y="537"/>
                    <a:pt x="3833" y="404"/>
                    <a:pt x="3700" y="404"/>
                  </a:cubicBezTo>
                  <a:lnTo>
                    <a:pt x="597" y="4"/>
                  </a:lnTo>
                  <a:cubicBezTo>
                    <a:pt x="578" y="2"/>
                    <a:pt x="560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g150c58f3b7b_0_704"/>
            <p:cNvSpPr/>
            <p:nvPr/>
          </p:nvSpPr>
          <p:spPr>
            <a:xfrm>
              <a:off x="3732760" y="3169200"/>
              <a:ext cx="139643" cy="106346"/>
            </a:xfrm>
            <a:custGeom>
              <a:rect b="b" l="l" r="r" t="t"/>
              <a:pathLst>
                <a:path extrusionOk="0" h="3938" w="5171">
                  <a:moveTo>
                    <a:pt x="4070" y="1"/>
                  </a:moveTo>
                  <a:lnTo>
                    <a:pt x="1" y="701"/>
                  </a:lnTo>
                  <a:lnTo>
                    <a:pt x="1101" y="3937"/>
                  </a:lnTo>
                  <a:lnTo>
                    <a:pt x="5171" y="3237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g150c58f3b7b_0_704"/>
            <p:cNvSpPr/>
            <p:nvPr/>
          </p:nvSpPr>
          <p:spPr>
            <a:xfrm>
              <a:off x="3738161" y="2252186"/>
              <a:ext cx="888221" cy="1026946"/>
            </a:xfrm>
            <a:custGeom>
              <a:rect b="b" l="l" r="r" t="t"/>
              <a:pathLst>
                <a:path extrusionOk="0" h="38028" w="32891">
                  <a:moveTo>
                    <a:pt x="22750" y="0"/>
                  </a:moveTo>
                  <a:cubicBezTo>
                    <a:pt x="22750" y="0"/>
                    <a:pt x="21383" y="11675"/>
                    <a:pt x="19214" y="22650"/>
                  </a:cubicBezTo>
                  <a:cubicBezTo>
                    <a:pt x="19014" y="23651"/>
                    <a:pt x="18280" y="24484"/>
                    <a:pt x="17346" y="24851"/>
                  </a:cubicBezTo>
                  <a:cubicBezTo>
                    <a:pt x="13010" y="26453"/>
                    <a:pt x="1" y="33858"/>
                    <a:pt x="301" y="33858"/>
                  </a:cubicBezTo>
                  <a:lnTo>
                    <a:pt x="2269" y="38027"/>
                  </a:lnTo>
                  <a:cubicBezTo>
                    <a:pt x="2269" y="38027"/>
                    <a:pt x="24652" y="32423"/>
                    <a:pt x="26553" y="28287"/>
                  </a:cubicBezTo>
                  <a:cubicBezTo>
                    <a:pt x="30990" y="18747"/>
                    <a:pt x="32891" y="167"/>
                    <a:pt x="32891" y="167"/>
                  </a:cubicBezTo>
                  <a:lnTo>
                    <a:pt x="22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g150c58f3b7b_0_704"/>
            <p:cNvSpPr/>
            <p:nvPr/>
          </p:nvSpPr>
          <p:spPr>
            <a:xfrm>
              <a:off x="3738161" y="2252186"/>
              <a:ext cx="888221" cy="1026946"/>
            </a:xfrm>
            <a:custGeom>
              <a:rect b="b" l="l" r="r" t="t"/>
              <a:pathLst>
                <a:path extrusionOk="0" h="38028" w="32891">
                  <a:moveTo>
                    <a:pt x="22750" y="0"/>
                  </a:moveTo>
                  <a:cubicBezTo>
                    <a:pt x="22750" y="0"/>
                    <a:pt x="21383" y="11675"/>
                    <a:pt x="19214" y="22650"/>
                  </a:cubicBezTo>
                  <a:cubicBezTo>
                    <a:pt x="19014" y="23651"/>
                    <a:pt x="18280" y="24484"/>
                    <a:pt x="17346" y="24851"/>
                  </a:cubicBezTo>
                  <a:cubicBezTo>
                    <a:pt x="13010" y="26453"/>
                    <a:pt x="1" y="33858"/>
                    <a:pt x="301" y="33858"/>
                  </a:cubicBezTo>
                  <a:lnTo>
                    <a:pt x="2269" y="38027"/>
                  </a:lnTo>
                  <a:cubicBezTo>
                    <a:pt x="2269" y="38027"/>
                    <a:pt x="24652" y="32423"/>
                    <a:pt x="26553" y="28287"/>
                  </a:cubicBezTo>
                  <a:cubicBezTo>
                    <a:pt x="30990" y="18747"/>
                    <a:pt x="32891" y="167"/>
                    <a:pt x="32891" y="167"/>
                  </a:cubicBezTo>
                  <a:lnTo>
                    <a:pt x="22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g150c58f3b7b_0_704"/>
            <p:cNvSpPr/>
            <p:nvPr/>
          </p:nvSpPr>
          <p:spPr>
            <a:xfrm>
              <a:off x="3739079" y="3132284"/>
              <a:ext cx="95490" cy="163056"/>
            </a:xfrm>
            <a:custGeom>
              <a:rect b="b" l="l" r="r" t="t"/>
              <a:pathLst>
                <a:path extrusionOk="0" h="6038" w="3536">
                  <a:moveTo>
                    <a:pt x="1768" y="0"/>
                  </a:moveTo>
                  <a:lnTo>
                    <a:pt x="0" y="868"/>
                  </a:lnTo>
                  <a:lnTo>
                    <a:pt x="1701" y="6005"/>
                  </a:lnTo>
                  <a:lnTo>
                    <a:pt x="3536" y="603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g150c58f3b7b_0_704"/>
            <p:cNvSpPr/>
            <p:nvPr/>
          </p:nvSpPr>
          <p:spPr>
            <a:xfrm>
              <a:off x="3678723" y="3301633"/>
              <a:ext cx="32460" cy="56116"/>
            </a:xfrm>
            <a:custGeom>
              <a:rect b="b" l="l" r="r" t="t"/>
              <a:pathLst>
                <a:path extrusionOk="0" h="2078" w="1202">
                  <a:moveTo>
                    <a:pt x="200" y="301"/>
                  </a:moveTo>
                  <a:lnTo>
                    <a:pt x="200" y="301"/>
                  </a:lnTo>
                  <a:cubicBezTo>
                    <a:pt x="501" y="734"/>
                    <a:pt x="701" y="1201"/>
                    <a:pt x="867" y="1702"/>
                  </a:cubicBezTo>
                  <a:cubicBezTo>
                    <a:pt x="867" y="1735"/>
                    <a:pt x="867" y="1802"/>
                    <a:pt x="867" y="1835"/>
                  </a:cubicBezTo>
                  <a:cubicBezTo>
                    <a:pt x="867" y="1868"/>
                    <a:pt x="834" y="1902"/>
                    <a:pt x="801" y="1902"/>
                  </a:cubicBezTo>
                  <a:cubicBezTo>
                    <a:pt x="701" y="1902"/>
                    <a:pt x="601" y="1868"/>
                    <a:pt x="501" y="1802"/>
                  </a:cubicBezTo>
                  <a:cubicBezTo>
                    <a:pt x="300" y="1602"/>
                    <a:pt x="167" y="1068"/>
                    <a:pt x="200" y="301"/>
                  </a:cubicBezTo>
                  <a:close/>
                  <a:moveTo>
                    <a:pt x="100" y="0"/>
                  </a:moveTo>
                  <a:cubicBezTo>
                    <a:pt x="67" y="0"/>
                    <a:pt x="34" y="34"/>
                    <a:pt x="34" y="67"/>
                  </a:cubicBezTo>
                  <a:cubicBezTo>
                    <a:pt x="0" y="401"/>
                    <a:pt x="34" y="768"/>
                    <a:pt x="67" y="1101"/>
                  </a:cubicBezTo>
                  <a:cubicBezTo>
                    <a:pt x="67" y="1401"/>
                    <a:pt x="200" y="1702"/>
                    <a:pt x="400" y="1935"/>
                  </a:cubicBezTo>
                  <a:cubicBezTo>
                    <a:pt x="483" y="2017"/>
                    <a:pt x="610" y="2077"/>
                    <a:pt x="727" y="2077"/>
                  </a:cubicBezTo>
                  <a:cubicBezTo>
                    <a:pt x="752" y="2077"/>
                    <a:pt x="777" y="2074"/>
                    <a:pt x="801" y="2069"/>
                  </a:cubicBezTo>
                  <a:cubicBezTo>
                    <a:pt x="901" y="2069"/>
                    <a:pt x="968" y="2002"/>
                    <a:pt x="1001" y="1935"/>
                  </a:cubicBezTo>
                  <a:cubicBezTo>
                    <a:pt x="1201" y="1535"/>
                    <a:pt x="300" y="167"/>
                    <a:pt x="167" y="34"/>
                  </a:cubicBezTo>
                  <a:cubicBezTo>
                    <a:pt x="167" y="0"/>
                    <a:pt x="134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g150c58f3b7b_0_704"/>
            <p:cNvSpPr/>
            <p:nvPr/>
          </p:nvSpPr>
          <p:spPr>
            <a:xfrm>
              <a:off x="3679614" y="3300742"/>
              <a:ext cx="45071" cy="34350"/>
            </a:xfrm>
            <a:custGeom>
              <a:rect b="b" l="l" r="r" t="t"/>
              <a:pathLst>
                <a:path extrusionOk="0" h="1272" w="1669">
                  <a:moveTo>
                    <a:pt x="234" y="200"/>
                  </a:moveTo>
                  <a:lnTo>
                    <a:pt x="234" y="200"/>
                  </a:lnTo>
                  <a:cubicBezTo>
                    <a:pt x="634" y="234"/>
                    <a:pt x="1035" y="367"/>
                    <a:pt x="1368" y="600"/>
                  </a:cubicBezTo>
                  <a:cubicBezTo>
                    <a:pt x="1435" y="667"/>
                    <a:pt x="1468" y="767"/>
                    <a:pt x="1502" y="867"/>
                  </a:cubicBezTo>
                  <a:lnTo>
                    <a:pt x="1502" y="901"/>
                  </a:lnTo>
                  <a:lnTo>
                    <a:pt x="1502" y="934"/>
                  </a:lnTo>
                  <a:cubicBezTo>
                    <a:pt x="1502" y="1067"/>
                    <a:pt x="1468" y="1101"/>
                    <a:pt x="1435" y="1101"/>
                  </a:cubicBezTo>
                  <a:cubicBezTo>
                    <a:pt x="1428" y="1102"/>
                    <a:pt x="1420" y="1102"/>
                    <a:pt x="1413" y="1102"/>
                  </a:cubicBezTo>
                  <a:cubicBezTo>
                    <a:pt x="1162" y="1102"/>
                    <a:pt x="525" y="588"/>
                    <a:pt x="234" y="200"/>
                  </a:cubicBezTo>
                  <a:close/>
                  <a:moveTo>
                    <a:pt x="67" y="0"/>
                  </a:moveTo>
                  <a:cubicBezTo>
                    <a:pt x="34" y="0"/>
                    <a:pt x="1" y="33"/>
                    <a:pt x="1" y="33"/>
                  </a:cubicBezTo>
                  <a:cubicBezTo>
                    <a:pt x="1" y="67"/>
                    <a:pt x="1" y="100"/>
                    <a:pt x="1" y="100"/>
                  </a:cubicBezTo>
                  <a:lnTo>
                    <a:pt x="1" y="133"/>
                  </a:lnTo>
                  <a:cubicBezTo>
                    <a:pt x="225" y="518"/>
                    <a:pt x="1034" y="1272"/>
                    <a:pt x="1422" y="1272"/>
                  </a:cubicBezTo>
                  <a:cubicBezTo>
                    <a:pt x="1438" y="1272"/>
                    <a:pt x="1454" y="1270"/>
                    <a:pt x="1468" y="1268"/>
                  </a:cubicBezTo>
                  <a:cubicBezTo>
                    <a:pt x="1568" y="1268"/>
                    <a:pt x="1668" y="1168"/>
                    <a:pt x="1668" y="934"/>
                  </a:cubicBezTo>
                  <a:cubicBezTo>
                    <a:pt x="1668" y="767"/>
                    <a:pt x="1568" y="634"/>
                    <a:pt x="1468" y="500"/>
                  </a:cubicBezTo>
                  <a:cubicBezTo>
                    <a:pt x="1035" y="100"/>
                    <a:pt x="101" y="33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g150c58f3b7b_0_704"/>
            <p:cNvSpPr/>
            <p:nvPr/>
          </p:nvSpPr>
          <p:spPr>
            <a:xfrm>
              <a:off x="4575021" y="1373790"/>
              <a:ext cx="19849" cy="26330"/>
            </a:xfrm>
            <a:custGeom>
              <a:rect b="b" l="l" r="r" t="t"/>
              <a:pathLst>
                <a:path extrusionOk="0" h="975" w="735">
                  <a:moveTo>
                    <a:pt x="337" y="0"/>
                  </a:moveTo>
                  <a:cubicBezTo>
                    <a:pt x="325" y="0"/>
                    <a:pt x="313" y="2"/>
                    <a:pt x="301" y="4"/>
                  </a:cubicBezTo>
                  <a:cubicBezTo>
                    <a:pt x="101" y="4"/>
                    <a:pt x="1" y="271"/>
                    <a:pt x="34" y="538"/>
                  </a:cubicBezTo>
                  <a:cubicBezTo>
                    <a:pt x="65" y="785"/>
                    <a:pt x="239" y="975"/>
                    <a:pt x="397" y="975"/>
                  </a:cubicBezTo>
                  <a:cubicBezTo>
                    <a:pt x="410" y="975"/>
                    <a:pt x="422" y="974"/>
                    <a:pt x="434" y="971"/>
                  </a:cubicBezTo>
                  <a:cubicBezTo>
                    <a:pt x="601" y="938"/>
                    <a:pt x="734" y="704"/>
                    <a:pt x="668" y="438"/>
                  </a:cubicBezTo>
                  <a:cubicBezTo>
                    <a:pt x="637" y="190"/>
                    <a:pt x="491" y="0"/>
                    <a:pt x="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g150c58f3b7b_0_704"/>
            <p:cNvSpPr/>
            <p:nvPr/>
          </p:nvSpPr>
          <p:spPr>
            <a:xfrm>
              <a:off x="4657900" y="1360369"/>
              <a:ext cx="19849" cy="27140"/>
            </a:xfrm>
            <a:custGeom>
              <a:rect b="b" l="l" r="r" t="t"/>
              <a:pathLst>
                <a:path extrusionOk="0" h="1005" w="735">
                  <a:moveTo>
                    <a:pt x="301" y="1"/>
                  </a:moveTo>
                  <a:cubicBezTo>
                    <a:pt x="100" y="34"/>
                    <a:pt x="0" y="301"/>
                    <a:pt x="34" y="568"/>
                  </a:cubicBezTo>
                  <a:cubicBezTo>
                    <a:pt x="96" y="815"/>
                    <a:pt x="243" y="1005"/>
                    <a:pt x="424" y="1005"/>
                  </a:cubicBezTo>
                  <a:cubicBezTo>
                    <a:pt x="438" y="1005"/>
                    <a:pt x="453" y="1004"/>
                    <a:pt x="467" y="1001"/>
                  </a:cubicBezTo>
                  <a:cubicBezTo>
                    <a:pt x="668" y="968"/>
                    <a:pt x="734" y="734"/>
                    <a:pt x="701" y="468"/>
                  </a:cubicBezTo>
                  <a:cubicBezTo>
                    <a:pt x="668" y="201"/>
                    <a:pt x="501" y="1"/>
                    <a:pt x="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g150c58f3b7b_0_704"/>
            <p:cNvSpPr/>
            <p:nvPr/>
          </p:nvSpPr>
          <p:spPr>
            <a:xfrm>
              <a:off x="4663301" y="1354077"/>
              <a:ext cx="17148" cy="9236"/>
            </a:xfrm>
            <a:custGeom>
              <a:rect b="b" l="l" r="r" t="t"/>
              <a:pathLst>
                <a:path extrusionOk="0" h="342" w="635">
                  <a:moveTo>
                    <a:pt x="634" y="0"/>
                  </a:moveTo>
                  <a:lnTo>
                    <a:pt x="1" y="267"/>
                  </a:lnTo>
                  <a:cubicBezTo>
                    <a:pt x="74" y="320"/>
                    <a:pt x="143" y="342"/>
                    <a:pt x="207" y="342"/>
                  </a:cubicBezTo>
                  <a:cubicBezTo>
                    <a:pt x="464" y="342"/>
                    <a:pt x="634" y="0"/>
                    <a:pt x="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g150c58f3b7b_0_704"/>
            <p:cNvSpPr/>
            <p:nvPr/>
          </p:nvSpPr>
          <p:spPr>
            <a:xfrm>
              <a:off x="4626358" y="1392802"/>
              <a:ext cx="34269" cy="51499"/>
            </a:xfrm>
            <a:custGeom>
              <a:rect b="b" l="l" r="r" t="t"/>
              <a:pathLst>
                <a:path extrusionOk="0" h="1907" w="1269">
                  <a:moveTo>
                    <a:pt x="1" y="0"/>
                  </a:moveTo>
                  <a:lnTo>
                    <a:pt x="301" y="1902"/>
                  </a:lnTo>
                  <a:cubicBezTo>
                    <a:pt x="339" y="1905"/>
                    <a:pt x="376" y="1907"/>
                    <a:pt x="412" y="1907"/>
                  </a:cubicBezTo>
                  <a:cubicBezTo>
                    <a:pt x="735" y="1907"/>
                    <a:pt x="1029" y="1778"/>
                    <a:pt x="1268" y="1568"/>
                  </a:cubicBezTo>
                  <a:cubicBezTo>
                    <a:pt x="768" y="1101"/>
                    <a:pt x="334" y="568"/>
                    <a:pt x="1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g150c58f3b7b_0_704"/>
            <p:cNvSpPr/>
            <p:nvPr/>
          </p:nvSpPr>
          <p:spPr>
            <a:xfrm>
              <a:off x="4553822" y="1457965"/>
              <a:ext cx="58169" cy="21334"/>
            </a:xfrm>
            <a:custGeom>
              <a:rect b="b" l="l" r="r" t="t"/>
              <a:pathLst>
                <a:path extrusionOk="0" h="790" w="2154">
                  <a:moveTo>
                    <a:pt x="117" y="1"/>
                  </a:moveTo>
                  <a:cubicBezTo>
                    <a:pt x="48" y="1"/>
                    <a:pt x="0" y="71"/>
                    <a:pt x="52" y="123"/>
                  </a:cubicBezTo>
                  <a:cubicBezTo>
                    <a:pt x="485" y="556"/>
                    <a:pt x="1052" y="790"/>
                    <a:pt x="1653" y="790"/>
                  </a:cubicBezTo>
                  <a:cubicBezTo>
                    <a:pt x="1820" y="790"/>
                    <a:pt x="1953" y="790"/>
                    <a:pt x="2086" y="756"/>
                  </a:cubicBezTo>
                  <a:cubicBezTo>
                    <a:pt x="2120" y="756"/>
                    <a:pt x="2153" y="723"/>
                    <a:pt x="2153" y="656"/>
                  </a:cubicBezTo>
                  <a:cubicBezTo>
                    <a:pt x="2153" y="623"/>
                    <a:pt x="2086" y="590"/>
                    <a:pt x="2053" y="590"/>
                  </a:cubicBezTo>
                  <a:cubicBezTo>
                    <a:pt x="1928" y="615"/>
                    <a:pt x="1801" y="627"/>
                    <a:pt x="1674" y="627"/>
                  </a:cubicBezTo>
                  <a:cubicBezTo>
                    <a:pt x="1129" y="627"/>
                    <a:pt x="591" y="402"/>
                    <a:pt x="185" y="23"/>
                  </a:cubicBezTo>
                  <a:cubicBezTo>
                    <a:pt x="162" y="7"/>
                    <a:pt x="139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g150c58f3b7b_0_704"/>
            <p:cNvSpPr/>
            <p:nvPr/>
          </p:nvSpPr>
          <p:spPr>
            <a:xfrm>
              <a:off x="4395762" y="1426829"/>
              <a:ext cx="84823" cy="78855"/>
            </a:xfrm>
            <a:custGeom>
              <a:rect b="b" l="l" r="r" t="t"/>
              <a:pathLst>
                <a:path extrusionOk="0" h="2920" w="3141">
                  <a:moveTo>
                    <a:pt x="1325" y="1"/>
                  </a:moveTo>
                  <a:cubicBezTo>
                    <a:pt x="1284" y="1"/>
                    <a:pt x="1243" y="3"/>
                    <a:pt x="1201" y="8"/>
                  </a:cubicBezTo>
                  <a:cubicBezTo>
                    <a:pt x="401" y="108"/>
                    <a:pt x="0" y="1009"/>
                    <a:pt x="434" y="1709"/>
                  </a:cubicBezTo>
                  <a:cubicBezTo>
                    <a:pt x="768" y="2276"/>
                    <a:pt x="1301" y="2677"/>
                    <a:pt x="1935" y="2877"/>
                  </a:cubicBezTo>
                  <a:cubicBezTo>
                    <a:pt x="2039" y="2906"/>
                    <a:pt x="2136" y="2919"/>
                    <a:pt x="2226" y="2919"/>
                  </a:cubicBezTo>
                  <a:cubicBezTo>
                    <a:pt x="2859" y="2919"/>
                    <a:pt x="3140" y="2248"/>
                    <a:pt x="2936" y="1576"/>
                  </a:cubicBezTo>
                  <a:cubicBezTo>
                    <a:pt x="2746" y="879"/>
                    <a:pt x="2104" y="1"/>
                    <a:pt x="1325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g150c58f3b7b_0_704"/>
            <p:cNvSpPr/>
            <p:nvPr/>
          </p:nvSpPr>
          <p:spPr>
            <a:xfrm>
              <a:off x="4526385" y="1337523"/>
              <a:ext cx="44153" cy="39103"/>
            </a:xfrm>
            <a:custGeom>
              <a:rect b="b" l="l" r="r" t="t"/>
              <a:pathLst>
                <a:path extrusionOk="0" h="1448" w="1635">
                  <a:moveTo>
                    <a:pt x="1456" y="0"/>
                  </a:moveTo>
                  <a:cubicBezTo>
                    <a:pt x="1437" y="0"/>
                    <a:pt x="1418" y="4"/>
                    <a:pt x="1401" y="13"/>
                  </a:cubicBezTo>
                  <a:cubicBezTo>
                    <a:pt x="1335" y="13"/>
                    <a:pt x="300" y="346"/>
                    <a:pt x="34" y="1214"/>
                  </a:cubicBezTo>
                  <a:cubicBezTo>
                    <a:pt x="0" y="1314"/>
                    <a:pt x="34" y="1380"/>
                    <a:pt x="134" y="1414"/>
                  </a:cubicBezTo>
                  <a:cubicBezTo>
                    <a:pt x="134" y="1414"/>
                    <a:pt x="167" y="1447"/>
                    <a:pt x="167" y="1447"/>
                  </a:cubicBezTo>
                  <a:cubicBezTo>
                    <a:pt x="234" y="1414"/>
                    <a:pt x="300" y="1380"/>
                    <a:pt x="334" y="1314"/>
                  </a:cubicBezTo>
                  <a:cubicBezTo>
                    <a:pt x="567" y="613"/>
                    <a:pt x="1468" y="313"/>
                    <a:pt x="1501" y="313"/>
                  </a:cubicBezTo>
                  <a:cubicBezTo>
                    <a:pt x="1568" y="280"/>
                    <a:pt x="1635" y="213"/>
                    <a:pt x="1601" y="113"/>
                  </a:cubicBezTo>
                  <a:cubicBezTo>
                    <a:pt x="1576" y="38"/>
                    <a:pt x="1514" y="0"/>
                    <a:pt x="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g150c58f3b7b_0_704"/>
            <p:cNvSpPr/>
            <p:nvPr/>
          </p:nvSpPr>
          <p:spPr>
            <a:xfrm>
              <a:off x="4627951" y="1318241"/>
              <a:ext cx="47097" cy="15123"/>
            </a:xfrm>
            <a:custGeom>
              <a:rect b="b" l="l" r="r" t="t"/>
              <a:pathLst>
                <a:path extrusionOk="0" h="560" w="1744">
                  <a:moveTo>
                    <a:pt x="760" y="0"/>
                  </a:moveTo>
                  <a:cubicBezTo>
                    <a:pt x="548" y="0"/>
                    <a:pt x="336" y="43"/>
                    <a:pt x="142" y="126"/>
                  </a:cubicBezTo>
                  <a:cubicBezTo>
                    <a:pt x="1" y="211"/>
                    <a:pt x="51" y="415"/>
                    <a:pt x="191" y="415"/>
                  </a:cubicBezTo>
                  <a:cubicBezTo>
                    <a:pt x="216" y="415"/>
                    <a:pt x="245" y="408"/>
                    <a:pt x="275" y="393"/>
                  </a:cubicBezTo>
                  <a:cubicBezTo>
                    <a:pt x="430" y="342"/>
                    <a:pt x="589" y="315"/>
                    <a:pt x="745" y="315"/>
                  </a:cubicBezTo>
                  <a:cubicBezTo>
                    <a:pt x="995" y="315"/>
                    <a:pt x="1238" y="383"/>
                    <a:pt x="1443" y="527"/>
                  </a:cubicBezTo>
                  <a:cubicBezTo>
                    <a:pt x="1476" y="527"/>
                    <a:pt x="1510" y="560"/>
                    <a:pt x="1543" y="560"/>
                  </a:cubicBezTo>
                  <a:cubicBezTo>
                    <a:pt x="1676" y="527"/>
                    <a:pt x="1743" y="326"/>
                    <a:pt x="1610" y="260"/>
                  </a:cubicBezTo>
                  <a:cubicBezTo>
                    <a:pt x="1357" y="84"/>
                    <a:pt x="1058" y="0"/>
                    <a:pt x="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g150c58f3b7b_0_704"/>
            <p:cNvSpPr/>
            <p:nvPr/>
          </p:nvSpPr>
          <p:spPr>
            <a:xfrm>
              <a:off x="4062465" y="1749513"/>
              <a:ext cx="276558" cy="597270"/>
            </a:xfrm>
            <a:custGeom>
              <a:rect b="b" l="l" r="r" t="t"/>
              <a:pathLst>
                <a:path extrusionOk="0" h="22117" w="10241">
                  <a:moveTo>
                    <a:pt x="7739" y="1"/>
                  </a:moveTo>
                  <a:cubicBezTo>
                    <a:pt x="6338" y="1435"/>
                    <a:pt x="5004" y="2970"/>
                    <a:pt x="3803" y="4571"/>
                  </a:cubicBezTo>
                  <a:cubicBezTo>
                    <a:pt x="3203" y="5405"/>
                    <a:pt x="2602" y="6205"/>
                    <a:pt x="2068" y="7073"/>
                  </a:cubicBezTo>
                  <a:cubicBezTo>
                    <a:pt x="1501" y="7940"/>
                    <a:pt x="1001" y="8874"/>
                    <a:pt x="567" y="9808"/>
                  </a:cubicBezTo>
                  <a:lnTo>
                    <a:pt x="401" y="10142"/>
                  </a:lnTo>
                  <a:cubicBezTo>
                    <a:pt x="367" y="10208"/>
                    <a:pt x="334" y="10242"/>
                    <a:pt x="301" y="10375"/>
                  </a:cubicBezTo>
                  <a:cubicBezTo>
                    <a:pt x="234" y="10475"/>
                    <a:pt x="200" y="10609"/>
                    <a:pt x="167" y="10709"/>
                  </a:cubicBezTo>
                  <a:cubicBezTo>
                    <a:pt x="67" y="11042"/>
                    <a:pt x="34" y="11409"/>
                    <a:pt x="0" y="11776"/>
                  </a:cubicBezTo>
                  <a:cubicBezTo>
                    <a:pt x="0" y="12343"/>
                    <a:pt x="34" y="12944"/>
                    <a:pt x="100" y="13511"/>
                  </a:cubicBezTo>
                  <a:cubicBezTo>
                    <a:pt x="267" y="14545"/>
                    <a:pt x="501" y="15545"/>
                    <a:pt x="834" y="16546"/>
                  </a:cubicBezTo>
                  <a:cubicBezTo>
                    <a:pt x="1401" y="18447"/>
                    <a:pt x="2135" y="20315"/>
                    <a:pt x="3002" y="22117"/>
                  </a:cubicBezTo>
                  <a:lnTo>
                    <a:pt x="4637" y="21516"/>
                  </a:lnTo>
                  <a:cubicBezTo>
                    <a:pt x="4403" y="20582"/>
                    <a:pt x="4203" y="19648"/>
                    <a:pt x="3970" y="18714"/>
                  </a:cubicBezTo>
                  <a:cubicBezTo>
                    <a:pt x="3736" y="17780"/>
                    <a:pt x="3570" y="16846"/>
                    <a:pt x="3403" y="15912"/>
                  </a:cubicBezTo>
                  <a:cubicBezTo>
                    <a:pt x="3236" y="15012"/>
                    <a:pt x="3103" y="14111"/>
                    <a:pt x="3069" y="13210"/>
                  </a:cubicBezTo>
                  <a:cubicBezTo>
                    <a:pt x="3036" y="12810"/>
                    <a:pt x="3036" y="12410"/>
                    <a:pt x="3069" y="12043"/>
                  </a:cubicBezTo>
                  <a:cubicBezTo>
                    <a:pt x="3103" y="11909"/>
                    <a:pt x="3136" y="11776"/>
                    <a:pt x="3169" y="11676"/>
                  </a:cubicBezTo>
                  <a:cubicBezTo>
                    <a:pt x="3203" y="11643"/>
                    <a:pt x="3203" y="11576"/>
                    <a:pt x="3236" y="11543"/>
                  </a:cubicBezTo>
                  <a:lnTo>
                    <a:pt x="3403" y="11276"/>
                  </a:lnTo>
                  <a:cubicBezTo>
                    <a:pt x="4337" y="9675"/>
                    <a:pt x="5371" y="8140"/>
                    <a:pt x="6538" y="6706"/>
                  </a:cubicBezTo>
                  <a:cubicBezTo>
                    <a:pt x="7105" y="5972"/>
                    <a:pt x="7739" y="5238"/>
                    <a:pt x="8373" y="4538"/>
                  </a:cubicBezTo>
                  <a:cubicBezTo>
                    <a:pt x="8973" y="3837"/>
                    <a:pt x="9641" y="3103"/>
                    <a:pt x="10241" y="2469"/>
                  </a:cubicBezTo>
                  <a:lnTo>
                    <a:pt x="773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g150c58f3b7b_0_704"/>
            <p:cNvSpPr/>
            <p:nvPr/>
          </p:nvSpPr>
          <p:spPr>
            <a:xfrm>
              <a:off x="4187660" y="1690237"/>
              <a:ext cx="215338" cy="248473"/>
            </a:xfrm>
            <a:custGeom>
              <a:rect b="b" l="l" r="r" t="t"/>
              <a:pathLst>
                <a:path extrusionOk="0" h="9201" w="7974">
                  <a:moveTo>
                    <a:pt x="4375" y="1"/>
                  </a:moveTo>
                  <a:cubicBezTo>
                    <a:pt x="4284" y="1"/>
                    <a:pt x="4193" y="10"/>
                    <a:pt x="4104" y="28"/>
                  </a:cubicBezTo>
                  <a:cubicBezTo>
                    <a:pt x="2703" y="328"/>
                    <a:pt x="1" y="4798"/>
                    <a:pt x="1" y="4798"/>
                  </a:cubicBezTo>
                  <a:lnTo>
                    <a:pt x="4604" y="9201"/>
                  </a:lnTo>
                  <a:cubicBezTo>
                    <a:pt x="4604" y="9201"/>
                    <a:pt x="7973" y="6399"/>
                    <a:pt x="7907" y="4498"/>
                  </a:cubicBezTo>
                  <a:cubicBezTo>
                    <a:pt x="7844" y="2637"/>
                    <a:pt x="5962" y="1"/>
                    <a:pt x="4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g150c58f3b7b_0_704"/>
            <p:cNvSpPr/>
            <p:nvPr/>
          </p:nvSpPr>
          <p:spPr>
            <a:xfrm>
              <a:off x="4290361" y="3841708"/>
              <a:ext cx="49581" cy="40075"/>
            </a:xfrm>
            <a:custGeom>
              <a:rect b="b" l="l" r="r" t="t"/>
              <a:pathLst>
                <a:path extrusionOk="0" h="1484" w="1836">
                  <a:moveTo>
                    <a:pt x="268" y="249"/>
                  </a:moveTo>
                  <a:lnTo>
                    <a:pt x="268" y="249"/>
                  </a:lnTo>
                  <a:cubicBezTo>
                    <a:pt x="735" y="416"/>
                    <a:pt x="1168" y="650"/>
                    <a:pt x="1568" y="983"/>
                  </a:cubicBezTo>
                  <a:cubicBezTo>
                    <a:pt x="1602" y="1016"/>
                    <a:pt x="1635" y="1050"/>
                    <a:pt x="1635" y="1117"/>
                  </a:cubicBezTo>
                  <a:cubicBezTo>
                    <a:pt x="1669" y="1150"/>
                    <a:pt x="1635" y="1183"/>
                    <a:pt x="1635" y="1217"/>
                  </a:cubicBezTo>
                  <a:cubicBezTo>
                    <a:pt x="1568" y="1283"/>
                    <a:pt x="1468" y="1317"/>
                    <a:pt x="1368" y="1317"/>
                  </a:cubicBezTo>
                  <a:cubicBezTo>
                    <a:pt x="1101" y="1283"/>
                    <a:pt x="701" y="883"/>
                    <a:pt x="268" y="249"/>
                  </a:cubicBezTo>
                  <a:close/>
                  <a:moveTo>
                    <a:pt x="69" y="1"/>
                  </a:moveTo>
                  <a:cubicBezTo>
                    <a:pt x="49" y="1"/>
                    <a:pt x="34" y="16"/>
                    <a:pt x="34" y="16"/>
                  </a:cubicBezTo>
                  <a:cubicBezTo>
                    <a:pt x="1" y="49"/>
                    <a:pt x="1" y="82"/>
                    <a:pt x="34" y="116"/>
                  </a:cubicBezTo>
                  <a:cubicBezTo>
                    <a:pt x="201" y="416"/>
                    <a:pt x="401" y="716"/>
                    <a:pt x="634" y="983"/>
                  </a:cubicBezTo>
                  <a:cubicBezTo>
                    <a:pt x="801" y="1217"/>
                    <a:pt x="1068" y="1383"/>
                    <a:pt x="1368" y="1483"/>
                  </a:cubicBezTo>
                  <a:cubicBezTo>
                    <a:pt x="1502" y="1483"/>
                    <a:pt x="1635" y="1417"/>
                    <a:pt x="1735" y="1317"/>
                  </a:cubicBezTo>
                  <a:cubicBezTo>
                    <a:pt x="1802" y="1250"/>
                    <a:pt x="1835" y="1150"/>
                    <a:pt x="1802" y="1083"/>
                  </a:cubicBezTo>
                  <a:cubicBezTo>
                    <a:pt x="1702" y="616"/>
                    <a:pt x="268" y="49"/>
                    <a:pt x="101" y="16"/>
                  </a:cubicBezTo>
                  <a:cubicBezTo>
                    <a:pt x="90" y="5"/>
                    <a:pt x="79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g150c58f3b7b_0_704"/>
            <p:cNvSpPr/>
            <p:nvPr/>
          </p:nvSpPr>
          <p:spPr>
            <a:xfrm>
              <a:off x="4290361" y="3828449"/>
              <a:ext cx="50472" cy="21604"/>
            </a:xfrm>
            <a:custGeom>
              <a:rect b="b" l="l" r="r" t="t"/>
              <a:pathLst>
                <a:path extrusionOk="0" h="800" w="1869">
                  <a:moveTo>
                    <a:pt x="1335" y="140"/>
                  </a:moveTo>
                  <a:cubicBezTo>
                    <a:pt x="1435" y="173"/>
                    <a:pt x="1535" y="207"/>
                    <a:pt x="1602" y="307"/>
                  </a:cubicBezTo>
                  <a:lnTo>
                    <a:pt x="1635" y="340"/>
                  </a:lnTo>
                  <a:cubicBezTo>
                    <a:pt x="1702" y="440"/>
                    <a:pt x="1669" y="507"/>
                    <a:pt x="1669" y="507"/>
                  </a:cubicBezTo>
                  <a:cubicBezTo>
                    <a:pt x="1585" y="607"/>
                    <a:pt x="1352" y="649"/>
                    <a:pt x="1081" y="649"/>
                  </a:cubicBezTo>
                  <a:cubicBezTo>
                    <a:pt x="810" y="649"/>
                    <a:pt x="501" y="607"/>
                    <a:pt x="268" y="540"/>
                  </a:cubicBezTo>
                  <a:cubicBezTo>
                    <a:pt x="568" y="307"/>
                    <a:pt x="935" y="173"/>
                    <a:pt x="1335" y="140"/>
                  </a:cubicBezTo>
                  <a:close/>
                  <a:moveTo>
                    <a:pt x="1234" y="1"/>
                  </a:moveTo>
                  <a:cubicBezTo>
                    <a:pt x="684" y="1"/>
                    <a:pt x="34" y="475"/>
                    <a:pt x="34" y="507"/>
                  </a:cubicBezTo>
                  <a:cubicBezTo>
                    <a:pt x="1" y="507"/>
                    <a:pt x="1" y="540"/>
                    <a:pt x="1" y="573"/>
                  </a:cubicBezTo>
                  <a:cubicBezTo>
                    <a:pt x="1" y="607"/>
                    <a:pt x="1" y="607"/>
                    <a:pt x="34" y="640"/>
                  </a:cubicBezTo>
                  <a:cubicBezTo>
                    <a:pt x="266" y="729"/>
                    <a:pt x="679" y="799"/>
                    <a:pt x="1049" y="799"/>
                  </a:cubicBezTo>
                  <a:cubicBezTo>
                    <a:pt x="1371" y="799"/>
                    <a:pt x="1660" y="746"/>
                    <a:pt x="1769" y="607"/>
                  </a:cubicBezTo>
                  <a:cubicBezTo>
                    <a:pt x="1869" y="507"/>
                    <a:pt x="1869" y="340"/>
                    <a:pt x="1735" y="240"/>
                  </a:cubicBezTo>
                  <a:cubicBezTo>
                    <a:pt x="1669" y="106"/>
                    <a:pt x="1502" y="6"/>
                    <a:pt x="1335" y="6"/>
                  </a:cubicBezTo>
                  <a:cubicBezTo>
                    <a:pt x="1302" y="2"/>
                    <a:pt x="1268" y="1"/>
                    <a:pt x="1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g150c58f3b7b_0_704"/>
            <p:cNvSpPr/>
            <p:nvPr/>
          </p:nvSpPr>
          <p:spPr>
            <a:xfrm>
              <a:off x="4580422" y="1366688"/>
              <a:ext cx="17148" cy="9587"/>
            </a:xfrm>
            <a:custGeom>
              <a:rect b="b" l="l" r="r" t="t"/>
              <a:pathLst>
                <a:path extrusionOk="0" h="355" w="635">
                  <a:moveTo>
                    <a:pt x="634" y="0"/>
                  </a:moveTo>
                  <a:lnTo>
                    <a:pt x="1" y="267"/>
                  </a:lnTo>
                  <a:cubicBezTo>
                    <a:pt x="77" y="330"/>
                    <a:pt x="150" y="355"/>
                    <a:pt x="216" y="355"/>
                  </a:cubicBezTo>
                  <a:cubicBezTo>
                    <a:pt x="468" y="355"/>
                    <a:pt x="634" y="0"/>
                    <a:pt x="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g150c58f3b7b_0_704"/>
            <p:cNvSpPr/>
            <p:nvPr/>
          </p:nvSpPr>
          <p:spPr>
            <a:xfrm>
              <a:off x="4338106" y="2226613"/>
              <a:ext cx="403590" cy="48123"/>
            </a:xfrm>
            <a:custGeom>
              <a:rect b="b" l="l" r="r" t="t"/>
              <a:pathLst>
                <a:path extrusionOk="0" h="1782" w="14945">
                  <a:moveTo>
                    <a:pt x="594" y="1"/>
                  </a:moveTo>
                  <a:cubicBezTo>
                    <a:pt x="522" y="1"/>
                    <a:pt x="459" y="38"/>
                    <a:pt x="434" y="113"/>
                  </a:cubicBezTo>
                  <a:lnTo>
                    <a:pt x="67" y="1348"/>
                  </a:lnTo>
                  <a:cubicBezTo>
                    <a:pt x="1" y="1448"/>
                    <a:pt x="134" y="1548"/>
                    <a:pt x="267" y="1548"/>
                  </a:cubicBezTo>
                  <a:lnTo>
                    <a:pt x="14544" y="1781"/>
                  </a:lnTo>
                  <a:cubicBezTo>
                    <a:pt x="14678" y="1781"/>
                    <a:pt x="14778" y="1714"/>
                    <a:pt x="14778" y="1648"/>
                  </a:cubicBezTo>
                  <a:lnTo>
                    <a:pt x="14945" y="414"/>
                  </a:lnTo>
                  <a:cubicBezTo>
                    <a:pt x="14945" y="313"/>
                    <a:pt x="14845" y="247"/>
                    <a:pt x="14711" y="247"/>
                  </a:cubicBezTo>
                  <a:lnTo>
                    <a:pt x="668" y="13"/>
                  </a:lnTo>
                  <a:cubicBezTo>
                    <a:pt x="643" y="5"/>
                    <a:pt x="618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g150c58f3b7b_0_704"/>
            <p:cNvSpPr/>
            <p:nvPr/>
          </p:nvSpPr>
          <p:spPr>
            <a:xfrm>
              <a:off x="4385851" y="2224263"/>
              <a:ext cx="23440" cy="48663"/>
            </a:xfrm>
            <a:custGeom>
              <a:rect b="b" l="l" r="r" t="t"/>
              <a:pathLst>
                <a:path extrusionOk="0" h="1802" w="868">
                  <a:moveTo>
                    <a:pt x="367" y="0"/>
                  </a:moveTo>
                  <a:cubicBezTo>
                    <a:pt x="301" y="0"/>
                    <a:pt x="234" y="34"/>
                    <a:pt x="234" y="100"/>
                  </a:cubicBezTo>
                  <a:lnTo>
                    <a:pt x="34" y="1701"/>
                  </a:lnTo>
                  <a:cubicBezTo>
                    <a:pt x="1" y="1768"/>
                    <a:pt x="67" y="1801"/>
                    <a:pt x="134" y="1801"/>
                  </a:cubicBezTo>
                  <a:lnTo>
                    <a:pt x="534" y="1801"/>
                  </a:lnTo>
                  <a:cubicBezTo>
                    <a:pt x="601" y="1801"/>
                    <a:pt x="668" y="1768"/>
                    <a:pt x="668" y="1701"/>
                  </a:cubicBezTo>
                  <a:lnTo>
                    <a:pt x="868" y="100"/>
                  </a:lnTo>
                  <a:cubicBezTo>
                    <a:pt x="868" y="67"/>
                    <a:pt x="834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g150c58f3b7b_0_704"/>
            <p:cNvSpPr/>
            <p:nvPr/>
          </p:nvSpPr>
          <p:spPr>
            <a:xfrm>
              <a:off x="4688524" y="2229664"/>
              <a:ext cx="23440" cy="47772"/>
            </a:xfrm>
            <a:custGeom>
              <a:rect b="b" l="l" r="r" t="t"/>
              <a:pathLst>
                <a:path extrusionOk="0" h="1769" w="868">
                  <a:moveTo>
                    <a:pt x="367" y="0"/>
                  </a:moveTo>
                  <a:cubicBezTo>
                    <a:pt x="301" y="0"/>
                    <a:pt x="201" y="34"/>
                    <a:pt x="201" y="67"/>
                  </a:cubicBezTo>
                  <a:lnTo>
                    <a:pt x="1" y="1668"/>
                  </a:lnTo>
                  <a:cubicBezTo>
                    <a:pt x="1" y="1735"/>
                    <a:pt x="67" y="1768"/>
                    <a:pt x="134" y="1768"/>
                  </a:cubicBezTo>
                  <a:lnTo>
                    <a:pt x="501" y="1768"/>
                  </a:lnTo>
                  <a:cubicBezTo>
                    <a:pt x="601" y="1768"/>
                    <a:pt x="668" y="1735"/>
                    <a:pt x="668" y="1702"/>
                  </a:cubicBezTo>
                  <a:lnTo>
                    <a:pt x="868" y="67"/>
                  </a:lnTo>
                  <a:cubicBezTo>
                    <a:pt x="868" y="34"/>
                    <a:pt x="801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g150c58f3b7b_0_704"/>
            <p:cNvSpPr/>
            <p:nvPr/>
          </p:nvSpPr>
          <p:spPr>
            <a:xfrm>
              <a:off x="4537187" y="2226964"/>
              <a:ext cx="23440" cy="47772"/>
            </a:xfrm>
            <a:custGeom>
              <a:rect b="b" l="l" r="r" t="t"/>
              <a:pathLst>
                <a:path extrusionOk="0" h="1769" w="868">
                  <a:moveTo>
                    <a:pt x="367" y="0"/>
                  </a:moveTo>
                  <a:cubicBezTo>
                    <a:pt x="301" y="0"/>
                    <a:pt x="234" y="34"/>
                    <a:pt x="201" y="67"/>
                  </a:cubicBezTo>
                  <a:lnTo>
                    <a:pt x="1" y="1701"/>
                  </a:lnTo>
                  <a:cubicBezTo>
                    <a:pt x="1" y="1735"/>
                    <a:pt x="67" y="1768"/>
                    <a:pt x="134" y="1768"/>
                  </a:cubicBezTo>
                  <a:lnTo>
                    <a:pt x="534" y="1768"/>
                  </a:lnTo>
                  <a:cubicBezTo>
                    <a:pt x="601" y="1768"/>
                    <a:pt x="668" y="1735"/>
                    <a:pt x="668" y="1701"/>
                  </a:cubicBezTo>
                  <a:lnTo>
                    <a:pt x="868" y="100"/>
                  </a:lnTo>
                  <a:cubicBezTo>
                    <a:pt x="868" y="34"/>
                    <a:pt x="801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g150c58f3b7b_0_704"/>
            <p:cNvSpPr/>
            <p:nvPr/>
          </p:nvSpPr>
          <p:spPr>
            <a:xfrm>
              <a:off x="4129113" y="2312543"/>
              <a:ext cx="116230" cy="93707"/>
            </a:xfrm>
            <a:custGeom>
              <a:rect b="b" l="l" r="r" t="t"/>
              <a:pathLst>
                <a:path extrusionOk="0" h="3470" w="4304">
                  <a:moveTo>
                    <a:pt x="868" y="0"/>
                  </a:moveTo>
                  <a:cubicBezTo>
                    <a:pt x="1" y="1101"/>
                    <a:pt x="835" y="3102"/>
                    <a:pt x="835" y="3102"/>
                  </a:cubicBezTo>
                  <a:lnTo>
                    <a:pt x="4304" y="3469"/>
                  </a:lnTo>
                  <a:lnTo>
                    <a:pt x="2202" y="4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g150c58f3b7b_0_704"/>
            <p:cNvSpPr/>
            <p:nvPr/>
          </p:nvSpPr>
          <p:spPr>
            <a:xfrm>
              <a:off x="4151636" y="2393990"/>
              <a:ext cx="92816" cy="87415"/>
            </a:xfrm>
            <a:custGeom>
              <a:rect b="b" l="l" r="r" t="t"/>
              <a:pathLst>
                <a:path extrusionOk="0" h="3237" w="3437">
                  <a:moveTo>
                    <a:pt x="1" y="0"/>
                  </a:moveTo>
                  <a:lnTo>
                    <a:pt x="368" y="2769"/>
                  </a:lnTo>
                  <a:lnTo>
                    <a:pt x="3270" y="3236"/>
                  </a:lnTo>
                  <a:lnTo>
                    <a:pt x="3436" y="3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g150c58f3b7b_0_704"/>
            <p:cNvSpPr/>
            <p:nvPr/>
          </p:nvSpPr>
          <p:spPr>
            <a:xfrm>
              <a:off x="5209182" y="1218943"/>
              <a:ext cx="664836" cy="415067"/>
            </a:xfrm>
            <a:custGeom>
              <a:rect b="b" l="l" r="r" t="t"/>
              <a:pathLst>
                <a:path extrusionOk="0" h="15370" w="24619">
                  <a:moveTo>
                    <a:pt x="2169" y="1"/>
                  </a:moveTo>
                  <a:lnTo>
                    <a:pt x="1" y="1035"/>
                  </a:lnTo>
                  <a:cubicBezTo>
                    <a:pt x="902" y="3370"/>
                    <a:pt x="2002" y="5605"/>
                    <a:pt x="3270" y="7739"/>
                  </a:cubicBezTo>
                  <a:cubicBezTo>
                    <a:pt x="3937" y="8840"/>
                    <a:pt x="4671" y="9908"/>
                    <a:pt x="5472" y="10908"/>
                  </a:cubicBezTo>
                  <a:cubicBezTo>
                    <a:pt x="5872" y="11442"/>
                    <a:pt x="6339" y="11942"/>
                    <a:pt x="6806" y="12409"/>
                  </a:cubicBezTo>
                  <a:cubicBezTo>
                    <a:pt x="7340" y="12943"/>
                    <a:pt x="7907" y="13410"/>
                    <a:pt x="8507" y="13810"/>
                  </a:cubicBezTo>
                  <a:cubicBezTo>
                    <a:pt x="8674" y="13910"/>
                    <a:pt x="8874" y="14011"/>
                    <a:pt x="9041" y="14111"/>
                  </a:cubicBezTo>
                  <a:cubicBezTo>
                    <a:pt x="9241" y="14211"/>
                    <a:pt x="9408" y="14311"/>
                    <a:pt x="9608" y="14411"/>
                  </a:cubicBezTo>
                  <a:lnTo>
                    <a:pt x="9908" y="14544"/>
                  </a:lnTo>
                  <a:lnTo>
                    <a:pt x="10175" y="14611"/>
                  </a:lnTo>
                  <a:cubicBezTo>
                    <a:pt x="10342" y="14678"/>
                    <a:pt x="10542" y="14744"/>
                    <a:pt x="10709" y="14811"/>
                  </a:cubicBezTo>
                  <a:cubicBezTo>
                    <a:pt x="11409" y="15011"/>
                    <a:pt x="12110" y="15178"/>
                    <a:pt x="12843" y="15245"/>
                  </a:cubicBezTo>
                  <a:cubicBezTo>
                    <a:pt x="13527" y="15328"/>
                    <a:pt x="14219" y="15370"/>
                    <a:pt x="14912" y="15370"/>
                  </a:cubicBezTo>
                  <a:cubicBezTo>
                    <a:pt x="15604" y="15370"/>
                    <a:pt x="16296" y="15328"/>
                    <a:pt x="16980" y="15245"/>
                  </a:cubicBezTo>
                  <a:cubicBezTo>
                    <a:pt x="18314" y="15078"/>
                    <a:pt x="19615" y="14811"/>
                    <a:pt x="20883" y="14411"/>
                  </a:cubicBezTo>
                  <a:cubicBezTo>
                    <a:pt x="21516" y="14244"/>
                    <a:pt x="22150" y="14011"/>
                    <a:pt x="22751" y="13777"/>
                  </a:cubicBezTo>
                  <a:cubicBezTo>
                    <a:pt x="23051" y="13677"/>
                    <a:pt x="23351" y="13544"/>
                    <a:pt x="23685" y="13410"/>
                  </a:cubicBezTo>
                  <a:lnTo>
                    <a:pt x="24118" y="13210"/>
                  </a:lnTo>
                  <a:lnTo>
                    <a:pt x="24619" y="12976"/>
                  </a:lnTo>
                  <a:lnTo>
                    <a:pt x="22517" y="8640"/>
                  </a:lnTo>
                  <a:lnTo>
                    <a:pt x="22183" y="8773"/>
                  </a:lnTo>
                  <a:lnTo>
                    <a:pt x="21817" y="8940"/>
                  </a:lnTo>
                  <a:cubicBezTo>
                    <a:pt x="21550" y="9040"/>
                    <a:pt x="21316" y="9140"/>
                    <a:pt x="21049" y="9240"/>
                  </a:cubicBezTo>
                  <a:cubicBezTo>
                    <a:pt x="20549" y="9441"/>
                    <a:pt x="20015" y="9607"/>
                    <a:pt x="19482" y="9774"/>
                  </a:cubicBezTo>
                  <a:cubicBezTo>
                    <a:pt x="18447" y="10108"/>
                    <a:pt x="17413" y="10341"/>
                    <a:pt x="16346" y="10541"/>
                  </a:cubicBezTo>
                  <a:cubicBezTo>
                    <a:pt x="15512" y="10680"/>
                    <a:pt x="14655" y="10750"/>
                    <a:pt x="13813" y="10750"/>
                  </a:cubicBezTo>
                  <a:cubicBezTo>
                    <a:pt x="13645" y="10750"/>
                    <a:pt x="13477" y="10747"/>
                    <a:pt x="13310" y="10742"/>
                  </a:cubicBezTo>
                  <a:cubicBezTo>
                    <a:pt x="12410" y="10708"/>
                    <a:pt x="11543" y="10508"/>
                    <a:pt x="10742" y="10141"/>
                  </a:cubicBezTo>
                  <a:cubicBezTo>
                    <a:pt x="9875" y="9641"/>
                    <a:pt x="9107" y="9007"/>
                    <a:pt x="8440" y="8273"/>
                  </a:cubicBezTo>
                  <a:cubicBezTo>
                    <a:pt x="7640" y="7473"/>
                    <a:pt x="6906" y="6605"/>
                    <a:pt x="6205" y="5705"/>
                  </a:cubicBezTo>
                  <a:cubicBezTo>
                    <a:pt x="5472" y="4804"/>
                    <a:pt x="4804" y="3837"/>
                    <a:pt x="4137" y="2903"/>
                  </a:cubicBezTo>
                  <a:cubicBezTo>
                    <a:pt x="3437" y="1969"/>
                    <a:pt x="2803" y="968"/>
                    <a:pt x="2169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g150c58f3b7b_0_704"/>
            <p:cNvSpPr/>
            <p:nvPr/>
          </p:nvSpPr>
          <p:spPr>
            <a:xfrm>
              <a:off x="5190278" y="1162205"/>
              <a:ext cx="85606" cy="147744"/>
            </a:xfrm>
            <a:custGeom>
              <a:rect b="b" l="l" r="r" t="t"/>
              <a:pathLst>
                <a:path extrusionOk="0" h="5471" w="3170">
                  <a:moveTo>
                    <a:pt x="2836" y="0"/>
                  </a:moveTo>
                  <a:lnTo>
                    <a:pt x="0" y="2969"/>
                  </a:lnTo>
                  <a:cubicBezTo>
                    <a:pt x="0" y="2969"/>
                    <a:pt x="734" y="5204"/>
                    <a:pt x="2235" y="5471"/>
                  </a:cubicBezTo>
                  <a:lnTo>
                    <a:pt x="2469" y="5204"/>
                  </a:lnTo>
                  <a:cubicBezTo>
                    <a:pt x="2936" y="4637"/>
                    <a:pt x="3169" y="3936"/>
                    <a:pt x="3036" y="3236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g150c58f3b7b_0_704"/>
            <p:cNvSpPr/>
            <p:nvPr/>
          </p:nvSpPr>
          <p:spPr>
            <a:xfrm>
              <a:off x="5147043" y="1112274"/>
              <a:ext cx="119821" cy="132433"/>
            </a:xfrm>
            <a:custGeom>
              <a:rect b="b" l="l" r="r" t="t"/>
              <a:pathLst>
                <a:path extrusionOk="0" h="4904" w="4437">
                  <a:moveTo>
                    <a:pt x="2469" y="0"/>
                  </a:moveTo>
                  <a:lnTo>
                    <a:pt x="0" y="1968"/>
                  </a:lnTo>
                  <a:lnTo>
                    <a:pt x="1601" y="4904"/>
                  </a:lnTo>
                  <a:lnTo>
                    <a:pt x="4437" y="1935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g150c58f3b7b_0_704"/>
            <p:cNvSpPr/>
            <p:nvPr/>
          </p:nvSpPr>
          <p:spPr>
            <a:xfrm>
              <a:off x="6246933" y="1445948"/>
              <a:ext cx="308100" cy="679230"/>
            </a:xfrm>
            <a:custGeom>
              <a:rect b="b" l="l" r="r" t="t"/>
              <a:pathLst>
                <a:path extrusionOk="0" h="25152" w="11409">
                  <a:moveTo>
                    <a:pt x="3703" y="1"/>
                  </a:moveTo>
                  <a:lnTo>
                    <a:pt x="0" y="3069"/>
                  </a:lnTo>
                  <a:cubicBezTo>
                    <a:pt x="601" y="3870"/>
                    <a:pt x="1235" y="4671"/>
                    <a:pt x="1835" y="5538"/>
                  </a:cubicBezTo>
                  <a:cubicBezTo>
                    <a:pt x="2435" y="6372"/>
                    <a:pt x="3036" y="7239"/>
                    <a:pt x="3603" y="8073"/>
                  </a:cubicBezTo>
                  <a:cubicBezTo>
                    <a:pt x="4770" y="9708"/>
                    <a:pt x="5771" y="11475"/>
                    <a:pt x="6638" y="13277"/>
                  </a:cubicBezTo>
                  <a:lnTo>
                    <a:pt x="6905" y="13944"/>
                  </a:lnTo>
                  <a:lnTo>
                    <a:pt x="6972" y="14111"/>
                  </a:lnTo>
                  <a:lnTo>
                    <a:pt x="7005" y="14177"/>
                  </a:lnTo>
                  <a:lnTo>
                    <a:pt x="7005" y="14211"/>
                  </a:lnTo>
                  <a:cubicBezTo>
                    <a:pt x="7039" y="14244"/>
                    <a:pt x="7039" y="14277"/>
                    <a:pt x="7039" y="14311"/>
                  </a:cubicBezTo>
                  <a:cubicBezTo>
                    <a:pt x="7105" y="14644"/>
                    <a:pt x="7139" y="14978"/>
                    <a:pt x="7105" y="15312"/>
                  </a:cubicBezTo>
                  <a:cubicBezTo>
                    <a:pt x="7005" y="16246"/>
                    <a:pt x="6839" y="17180"/>
                    <a:pt x="6572" y="18080"/>
                  </a:cubicBezTo>
                  <a:cubicBezTo>
                    <a:pt x="6305" y="19014"/>
                    <a:pt x="5971" y="20015"/>
                    <a:pt x="5638" y="20982"/>
                  </a:cubicBezTo>
                  <a:cubicBezTo>
                    <a:pt x="5271" y="21983"/>
                    <a:pt x="4904" y="22984"/>
                    <a:pt x="4537" y="23951"/>
                  </a:cubicBezTo>
                  <a:lnTo>
                    <a:pt x="6605" y="25152"/>
                  </a:lnTo>
                  <a:cubicBezTo>
                    <a:pt x="7973" y="23317"/>
                    <a:pt x="9107" y="21383"/>
                    <a:pt x="10074" y="19314"/>
                  </a:cubicBezTo>
                  <a:cubicBezTo>
                    <a:pt x="10575" y="18214"/>
                    <a:pt x="10942" y="17079"/>
                    <a:pt x="11208" y="15879"/>
                  </a:cubicBezTo>
                  <a:cubicBezTo>
                    <a:pt x="11342" y="15145"/>
                    <a:pt x="11409" y="14378"/>
                    <a:pt x="11308" y="13644"/>
                  </a:cubicBezTo>
                  <a:cubicBezTo>
                    <a:pt x="11275" y="13410"/>
                    <a:pt x="11242" y="13177"/>
                    <a:pt x="11175" y="12943"/>
                  </a:cubicBezTo>
                  <a:lnTo>
                    <a:pt x="11142" y="12776"/>
                  </a:lnTo>
                  <a:lnTo>
                    <a:pt x="11108" y="12676"/>
                  </a:lnTo>
                  <a:lnTo>
                    <a:pt x="11042" y="12476"/>
                  </a:lnTo>
                  <a:lnTo>
                    <a:pt x="10741" y="11609"/>
                  </a:lnTo>
                  <a:cubicBezTo>
                    <a:pt x="9907" y="9474"/>
                    <a:pt x="8873" y="7406"/>
                    <a:pt x="7639" y="5471"/>
                  </a:cubicBezTo>
                  <a:cubicBezTo>
                    <a:pt x="7072" y="4504"/>
                    <a:pt x="6472" y="3570"/>
                    <a:pt x="5771" y="2669"/>
                  </a:cubicBezTo>
                  <a:cubicBezTo>
                    <a:pt x="5104" y="1768"/>
                    <a:pt x="4470" y="901"/>
                    <a:pt x="37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g150c58f3b7b_0_704"/>
            <p:cNvSpPr/>
            <p:nvPr/>
          </p:nvSpPr>
          <p:spPr>
            <a:xfrm>
              <a:off x="6313581" y="2061206"/>
              <a:ext cx="128841" cy="109019"/>
            </a:xfrm>
            <a:custGeom>
              <a:rect b="b" l="l" r="r" t="t"/>
              <a:pathLst>
                <a:path extrusionOk="0" h="4037" w="4771">
                  <a:moveTo>
                    <a:pt x="3703" y="1"/>
                  </a:moveTo>
                  <a:lnTo>
                    <a:pt x="3370" y="67"/>
                  </a:lnTo>
                  <a:cubicBezTo>
                    <a:pt x="2669" y="234"/>
                    <a:pt x="2069" y="668"/>
                    <a:pt x="1735" y="1301"/>
                  </a:cubicBezTo>
                  <a:lnTo>
                    <a:pt x="1" y="4037"/>
                  </a:lnTo>
                  <a:lnTo>
                    <a:pt x="4037" y="3336"/>
                  </a:lnTo>
                  <a:cubicBezTo>
                    <a:pt x="4037" y="3336"/>
                    <a:pt x="4771" y="1101"/>
                    <a:pt x="37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g150c58f3b7b_0_704"/>
            <p:cNvSpPr/>
            <p:nvPr/>
          </p:nvSpPr>
          <p:spPr>
            <a:xfrm>
              <a:off x="6313581" y="2151295"/>
              <a:ext cx="109046" cy="91898"/>
            </a:xfrm>
            <a:custGeom>
              <a:rect b="b" l="l" r="r" t="t"/>
              <a:pathLst>
                <a:path extrusionOk="0" h="3403" w="4038">
                  <a:moveTo>
                    <a:pt x="4037" y="0"/>
                  </a:moveTo>
                  <a:lnTo>
                    <a:pt x="1" y="701"/>
                  </a:lnTo>
                  <a:lnTo>
                    <a:pt x="434" y="3403"/>
                  </a:lnTo>
                  <a:lnTo>
                    <a:pt x="3570" y="3303"/>
                  </a:lnTo>
                  <a:lnTo>
                    <a:pt x="4037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g150c58f3b7b_0_704"/>
            <p:cNvSpPr/>
            <p:nvPr/>
          </p:nvSpPr>
          <p:spPr>
            <a:xfrm>
              <a:off x="5917228" y="1078408"/>
              <a:ext cx="18039" cy="25250"/>
            </a:xfrm>
            <a:custGeom>
              <a:rect b="b" l="l" r="r" t="t"/>
              <a:pathLst>
                <a:path extrusionOk="0" h="935" w="668">
                  <a:moveTo>
                    <a:pt x="368" y="1"/>
                  </a:moveTo>
                  <a:cubicBezTo>
                    <a:pt x="201" y="1"/>
                    <a:pt x="34" y="201"/>
                    <a:pt x="34" y="468"/>
                  </a:cubicBezTo>
                  <a:cubicBezTo>
                    <a:pt x="1" y="735"/>
                    <a:pt x="134" y="935"/>
                    <a:pt x="301" y="935"/>
                  </a:cubicBezTo>
                  <a:cubicBezTo>
                    <a:pt x="468" y="935"/>
                    <a:pt x="634" y="735"/>
                    <a:pt x="634" y="468"/>
                  </a:cubicBezTo>
                  <a:cubicBezTo>
                    <a:pt x="668" y="234"/>
                    <a:pt x="534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g150c58f3b7b_0_704"/>
            <p:cNvSpPr/>
            <p:nvPr/>
          </p:nvSpPr>
          <p:spPr>
            <a:xfrm>
              <a:off x="5893814" y="1103631"/>
              <a:ext cx="36970" cy="66810"/>
            </a:xfrm>
            <a:custGeom>
              <a:rect b="b" l="l" r="r" t="t"/>
              <a:pathLst>
                <a:path extrusionOk="0" h="2474" w="1369">
                  <a:moveTo>
                    <a:pt x="1368" y="1"/>
                  </a:moveTo>
                  <a:cubicBezTo>
                    <a:pt x="1001" y="768"/>
                    <a:pt x="534" y="1502"/>
                    <a:pt x="0" y="2169"/>
                  </a:cubicBezTo>
                  <a:cubicBezTo>
                    <a:pt x="249" y="2368"/>
                    <a:pt x="553" y="2474"/>
                    <a:pt x="871" y="2474"/>
                  </a:cubicBezTo>
                  <a:cubicBezTo>
                    <a:pt x="980" y="2474"/>
                    <a:pt x="1090" y="2461"/>
                    <a:pt x="1201" y="24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g150c58f3b7b_0_704"/>
            <p:cNvSpPr/>
            <p:nvPr/>
          </p:nvSpPr>
          <p:spPr>
            <a:xfrm>
              <a:off x="5925329" y="1038117"/>
              <a:ext cx="41804" cy="15501"/>
            </a:xfrm>
            <a:custGeom>
              <a:rect b="b" l="l" r="r" t="t"/>
              <a:pathLst>
                <a:path extrusionOk="0" h="574" w="1548">
                  <a:moveTo>
                    <a:pt x="514" y="0"/>
                  </a:moveTo>
                  <a:cubicBezTo>
                    <a:pt x="376" y="0"/>
                    <a:pt x="237" y="20"/>
                    <a:pt x="101" y="58"/>
                  </a:cubicBezTo>
                  <a:cubicBezTo>
                    <a:pt x="34" y="58"/>
                    <a:pt x="1" y="159"/>
                    <a:pt x="1" y="225"/>
                  </a:cubicBezTo>
                  <a:cubicBezTo>
                    <a:pt x="34" y="292"/>
                    <a:pt x="68" y="325"/>
                    <a:pt x="134" y="325"/>
                  </a:cubicBezTo>
                  <a:lnTo>
                    <a:pt x="201" y="325"/>
                  </a:lnTo>
                  <a:cubicBezTo>
                    <a:pt x="297" y="299"/>
                    <a:pt x="395" y="287"/>
                    <a:pt x="493" y="287"/>
                  </a:cubicBezTo>
                  <a:cubicBezTo>
                    <a:pt x="770" y="287"/>
                    <a:pt x="1047" y="386"/>
                    <a:pt x="1268" y="559"/>
                  </a:cubicBezTo>
                  <a:cubicBezTo>
                    <a:pt x="1289" y="569"/>
                    <a:pt x="1311" y="574"/>
                    <a:pt x="1332" y="574"/>
                  </a:cubicBezTo>
                  <a:cubicBezTo>
                    <a:pt x="1447" y="574"/>
                    <a:pt x="1548" y="438"/>
                    <a:pt x="1435" y="325"/>
                  </a:cubicBezTo>
                  <a:cubicBezTo>
                    <a:pt x="1175" y="113"/>
                    <a:pt x="84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g150c58f3b7b_0_704"/>
            <p:cNvSpPr/>
            <p:nvPr/>
          </p:nvSpPr>
          <p:spPr>
            <a:xfrm>
              <a:off x="5903374" y="1182918"/>
              <a:ext cx="251687" cy="270185"/>
            </a:xfrm>
            <a:custGeom>
              <a:rect b="b" l="l" r="r" t="t"/>
              <a:pathLst>
                <a:path extrusionOk="0" h="10005" w="9320">
                  <a:moveTo>
                    <a:pt x="8286" y="0"/>
                  </a:moveTo>
                  <a:lnTo>
                    <a:pt x="4050" y="3269"/>
                  </a:lnTo>
                  <a:cubicBezTo>
                    <a:pt x="4550" y="5037"/>
                    <a:pt x="4683" y="6972"/>
                    <a:pt x="2115" y="7772"/>
                  </a:cubicBezTo>
                  <a:cubicBezTo>
                    <a:pt x="2115" y="7772"/>
                    <a:pt x="0" y="10004"/>
                    <a:pt x="3652" y="10004"/>
                  </a:cubicBezTo>
                  <a:cubicBezTo>
                    <a:pt x="3892" y="10004"/>
                    <a:pt x="4157" y="9995"/>
                    <a:pt x="4450" y="9974"/>
                  </a:cubicBezTo>
                  <a:cubicBezTo>
                    <a:pt x="8753" y="9674"/>
                    <a:pt x="9320" y="7272"/>
                    <a:pt x="9320" y="7272"/>
                  </a:cubicBezTo>
                  <a:cubicBezTo>
                    <a:pt x="7652" y="5838"/>
                    <a:pt x="8386" y="2602"/>
                    <a:pt x="828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g150c58f3b7b_0_704"/>
            <p:cNvSpPr/>
            <p:nvPr/>
          </p:nvSpPr>
          <p:spPr>
            <a:xfrm>
              <a:off x="5956871" y="1333310"/>
              <a:ext cx="245935" cy="85633"/>
            </a:xfrm>
            <a:custGeom>
              <a:rect b="b" l="l" r="r" t="t"/>
              <a:pathLst>
                <a:path extrusionOk="0" h="3171" w="9107">
                  <a:moveTo>
                    <a:pt x="5241" y="1"/>
                  </a:moveTo>
                  <a:cubicBezTo>
                    <a:pt x="3612" y="1"/>
                    <a:pt x="1642" y="190"/>
                    <a:pt x="0" y="836"/>
                  </a:cubicBezTo>
                  <a:cubicBezTo>
                    <a:pt x="367" y="1536"/>
                    <a:pt x="434" y="2404"/>
                    <a:pt x="201" y="3171"/>
                  </a:cubicBezTo>
                  <a:lnTo>
                    <a:pt x="8473" y="2437"/>
                  </a:lnTo>
                  <a:cubicBezTo>
                    <a:pt x="8807" y="1670"/>
                    <a:pt x="9107" y="502"/>
                    <a:pt x="8340" y="269"/>
                  </a:cubicBezTo>
                  <a:cubicBezTo>
                    <a:pt x="7926" y="157"/>
                    <a:pt x="6725" y="1"/>
                    <a:pt x="5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g150c58f3b7b_0_704"/>
            <p:cNvSpPr/>
            <p:nvPr/>
          </p:nvSpPr>
          <p:spPr>
            <a:xfrm>
              <a:off x="6691031" y="3962691"/>
              <a:ext cx="45071" cy="23575"/>
            </a:xfrm>
            <a:custGeom>
              <a:rect b="b" l="l" r="r" t="t"/>
              <a:pathLst>
                <a:path extrusionOk="0" h="873" w="1669">
                  <a:moveTo>
                    <a:pt x="1268" y="139"/>
                  </a:moveTo>
                  <a:lnTo>
                    <a:pt x="1401" y="172"/>
                  </a:lnTo>
                  <a:cubicBezTo>
                    <a:pt x="1080" y="436"/>
                    <a:pt x="605" y="724"/>
                    <a:pt x="357" y="724"/>
                  </a:cubicBezTo>
                  <a:cubicBezTo>
                    <a:pt x="322" y="724"/>
                    <a:pt x="292" y="718"/>
                    <a:pt x="267" y="706"/>
                  </a:cubicBezTo>
                  <a:cubicBezTo>
                    <a:pt x="234" y="706"/>
                    <a:pt x="167" y="673"/>
                    <a:pt x="167" y="539"/>
                  </a:cubicBezTo>
                  <a:cubicBezTo>
                    <a:pt x="167" y="473"/>
                    <a:pt x="201" y="406"/>
                    <a:pt x="267" y="373"/>
                  </a:cubicBezTo>
                  <a:cubicBezTo>
                    <a:pt x="568" y="206"/>
                    <a:pt x="901" y="139"/>
                    <a:pt x="1268" y="139"/>
                  </a:cubicBezTo>
                  <a:close/>
                  <a:moveTo>
                    <a:pt x="1346" y="0"/>
                  </a:moveTo>
                  <a:cubicBezTo>
                    <a:pt x="1001" y="0"/>
                    <a:pt x="406" y="34"/>
                    <a:pt x="167" y="272"/>
                  </a:cubicBezTo>
                  <a:cubicBezTo>
                    <a:pt x="67" y="339"/>
                    <a:pt x="34" y="439"/>
                    <a:pt x="34" y="539"/>
                  </a:cubicBezTo>
                  <a:cubicBezTo>
                    <a:pt x="0" y="673"/>
                    <a:pt x="67" y="806"/>
                    <a:pt x="201" y="840"/>
                  </a:cubicBezTo>
                  <a:cubicBezTo>
                    <a:pt x="234" y="873"/>
                    <a:pt x="301" y="873"/>
                    <a:pt x="334" y="873"/>
                  </a:cubicBezTo>
                  <a:cubicBezTo>
                    <a:pt x="734" y="873"/>
                    <a:pt x="1401" y="373"/>
                    <a:pt x="1635" y="139"/>
                  </a:cubicBezTo>
                  <a:cubicBezTo>
                    <a:pt x="1668" y="106"/>
                    <a:pt x="1635" y="39"/>
                    <a:pt x="1602" y="6"/>
                  </a:cubicBezTo>
                  <a:cubicBezTo>
                    <a:pt x="1583" y="6"/>
                    <a:pt x="1485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g150c58f3b7b_0_704"/>
            <p:cNvSpPr/>
            <p:nvPr/>
          </p:nvSpPr>
          <p:spPr>
            <a:xfrm>
              <a:off x="6695541" y="3940844"/>
              <a:ext cx="40562" cy="27410"/>
            </a:xfrm>
            <a:custGeom>
              <a:rect b="b" l="l" r="r" t="t"/>
              <a:pathLst>
                <a:path extrusionOk="0" h="1015" w="1502">
                  <a:moveTo>
                    <a:pt x="364" y="167"/>
                  </a:moveTo>
                  <a:cubicBezTo>
                    <a:pt x="378" y="167"/>
                    <a:pt x="391" y="171"/>
                    <a:pt x="401" y="181"/>
                  </a:cubicBezTo>
                  <a:lnTo>
                    <a:pt x="467" y="181"/>
                  </a:lnTo>
                  <a:cubicBezTo>
                    <a:pt x="767" y="214"/>
                    <a:pt x="1101" y="648"/>
                    <a:pt x="1268" y="848"/>
                  </a:cubicBezTo>
                  <a:cubicBezTo>
                    <a:pt x="868" y="815"/>
                    <a:pt x="267" y="548"/>
                    <a:pt x="200" y="348"/>
                  </a:cubicBezTo>
                  <a:cubicBezTo>
                    <a:pt x="200" y="314"/>
                    <a:pt x="167" y="281"/>
                    <a:pt x="267" y="214"/>
                  </a:cubicBezTo>
                  <a:cubicBezTo>
                    <a:pt x="291" y="191"/>
                    <a:pt x="331" y="167"/>
                    <a:pt x="364" y="167"/>
                  </a:cubicBezTo>
                  <a:close/>
                  <a:moveTo>
                    <a:pt x="400" y="1"/>
                  </a:moveTo>
                  <a:cubicBezTo>
                    <a:pt x="314" y="1"/>
                    <a:pt x="240" y="32"/>
                    <a:pt x="167" y="81"/>
                  </a:cubicBezTo>
                  <a:cubicBezTo>
                    <a:pt x="67" y="147"/>
                    <a:pt x="0" y="281"/>
                    <a:pt x="67" y="381"/>
                  </a:cubicBezTo>
                  <a:cubicBezTo>
                    <a:pt x="167" y="715"/>
                    <a:pt x="1034" y="1015"/>
                    <a:pt x="1401" y="1015"/>
                  </a:cubicBezTo>
                  <a:lnTo>
                    <a:pt x="1401" y="981"/>
                  </a:lnTo>
                  <a:cubicBezTo>
                    <a:pt x="1435" y="981"/>
                    <a:pt x="1468" y="981"/>
                    <a:pt x="1468" y="948"/>
                  </a:cubicBezTo>
                  <a:cubicBezTo>
                    <a:pt x="1501" y="948"/>
                    <a:pt x="1501" y="915"/>
                    <a:pt x="1468" y="881"/>
                  </a:cubicBezTo>
                  <a:cubicBezTo>
                    <a:pt x="1468" y="848"/>
                    <a:pt x="968" y="81"/>
                    <a:pt x="501" y="14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g150c58f3b7b_0_704"/>
            <p:cNvSpPr/>
            <p:nvPr/>
          </p:nvSpPr>
          <p:spPr>
            <a:xfrm>
              <a:off x="6141532" y="4241168"/>
              <a:ext cx="54982" cy="21118"/>
            </a:xfrm>
            <a:custGeom>
              <a:rect b="b" l="l" r="r" t="t"/>
              <a:pathLst>
                <a:path extrusionOk="0" h="782" w="2036">
                  <a:moveTo>
                    <a:pt x="935" y="168"/>
                  </a:moveTo>
                  <a:cubicBezTo>
                    <a:pt x="1201" y="168"/>
                    <a:pt x="1468" y="168"/>
                    <a:pt x="1735" y="201"/>
                  </a:cubicBezTo>
                  <a:cubicBezTo>
                    <a:pt x="1307" y="442"/>
                    <a:pt x="707" y="640"/>
                    <a:pt x="401" y="640"/>
                  </a:cubicBezTo>
                  <a:cubicBezTo>
                    <a:pt x="325" y="640"/>
                    <a:pt x="267" y="628"/>
                    <a:pt x="234" y="601"/>
                  </a:cubicBezTo>
                  <a:cubicBezTo>
                    <a:pt x="201" y="568"/>
                    <a:pt x="167" y="535"/>
                    <a:pt x="201" y="435"/>
                  </a:cubicBezTo>
                  <a:cubicBezTo>
                    <a:pt x="234" y="201"/>
                    <a:pt x="568" y="168"/>
                    <a:pt x="935" y="168"/>
                  </a:cubicBezTo>
                  <a:close/>
                  <a:moveTo>
                    <a:pt x="1001" y="1"/>
                  </a:moveTo>
                  <a:cubicBezTo>
                    <a:pt x="559" y="1"/>
                    <a:pt x="117" y="84"/>
                    <a:pt x="34" y="401"/>
                  </a:cubicBezTo>
                  <a:cubicBezTo>
                    <a:pt x="1" y="501"/>
                    <a:pt x="34" y="635"/>
                    <a:pt x="134" y="701"/>
                  </a:cubicBezTo>
                  <a:cubicBezTo>
                    <a:pt x="207" y="750"/>
                    <a:pt x="263" y="781"/>
                    <a:pt x="326" y="781"/>
                  </a:cubicBezTo>
                  <a:cubicBezTo>
                    <a:pt x="350" y="781"/>
                    <a:pt x="374" y="777"/>
                    <a:pt x="401" y="768"/>
                  </a:cubicBezTo>
                  <a:cubicBezTo>
                    <a:pt x="968" y="701"/>
                    <a:pt x="1502" y="535"/>
                    <a:pt x="2002" y="234"/>
                  </a:cubicBezTo>
                  <a:cubicBezTo>
                    <a:pt x="2002" y="234"/>
                    <a:pt x="2035" y="201"/>
                    <a:pt x="2035" y="168"/>
                  </a:cubicBezTo>
                  <a:cubicBezTo>
                    <a:pt x="2002" y="134"/>
                    <a:pt x="2002" y="101"/>
                    <a:pt x="1969" y="101"/>
                  </a:cubicBezTo>
                  <a:cubicBezTo>
                    <a:pt x="1885" y="84"/>
                    <a:pt x="1443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g150c58f3b7b_0_704"/>
            <p:cNvSpPr/>
            <p:nvPr/>
          </p:nvSpPr>
          <p:spPr>
            <a:xfrm>
              <a:off x="6156844" y="4216405"/>
              <a:ext cx="38779" cy="32001"/>
            </a:xfrm>
            <a:custGeom>
              <a:rect b="b" l="l" r="r" t="t"/>
              <a:pathLst>
                <a:path extrusionOk="0" h="1185" w="1436">
                  <a:moveTo>
                    <a:pt x="468" y="151"/>
                  </a:moveTo>
                  <a:cubicBezTo>
                    <a:pt x="501" y="151"/>
                    <a:pt x="568" y="184"/>
                    <a:pt x="601" y="184"/>
                  </a:cubicBezTo>
                  <a:cubicBezTo>
                    <a:pt x="901" y="384"/>
                    <a:pt x="1135" y="684"/>
                    <a:pt x="1268" y="985"/>
                  </a:cubicBezTo>
                  <a:cubicBezTo>
                    <a:pt x="835" y="918"/>
                    <a:pt x="201" y="551"/>
                    <a:pt x="167" y="318"/>
                  </a:cubicBezTo>
                  <a:cubicBezTo>
                    <a:pt x="167" y="318"/>
                    <a:pt x="167" y="251"/>
                    <a:pt x="301" y="184"/>
                  </a:cubicBezTo>
                  <a:cubicBezTo>
                    <a:pt x="334" y="184"/>
                    <a:pt x="401" y="151"/>
                    <a:pt x="468" y="151"/>
                  </a:cubicBezTo>
                  <a:close/>
                  <a:moveTo>
                    <a:pt x="418" y="1"/>
                  </a:moveTo>
                  <a:cubicBezTo>
                    <a:pt x="343" y="1"/>
                    <a:pt x="268" y="17"/>
                    <a:pt x="201" y="51"/>
                  </a:cubicBezTo>
                  <a:cubicBezTo>
                    <a:pt x="1" y="151"/>
                    <a:pt x="1" y="251"/>
                    <a:pt x="1" y="351"/>
                  </a:cubicBezTo>
                  <a:cubicBezTo>
                    <a:pt x="67" y="718"/>
                    <a:pt x="968" y="1118"/>
                    <a:pt x="1368" y="1185"/>
                  </a:cubicBezTo>
                  <a:cubicBezTo>
                    <a:pt x="1402" y="1185"/>
                    <a:pt x="1435" y="1151"/>
                    <a:pt x="1435" y="1151"/>
                  </a:cubicBezTo>
                  <a:cubicBezTo>
                    <a:pt x="1435" y="1118"/>
                    <a:pt x="1435" y="1085"/>
                    <a:pt x="1435" y="1051"/>
                  </a:cubicBezTo>
                  <a:cubicBezTo>
                    <a:pt x="1435" y="1018"/>
                    <a:pt x="1101" y="251"/>
                    <a:pt x="634" y="51"/>
                  </a:cubicBezTo>
                  <a:cubicBezTo>
                    <a:pt x="568" y="17"/>
                    <a:pt x="49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g150c58f3b7b_0_704"/>
            <p:cNvSpPr/>
            <p:nvPr/>
          </p:nvSpPr>
          <p:spPr>
            <a:xfrm>
              <a:off x="6138831" y="4028584"/>
              <a:ext cx="145071" cy="215338"/>
            </a:xfrm>
            <a:custGeom>
              <a:rect b="b" l="l" r="r" t="t"/>
              <a:pathLst>
                <a:path extrusionOk="0" h="7974" w="5372">
                  <a:moveTo>
                    <a:pt x="3003" y="1"/>
                  </a:moveTo>
                  <a:lnTo>
                    <a:pt x="1" y="1001"/>
                  </a:lnTo>
                  <a:lnTo>
                    <a:pt x="2336" y="7973"/>
                  </a:lnTo>
                  <a:lnTo>
                    <a:pt x="5371" y="69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g150c58f3b7b_0_704"/>
            <p:cNvSpPr/>
            <p:nvPr/>
          </p:nvSpPr>
          <p:spPr>
            <a:xfrm>
              <a:off x="6612663" y="3761935"/>
              <a:ext cx="205400" cy="197326"/>
            </a:xfrm>
            <a:custGeom>
              <a:rect b="b" l="l" r="r" t="t"/>
              <a:pathLst>
                <a:path extrusionOk="0" h="7307" w="7606">
                  <a:moveTo>
                    <a:pt x="2769" y="1"/>
                  </a:moveTo>
                  <a:lnTo>
                    <a:pt x="0" y="1635"/>
                  </a:lnTo>
                  <a:lnTo>
                    <a:pt x="4871" y="7306"/>
                  </a:lnTo>
                  <a:lnTo>
                    <a:pt x="7606" y="567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g150c58f3b7b_0_704"/>
            <p:cNvSpPr/>
            <p:nvPr/>
          </p:nvSpPr>
          <p:spPr>
            <a:xfrm>
              <a:off x="6645123" y="3903334"/>
              <a:ext cx="236915" cy="192708"/>
            </a:xfrm>
            <a:custGeom>
              <a:rect b="b" l="l" r="r" t="t"/>
              <a:pathLst>
                <a:path extrusionOk="0" h="7136" w="8773">
                  <a:moveTo>
                    <a:pt x="6509" y="1"/>
                  </a:moveTo>
                  <a:cubicBezTo>
                    <a:pt x="6465" y="1"/>
                    <a:pt x="6418" y="12"/>
                    <a:pt x="6370" y="35"/>
                  </a:cubicBezTo>
                  <a:lnTo>
                    <a:pt x="3302" y="1837"/>
                  </a:lnTo>
                  <a:cubicBezTo>
                    <a:pt x="3135" y="1937"/>
                    <a:pt x="3001" y="2104"/>
                    <a:pt x="2968" y="2304"/>
                  </a:cubicBezTo>
                  <a:cubicBezTo>
                    <a:pt x="2601" y="3304"/>
                    <a:pt x="2167" y="4439"/>
                    <a:pt x="333" y="6140"/>
                  </a:cubicBezTo>
                  <a:cubicBezTo>
                    <a:pt x="0" y="6421"/>
                    <a:pt x="375" y="7135"/>
                    <a:pt x="1095" y="7135"/>
                  </a:cubicBezTo>
                  <a:cubicBezTo>
                    <a:pt x="1313" y="7135"/>
                    <a:pt x="1563" y="7070"/>
                    <a:pt x="1834" y="6907"/>
                  </a:cubicBezTo>
                  <a:cubicBezTo>
                    <a:pt x="2968" y="6240"/>
                    <a:pt x="4636" y="5139"/>
                    <a:pt x="5470" y="4672"/>
                  </a:cubicBezTo>
                  <a:cubicBezTo>
                    <a:pt x="6837" y="3838"/>
                    <a:pt x="7371" y="3605"/>
                    <a:pt x="8472" y="3004"/>
                  </a:cubicBezTo>
                  <a:cubicBezTo>
                    <a:pt x="8739" y="2837"/>
                    <a:pt x="8772" y="2504"/>
                    <a:pt x="8605" y="2270"/>
                  </a:cubicBezTo>
                  <a:lnTo>
                    <a:pt x="6704" y="102"/>
                  </a:lnTo>
                  <a:cubicBezTo>
                    <a:pt x="6661" y="37"/>
                    <a:pt x="6590" y="1"/>
                    <a:pt x="6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g150c58f3b7b_0_704"/>
            <p:cNvSpPr/>
            <p:nvPr/>
          </p:nvSpPr>
          <p:spPr>
            <a:xfrm>
              <a:off x="6015580" y="4203928"/>
              <a:ext cx="323250" cy="181096"/>
            </a:xfrm>
            <a:custGeom>
              <a:rect b="b" l="l" r="r" t="t"/>
              <a:pathLst>
                <a:path extrusionOk="0" h="6706" w="11970">
                  <a:moveTo>
                    <a:pt x="10210" y="0"/>
                  </a:moveTo>
                  <a:cubicBezTo>
                    <a:pt x="10184" y="0"/>
                    <a:pt x="10159" y="4"/>
                    <a:pt x="10135" y="12"/>
                  </a:cubicBezTo>
                  <a:lnTo>
                    <a:pt x="6833" y="1113"/>
                  </a:lnTo>
                  <a:cubicBezTo>
                    <a:pt x="6566" y="1213"/>
                    <a:pt x="6366" y="1380"/>
                    <a:pt x="6199" y="1580"/>
                  </a:cubicBezTo>
                  <a:cubicBezTo>
                    <a:pt x="4531" y="3548"/>
                    <a:pt x="2897" y="4549"/>
                    <a:pt x="495" y="5450"/>
                  </a:cubicBezTo>
                  <a:cubicBezTo>
                    <a:pt x="0" y="5604"/>
                    <a:pt x="394" y="6705"/>
                    <a:pt x="1491" y="6705"/>
                  </a:cubicBezTo>
                  <a:cubicBezTo>
                    <a:pt x="1577" y="6705"/>
                    <a:pt x="1668" y="6698"/>
                    <a:pt x="1763" y="6684"/>
                  </a:cubicBezTo>
                  <a:cubicBezTo>
                    <a:pt x="3897" y="6384"/>
                    <a:pt x="5398" y="5283"/>
                    <a:pt x="7133" y="4682"/>
                  </a:cubicBezTo>
                  <a:cubicBezTo>
                    <a:pt x="8634" y="4182"/>
                    <a:pt x="10335" y="3682"/>
                    <a:pt x="11536" y="3315"/>
                  </a:cubicBezTo>
                  <a:cubicBezTo>
                    <a:pt x="11836" y="3215"/>
                    <a:pt x="11970" y="2881"/>
                    <a:pt x="11836" y="2648"/>
                  </a:cubicBezTo>
                  <a:lnTo>
                    <a:pt x="10435" y="146"/>
                  </a:lnTo>
                  <a:cubicBezTo>
                    <a:pt x="10384" y="44"/>
                    <a:pt x="10295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g150c58f3b7b_0_704"/>
            <p:cNvSpPr/>
            <p:nvPr/>
          </p:nvSpPr>
          <p:spPr>
            <a:xfrm>
              <a:off x="6174208" y="1386402"/>
              <a:ext cx="334889" cy="341532"/>
            </a:xfrm>
            <a:custGeom>
              <a:rect b="b" l="l" r="r" t="t"/>
              <a:pathLst>
                <a:path extrusionOk="0" h="12647" w="12401">
                  <a:moveTo>
                    <a:pt x="4595" y="0"/>
                  </a:moveTo>
                  <a:cubicBezTo>
                    <a:pt x="1631" y="0"/>
                    <a:pt x="0" y="3500"/>
                    <a:pt x="2260" y="6775"/>
                  </a:cubicBezTo>
                  <a:cubicBezTo>
                    <a:pt x="3761" y="8877"/>
                    <a:pt x="5395" y="10845"/>
                    <a:pt x="7197" y="12646"/>
                  </a:cubicBezTo>
                  <a:lnTo>
                    <a:pt x="12400" y="7443"/>
                  </a:lnTo>
                  <a:cubicBezTo>
                    <a:pt x="12400" y="7443"/>
                    <a:pt x="7797" y="104"/>
                    <a:pt x="4762" y="4"/>
                  </a:cubicBezTo>
                  <a:cubicBezTo>
                    <a:pt x="4706" y="2"/>
                    <a:pt x="4650" y="0"/>
                    <a:pt x="4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g150c58f3b7b_0_704"/>
            <p:cNvSpPr/>
            <p:nvPr/>
          </p:nvSpPr>
          <p:spPr>
            <a:xfrm>
              <a:off x="6247824" y="1493693"/>
              <a:ext cx="77504" cy="182878"/>
            </a:xfrm>
            <a:custGeom>
              <a:rect b="b" l="l" r="r" t="t"/>
              <a:pathLst>
                <a:path extrusionOk="0" h="6772" w="2870">
                  <a:moveTo>
                    <a:pt x="701" y="0"/>
                  </a:moveTo>
                  <a:lnTo>
                    <a:pt x="1" y="3470"/>
                  </a:lnTo>
                  <a:cubicBezTo>
                    <a:pt x="901" y="4737"/>
                    <a:pt x="1869" y="5871"/>
                    <a:pt x="2669" y="6772"/>
                  </a:cubicBezTo>
                  <a:cubicBezTo>
                    <a:pt x="2869" y="5671"/>
                    <a:pt x="2736" y="4504"/>
                    <a:pt x="2269" y="3470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g150c58f3b7b_0_704"/>
            <p:cNvSpPr/>
            <p:nvPr/>
          </p:nvSpPr>
          <p:spPr>
            <a:xfrm>
              <a:off x="5803725" y="1378246"/>
              <a:ext cx="515282" cy="788384"/>
            </a:xfrm>
            <a:custGeom>
              <a:rect b="b" l="l" r="r" t="t"/>
              <a:pathLst>
                <a:path extrusionOk="0" h="29194" w="19081">
                  <a:moveTo>
                    <a:pt x="13959" y="1"/>
                  </a:moveTo>
                  <a:cubicBezTo>
                    <a:pt x="13765" y="1"/>
                    <a:pt x="13571" y="2"/>
                    <a:pt x="13377" y="6"/>
                  </a:cubicBezTo>
                  <a:cubicBezTo>
                    <a:pt x="10975" y="39"/>
                    <a:pt x="8573" y="206"/>
                    <a:pt x="6172" y="506"/>
                  </a:cubicBezTo>
                  <a:cubicBezTo>
                    <a:pt x="4537" y="773"/>
                    <a:pt x="2903" y="1173"/>
                    <a:pt x="1335" y="1707"/>
                  </a:cubicBezTo>
                  <a:cubicBezTo>
                    <a:pt x="1335" y="1707"/>
                    <a:pt x="1" y="3375"/>
                    <a:pt x="67" y="10780"/>
                  </a:cubicBezTo>
                  <a:cubicBezTo>
                    <a:pt x="67" y="12248"/>
                    <a:pt x="134" y="13916"/>
                    <a:pt x="301" y="15850"/>
                  </a:cubicBezTo>
                  <a:cubicBezTo>
                    <a:pt x="568" y="19386"/>
                    <a:pt x="1068" y="23756"/>
                    <a:pt x="1969" y="29193"/>
                  </a:cubicBezTo>
                  <a:lnTo>
                    <a:pt x="18914" y="28026"/>
                  </a:lnTo>
                  <a:cubicBezTo>
                    <a:pt x="18948" y="25391"/>
                    <a:pt x="16946" y="12782"/>
                    <a:pt x="19081" y="339"/>
                  </a:cubicBezTo>
                  <a:cubicBezTo>
                    <a:pt x="17374" y="130"/>
                    <a:pt x="15666" y="1"/>
                    <a:pt x="1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g150c58f3b7b_0_704"/>
            <p:cNvSpPr/>
            <p:nvPr/>
          </p:nvSpPr>
          <p:spPr>
            <a:xfrm>
              <a:off x="5805535" y="1590993"/>
              <a:ext cx="73886" cy="215311"/>
            </a:xfrm>
            <a:custGeom>
              <a:rect b="b" l="l" r="r" t="t"/>
              <a:pathLst>
                <a:path extrusionOk="0" h="7973" w="2736">
                  <a:moveTo>
                    <a:pt x="2302" y="0"/>
                  </a:moveTo>
                  <a:lnTo>
                    <a:pt x="0" y="2902"/>
                  </a:lnTo>
                  <a:cubicBezTo>
                    <a:pt x="0" y="4370"/>
                    <a:pt x="67" y="6038"/>
                    <a:pt x="234" y="7972"/>
                  </a:cubicBezTo>
                  <a:cubicBezTo>
                    <a:pt x="1135" y="6004"/>
                    <a:pt x="2736" y="2135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g150c58f3b7b_0_704"/>
            <p:cNvSpPr/>
            <p:nvPr/>
          </p:nvSpPr>
          <p:spPr>
            <a:xfrm>
              <a:off x="5606453" y="1422859"/>
              <a:ext cx="349526" cy="293355"/>
            </a:xfrm>
            <a:custGeom>
              <a:rect b="b" l="l" r="r" t="t"/>
              <a:pathLst>
                <a:path extrusionOk="0" h="10863" w="12943">
                  <a:moveTo>
                    <a:pt x="9324" y="1"/>
                  </a:moveTo>
                  <a:cubicBezTo>
                    <a:pt x="8882" y="1"/>
                    <a:pt x="8389" y="50"/>
                    <a:pt x="7839" y="155"/>
                  </a:cubicBezTo>
                  <a:cubicBezTo>
                    <a:pt x="5104" y="755"/>
                    <a:pt x="2469" y="1689"/>
                    <a:pt x="0" y="2924"/>
                  </a:cubicBezTo>
                  <a:lnTo>
                    <a:pt x="5004" y="10863"/>
                  </a:lnTo>
                  <a:cubicBezTo>
                    <a:pt x="5004" y="10863"/>
                    <a:pt x="11042" y="8094"/>
                    <a:pt x="12009" y="5225"/>
                  </a:cubicBezTo>
                  <a:cubicBezTo>
                    <a:pt x="12942" y="2396"/>
                    <a:pt x="12397" y="1"/>
                    <a:pt x="9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g150c58f3b7b_0_704"/>
            <p:cNvSpPr/>
            <p:nvPr/>
          </p:nvSpPr>
          <p:spPr>
            <a:xfrm>
              <a:off x="6138831" y="4028584"/>
              <a:ext cx="114420" cy="123440"/>
            </a:xfrm>
            <a:custGeom>
              <a:rect b="b" l="l" r="r" t="t"/>
              <a:pathLst>
                <a:path extrusionOk="0" h="4571" w="4237">
                  <a:moveTo>
                    <a:pt x="3003" y="1"/>
                  </a:moveTo>
                  <a:lnTo>
                    <a:pt x="1" y="1001"/>
                  </a:lnTo>
                  <a:lnTo>
                    <a:pt x="1201" y="4571"/>
                  </a:lnTo>
                  <a:lnTo>
                    <a:pt x="4237" y="3570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g150c58f3b7b_0_704"/>
            <p:cNvSpPr/>
            <p:nvPr/>
          </p:nvSpPr>
          <p:spPr>
            <a:xfrm>
              <a:off x="6613554" y="3761935"/>
              <a:ext cx="141452" cy="122549"/>
            </a:xfrm>
            <a:custGeom>
              <a:rect b="b" l="l" r="r" t="t"/>
              <a:pathLst>
                <a:path extrusionOk="0" h="4538" w="5238">
                  <a:moveTo>
                    <a:pt x="2736" y="1"/>
                  </a:moveTo>
                  <a:lnTo>
                    <a:pt x="1" y="1635"/>
                  </a:lnTo>
                  <a:lnTo>
                    <a:pt x="2503" y="4538"/>
                  </a:lnTo>
                  <a:lnTo>
                    <a:pt x="5238" y="293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g150c58f3b7b_0_704"/>
            <p:cNvSpPr/>
            <p:nvPr/>
          </p:nvSpPr>
          <p:spPr>
            <a:xfrm>
              <a:off x="5908235" y="955157"/>
              <a:ext cx="268079" cy="336158"/>
            </a:xfrm>
            <a:custGeom>
              <a:rect b="b" l="l" r="r" t="t"/>
              <a:pathLst>
                <a:path extrusionOk="0" h="12448" w="9927">
                  <a:moveTo>
                    <a:pt x="5435" y="0"/>
                  </a:moveTo>
                  <a:cubicBezTo>
                    <a:pt x="4933" y="0"/>
                    <a:pt x="4415" y="94"/>
                    <a:pt x="3903" y="295"/>
                  </a:cubicBezTo>
                  <a:cubicBezTo>
                    <a:pt x="767" y="1463"/>
                    <a:pt x="0" y="6099"/>
                    <a:pt x="500" y="8968"/>
                  </a:cubicBezTo>
                  <a:cubicBezTo>
                    <a:pt x="808" y="11120"/>
                    <a:pt x="2647" y="12448"/>
                    <a:pt x="4553" y="12448"/>
                  </a:cubicBezTo>
                  <a:cubicBezTo>
                    <a:pt x="5543" y="12448"/>
                    <a:pt x="6551" y="12090"/>
                    <a:pt x="7372" y="11303"/>
                  </a:cubicBezTo>
                  <a:cubicBezTo>
                    <a:pt x="9073" y="9735"/>
                    <a:pt x="9140" y="7901"/>
                    <a:pt x="9540" y="4765"/>
                  </a:cubicBezTo>
                  <a:cubicBezTo>
                    <a:pt x="9927" y="2143"/>
                    <a:pt x="7847" y="0"/>
                    <a:pt x="5435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g150c58f3b7b_0_704"/>
            <p:cNvSpPr/>
            <p:nvPr/>
          </p:nvSpPr>
          <p:spPr>
            <a:xfrm>
              <a:off x="5993814" y="994098"/>
              <a:ext cx="315310" cy="275964"/>
            </a:xfrm>
            <a:custGeom>
              <a:rect b="b" l="l" r="r" t="t"/>
              <a:pathLst>
                <a:path extrusionOk="0" h="10219" w="11676">
                  <a:moveTo>
                    <a:pt x="3565" y="0"/>
                  </a:moveTo>
                  <a:cubicBezTo>
                    <a:pt x="2261" y="0"/>
                    <a:pt x="1208" y="357"/>
                    <a:pt x="901" y="1188"/>
                  </a:cubicBezTo>
                  <a:cubicBezTo>
                    <a:pt x="0" y="3623"/>
                    <a:pt x="467" y="8627"/>
                    <a:pt x="1301" y="9627"/>
                  </a:cubicBezTo>
                  <a:cubicBezTo>
                    <a:pt x="1673" y="10059"/>
                    <a:pt x="2442" y="10218"/>
                    <a:pt x="3234" y="10218"/>
                  </a:cubicBezTo>
                  <a:cubicBezTo>
                    <a:pt x="4218" y="10218"/>
                    <a:pt x="5238" y="9972"/>
                    <a:pt x="5571" y="9694"/>
                  </a:cubicBezTo>
                  <a:cubicBezTo>
                    <a:pt x="6171" y="9194"/>
                    <a:pt x="11675" y="5925"/>
                    <a:pt x="10374" y="3156"/>
                  </a:cubicBezTo>
                  <a:cubicBezTo>
                    <a:pt x="9539" y="1332"/>
                    <a:pt x="6083" y="0"/>
                    <a:pt x="3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g150c58f3b7b_0_704"/>
            <p:cNvSpPr/>
            <p:nvPr/>
          </p:nvSpPr>
          <p:spPr>
            <a:xfrm>
              <a:off x="6235213" y="1056804"/>
              <a:ext cx="74804" cy="59465"/>
            </a:xfrm>
            <a:custGeom>
              <a:rect b="b" l="l" r="r" t="t"/>
              <a:pathLst>
                <a:path extrusionOk="0" h="2202" w="2770">
                  <a:moveTo>
                    <a:pt x="1" y="0"/>
                  </a:moveTo>
                  <a:lnTo>
                    <a:pt x="1" y="0"/>
                  </a:lnTo>
                  <a:cubicBezTo>
                    <a:pt x="968" y="401"/>
                    <a:pt x="2069" y="1468"/>
                    <a:pt x="2769" y="2202"/>
                  </a:cubicBezTo>
                  <a:cubicBezTo>
                    <a:pt x="2269" y="2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g150c58f3b7b_0_704"/>
            <p:cNvSpPr/>
            <p:nvPr/>
          </p:nvSpPr>
          <p:spPr>
            <a:xfrm>
              <a:off x="5789305" y="826396"/>
              <a:ext cx="539776" cy="251065"/>
            </a:xfrm>
            <a:custGeom>
              <a:rect b="b" l="l" r="r" t="t"/>
              <a:pathLst>
                <a:path extrusionOk="0" h="9297" w="19988">
                  <a:moveTo>
                    <a:pt x="7268" y="0"/>
                  </a:moveTo>
                  <a:cubicBezTo>
                    <a:pt x="6633" y="0"/>
                    <a:pt x="5853" y="202"/>
                    <a:pt x="4871" y="693"/>
                  </a:cubicBezTo>
                  <a:cubicBezTo>
                    <a:pt x="1" y="3128"/>
                    <a:pt x="6539" y="7965"/>
                    <a:pt x="9808" y="8199"/>
                  </a:cubicBezTo>
                  <a:cubicBezTo>
                    <a:pt x="9808" y="8199"/>
                    <a:pt x="12610" y="8799"/>
                    <a:pt x="16346" y="9266"/>
                  </a:cubicBezTo>
                  <a:cubicBezTo>
                    <a:pt x="16512" y="9287"/>
                    <a:pt x="16668" y="9297"/>
                    <a:pt x="16816" y="9297"/>
                  </a:cubicBezTo>
                  <a:cubicBezTo>
                    <a:pt x="19988" y="9297"/>
                    <a:pt x="18950" y="4691"/>
                    <a:pt x="16846" y="3862"/>
                  </a:cubicBezTo>
                  <a:cubicBezTo>
                    <a:pt x="16452" y="3710"/>
                    <a:pt x="16098" y="3650"/>
                    <a:pt x="15772" y="3650"/>
                  </a:cubicBezTo>
                  <a:cubicBezTo>
                    <a:pt x="14569" y="3650"/>
                    <a:pt x="13750" y="4464"/>
                    <a:pt x="12727" y="4464"/>
                  </a:cubicBezTo>
                  <a:cubicBezTo>
                    <a:pt x="12385" y="4464"/>
                    <a:pt x="12020" y="4372"/>
                    <a:pt x="11609" y="4129"/>
                  </a:cubicBezTo>
                  <a:cubicBezTo>
                    <a:pt x="10038" y="3170"/>
                    <a:pt x="9785" y="0"/>
                    <a:pt x="7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g150c58f3b7b_0_704"/>
            <p:cNvSpPr/>
            <p:nvPr/>
          </p:nvSpPr>
          <p:spPr>
            <a:xfrm>
              <a:off x="5868592" y="815297"/>
              <a:ext cx="238751" cy="214501"/>
            </a:xfrm>
            <a:custGeom>
              <a:rect b="b" l="l" r="r" t="t"/>
              <a:pathLst>
                <a:path extrusionOk="0" h="7943" w="8841">
                  <a:moveTo>
                    <a:pt x="3288" y="0"/>
                  </a:moveTo>
                  <a:cubicBezTo>
                    <a:pt x="3248" y="0"/>
                    <a:pt x="3209" y="1"/>
                    <a:pt x="3169" y="4"/>
                  </a:cubicBezTo>
                  <a:cubicBezTo>
                    <a:pt x="2369" y="37"/>
                    <a:pt x="1635" y="504"/>
                    <a:pt x="834" y="1405"/>
                  </a:cubicBezTo>
                  <a:cubicBezTo>
                    <a:pt x="134" y="2105"/>
                    <a:pt x="0" y="3172"/>
                    <a:pt x="434" y="4073"/>
                  </a:cubicBezTo>
                  <a:cubicBezTo>
                    <a:pt x="1435" y="6208"/>
                    <a:pt x="5037" y="7943"/>
                    <a:pt x="7339" y="7943"/>
                  </a:cubicBezTo>
                  <a:lnTo>
                    <a:pt x="7439" y="7943"/>
                  </a:lnTo>
                  <a:cubicBezTo>
                    <a:pt x="7506" y="7943"/>
                    <a:pt x="7539" y="7876"/>
                    <a:pt x="7539" y="7842"/>
                  </a:cubicBezTo>
                  <a:cubicBezTo>
                    <a:pt x="7539" y="7776"/>
                    <a:pt x="7506" y="7742"/>
                    <a:pt x="7439" y="7742"/>
                  </a:cubicBezTo>
                  <a:cubicBezTo>
                    <a:pt x="7397" y="7744"/>
                    <a:pt x="7354" y="7744"/>
                    <a:pt x="7311" y="7744"/>
                  </a:cubicBezTo>
                  <a:cubicBezTo>
                    <a:pt x="5038" y="7744"/>
                    <a:pt x="1584" y="6035"/>
                    <a:pt x="634" y="3973"/>
                  </a:cubicBezTo>
                  <a:cubicBezTo>
                    <a:pt x="201" y="3172"/>
                    <a:pt x="334" y="2205"/>
                    <a:pt x="968" y="1538"/>
                  </a:cubicBezTo>
                  <a:cubicBezTo>
                    <a:pt x="1735" y="671"/>
                    <a:pt x="2469" y="237"/>
                    <a:pt x="3169" y="204"/>
                  </a:cubicBezTo>
                  <a:cubicBezTo>
                    <a:pt x="3189" y="203"/>
                    <a:pt x="3209" y="203"/>
                    <a:pt x="3229" y="203"/>
                  </a:cubicBezTo>
                  <a:cubicBezTo>
                    <a:pt x="4305" y="203"/>
                    <a:pt x="5253" y="1086"/>
                    <a:pt x="6105" y="1905"/>
                  </a:cubicBezTo>
                  <a:cubicBezTo>
                    <a:pt x="6911" y="2651"/>
                    <a:pt x="7663" y="3370"/>
                    <a:pt x="8457" y="3370"/>
                  </a:cubicBezTo>
                  <a:cubicBezTo>
                    <a:pt x="8551" y="3370"/>
                    <a:pt x="8645" y="3360"/>
                    <a:pt x="8740" y="3339"/>
                  </a:cubicBezTo>
                  <a:cubicBezTo>
                    <a:pt x="8807" y="3339"/>
                    <a:pt x="8840" y="3273"/>
                    <a:pt x="8840" y="3206"/>
                  </a:cubicBezTo>
                  <a:cubicBezTo>
                    <a:pt x="8813" y="3179"/>
                    <a:pt x="8786" y="3130"/>
                    <a:pt x="8741" y="3130"/>
                  </a:cubicBezTo>
                  <a:cubicBezTo>
                    <a:pt x="8731" y="3130"/>
                    <a:pt x="8719" y="3133"/>
                    <a:pt x="8707" y="3139"/>
                  </a:cubicBezTo>
                  <a:cubicBezTo>
                    <a:pt x="8632" y="3155"/>
                    <a:pt x="8557" y="3163"/>
                    <a:pt x="8482" y="3163"/>
                  </a:cubicBezTo>
                  <a:cubicBezTo>
                    <a:pt x="7778" y="3163"/>
                    <a:pt x="7025" y="2494"/>
                    <a:pt x="6272" y="1771"/>
                  </a:cubicBezTo>
                  <a:cubicBezTo>
                    <a:pt x="5369" y="901"/>
                    <a:pt x="4405" y="0"/>
                    <a:pt x="3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g150c58f3b7b_0_704"/>
            <p:cNvSpPr/>
            <p:nvPr/>
          </p:nvSpPr>
          <p:spPr>
            <a:xfrm>
              <a:off x="5975397" y="1064393"/>
              <a:ext cx="80529" cy="98919"/>
            </a:xfrm>
            <a:custGeom>
              <a:rect b="b" l="l" r="r" t="t"/>
              <a:pathLst>
                <a:path extrusionOk="0" h="3663" w="2982">
                  <a:moveTo>
                    <a:pt x="1932" y="1"/>
                  </a:moveTo>
                  <a:cubicBezTo>
                    <a:pt x="1824" y="1"/>
                    <a:pt x="1707" y="17"/>
                    <a:pt x="1583" y="53"/>
                  </a:cubicBezTo>
                  <a:cubicBezTo>
                    <a:pt x="682" y="320"/>
                    <a:pt x="148" y="1654"/>
                    <a:pt x="48" y="2488"/>
                  </a:cubicBezTo>
                  <a:cubicBezTo>
                    <a:pt x="0" y="3162"/>
                    <a:pt x="300" y="3663"/>
                    <a:pt x="784" y="3663"/>
                  </a:cubicBezTo>
                  <a:cubicBezTo>
                    <a:pt x="970" y="3663"/>
                    <a:pt x="1184" y="3589"/>
                    <a:pt x="1416" y="3422"/>
                  </a:cubicBezTo>
                  <a:cubicBezTo>
                    <a:pt x="2050" y="2922"/>
                    <a:pt x="2517" y="2254"/>
                    <a:pt x="2750" y="1487"/>
                  </a:cubicBezTo>
                  <a:cubicBezTo>
                    <a:pt x="2982" y="706"/>
                    <a:pt x="2636" y="1"/>
                    <a:pt x="19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g150c58f3b7b_0_704"/>
            <p:cNvSpPr/>
            <p:nvPr/>
          </p:nvSpPr>
          <p:spPr>
            <a:xfrm>
              <a:off x="6019037" y="2135065"/>
              <a:ext cx="753088" cy="1752111"/>
            </a:xfrm>
            <a:custGeom>
              <a:rect b="b" l="l" r="r" t="t"/>
              <a:pathLst>
                <a:path extrusionOk="0" h="64881" w="27887">
                  <a:moveTo>
                    <a:pt x="10941" y="1"/>
                  </a:moveTo>
                  <a:lnTo>
                    <a:pt x="0" y="735"/>
                  </a:lnTo>
                  <a:cubicBezTo>
                    <a:pt x="0" y="735"/>
                    <a:pt x="4336" y="24752"/>
                    <a:pt x="6571" y="33725"/>
                  </a:cubicBezTo>
                  <a:cubicBezTo>
                    <a:pt x="9040" y="43532"/>
                    <a:pt x="22883" y="64881"/>
                    <a:pt x="22883" y="64881"/>
                  </a:cubicBezTo>
                  <a:lnTo>
                    <a:pt x="27887" y="61945"/>
                  </a:lnTo>
                  <a:cubicBezTo>
                    <a:pt x="27887" y="61945"/>
                    <a:pt x="17613" y="43765"/>
                    <a:pt x="16112" y="33992"/>
                  </a:cubicBezTo>
                  <a:cubicBezTo>
                    <a:pt x="14444" y="23384"/>
                    <a:pt x="10941" y="1"/>
                    <a:pt x="10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g150c58f3b7b_0_704"/>
            <p:cNvSpPr/>
            <p:nvPr/>
          </p:nvSpPr>
          <p:spPr>
            <a:xfrm>
              <a:off x="6587440" y="3758344"/>
              <a:ext cx="195489" cy="136051"/>
            </a:xfrm>
            <a:custGeom>
              <a:rect b="b" l="l" r="r" t="t"/>
              <a:pathLst>
                <a:path extrusionOk="0" h="5038" w="7239">
                  <a:moveTo>
                    <a:pt x="6205" y="1"/>
                  </a:moveTo>
                  <a:lnTo>
                    <a:pt x="34" y="3370"/>
                  </a:lnTo>
                  <a:cubicBezTo>
                    <a:pt x="0" y="3370"/>
                    <a:pt x="1602" y="5037"/>
                    <a:pt x="1602" y="5037"/>
                  </a:cubicBezTo>
                  <a:lnTo>
                    <a:pt x="7239" y="1702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g150c58f3b7b_0_704"/>
            <p:cNvSpPr/>
            <p:nvPr/>
          </p:nvSpPr>
          <p:spPr>
            <a:xfrm>
              <a:off x="6062272" y="2384295"/>
              <a:ext cx="138752" cy="652522"/>
            </a:xfrm>
            <a:custGeom>
              <a:rect b="b" l="l" r="r" t="t"/>
              <a:pathLst>
                <a:path extrusionOk="0" h="24163" w="5138">
                  <a:moveTo>
                    <a:pt x="727" y="0"/>
                  </a:moveTo>
                  <a:cubicBezTo>
                    <a:pt x="486" y="0"/>
                    <a:pt x="233" y="49"/>
                    <a:pt x="0" y="179"/>
                  </a:cubicBezTo>
                  <a:cubicBezTo>
                    <a:pt x="1435" y="7817"/>
                    <a:pt x="3503" y="18592"/>
                    <a:pt x="4870" y="24162"/>
                  </a:cubicBezTo>
                  <a:cubicBezTo>
                    <a:pt x="5137" y="16123"/>
                    <a:pt x="5104" y="545"/>
                    <a:pt x="934" y="12"/>
                  </a:cubicBezTo>
                  <a:cubicBezTo>
                    <a:pt x="867" y="4"/>
                    <a:pt x="798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g150c58f3b7b_0_704"/>
            <p:cNvSpPr/>
            <p:nvPr/>
          </p:nvSpPr>
          <p:spPr>
            <a:xfrm>
              <a:off x="5856871" y="2145894"/>
              <a:ext cx="416201" cy="1998019"/>
            </a:xfrm>
            <a:custGeom>
              <a:rect b="b" l="l" r="r" t="t"/>
              <a:pathLst>
                <a:path extrusionOk="0" h="73987" w="15412">
                  <a:moveTo>
                    <a:pt x="11142" y="0"/>
                  </a:moveTo>
                  <a:lnTo>
                    <a:pt x="1" y="767"/>
                  </a:lnTo>
                  <a:cubicBezTo>
                    <a:pt x="1" y="767"/>
                    <a:pt x="268" y="24518"/>
                    <a:pt x="901" y="34191"/>
                  </a:cubicBezTo>
                  <a:cubicBezTo>
                    <a:pt x="1569" y="44265"/>
                    <a:pt x="10308" y="73986"/>
                    <a:pt x="10308" y="73986"/>
                  </a:cubicBezTo>
                  <a:lnTo>
                    <a:pt x="15412" y="72252"/>
                  </a:lnTo>
                  <a:cubicBezTo>
                    <a:pt x="15412" y="72252"/>
                    <a:pt x="10642" y="44232"/>
                    <a:pt x="10575" y="34325"/>
                  </a:cubicBezTo>
                  <a:cubicBezTo>
                    <a:pt x="10542" y="23517"/>
                    <a:pt x="11142" y="0"/>
                    <a:pt x="11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g150c58f3b7b_0_704"/>
            <p:cNvSpPr/>
            <p:nvPr/>
          </p:nvSpPr>
          <p:spPr>
            <a:xfrm>
              <a:off x="6091978" y="4028584"/>
              <a:ext cx="192816" cy="123440"/>
            </a:xfrm>
            <a:custGeom>
              <a:rect b="b" l="l" r="r" t="t"/>
              <a:pathLst>
                <a:path extrusionOk="0" h="4571" w="7140">
                  <a:moveTo>
                    <a:pt x="7106" y="1"/>
                  </a:moveTo>
                  <a:lnTo>
                    <a:pt x="34" y="2536"/>
                  </a:lnTo>
                  <a:cubicBezTo>
                    <a:pt x="1" y="2536"/>
                    <a:pt x="935" y="4571"/>
                    <a:pt x="935" y="4571"/>
                  </a:cubicBezTo>
                  <a:lnTo>
                    <a:pt x="7139" y="2502"/>
                  </a:lnTo>
                  <a:lnTo>
                    <a:pt x="7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g150c58f3b7b_0_704"/>
            <p:cNvSpPr/>
            <p:nvPr/>
          </p:nvSpPr>
          <p:spPr>
            <a:xfrm>
              <a:off x="5015528" y="1054995"/>
              <a:ext cx="47772" cy="53173"/>
            </a:xfrm>
            <a:custGeom>
              <a:rect b="b" l="l" r="r" t="t"/>
              <a:pathLst>
                <a:path extrusionOk="0" h="1969" w="1769">
                  <a:moveTo>
                    <a:pt x="300" y="1"/>
                  </a:moveTo>
                  <a:lnTo>
                    <a:pt x="0" y="267"/>
                  </a:lnTo>
                  <a:lnTo>
                    <a:pt x="1468" y="1969"/>
                  </a:lnTo>
                  <a:lnTo>
                    <a:pt x="1768" y="166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g150c58f3b7b_0_704"/>
            <p:cNvSpPr/>
            <p:nvPr/>
          </p:nvSpPr>
          <p:spPr>
            <a:xfrm>
              <a:off x="5064164" y="907250"/>
              <a:ext cx="68485" cy="162192"/>
            </a:xfrm>
            <a:custGeom>
              <a:rect b="b" l="l" r="r" t="t"/>
              <a:pathLst>
                <a:path extrusionOk="0" h="6006" w="2536">
                  <a:moveTo>
                    <a:pt x="401" y="1"/>
                  </a:moveTo>
                  <a:lnTo>
                    <a:pt x="0" y="134"/>
                  </a:lnTo>
                  <a:lnTo>
                    <a:pt x="2135" y="6005"/>
                  </a:lnTo>
                  <a:lnTo>
                    <a:pt x="2536" y="5872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g150c58f3b7b_0_704"/>
            <p:cNvSpPr/>
            <p:nvPr/>
          </p:nvSpPr>
          <p:spPr>
            <a:xfrm>
              <a:off x="5192087" y="959505"/>
              <a:ext cx="17121" cy="99108"/>
            </a:xfrm>
            <a:custGeom>
              <a:rect b="b" l="l" r="r" t="t"/>
              <a:pathLst>
                <a:path extrusionOk="0" h="3670" w="634">
                  <a:moveTo>
                    <a:pt x="200" y="1"/>
                  </a:moveTo>
                  <a:lnTo>
                    <a:pt x="0" y="3637"/>
                  </a:lnTo>
                  <a:lnTo>
                    <a:pt x="400" y="3670"/>
                  </a:lnTo>
                  <a:lnTo>
                    <a:pt x="634" y="34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g150c58f3b7b_0_704"/>
            <p:cNvSpPr/>
            <p:nvPr/>
          </p:nvSpPr>
          <p:spPr>
            <a:xfrm>
              <a:off x="5252444" y="952294"/>
              <a:ext cx="68485" cy="121658"/>
            </a:xfrm>
            <a:custGeom>
              <a:rect b="b" l="l" r="r" t="t"/>
              <a:pathLst>
                <a:path extrusionOk="0" h="4505" w="2536">
                  <a:moveTo>
                    <a:pt x="2135" y="1"/>
                  </a:moveTo>
                  <a:lnTo>
                    <a:pt x="0" y="4337"/>
                  </a:lnTo>
                  <a:lnTo>
                    <a:pt x="367" y="4504"/>
                  </a:lnTo>
                  <a:lnTo>
                    <a:pt x="2535" y="168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g150c58f3b7b_0_704"/>
            <p:cNvSpPr/>
            <p:nvPr/>
          </p:nvSpPr>
          <p:spPr>
            <a:xfrm>
              <a:off x="5308290" y="1075708"/>
              <a:ext cx="37861" cy="24359"/>
            </a:xfrm>
            <a:custGeom>
              <a:rect b="b" l="l" r="r" t="t"/>
              <a:pathLst>
                <a:path extrusionOk="0" h="902" w="1402">
                  <a:moveTo>
                    <a:pt x="1268" y="1"/>
                  </a:moveTo>
                  <a:lnTo>
                    <a:pt x="0" y="534"/>
                  </a:lnTo>
                  <a:lnTo>
                    <a:pt x="167" y="901"/>
                  </a:lnTo>
                  <a:lnTo>
                    <a:pt x="1401" y="40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3" name="Google Shape;1673;g150c58f3b7b_0_704"/>
          <p:cNvSpPr txBox="1"/>
          <p:nvPr>
            <p:ph type="title"/>
          </p:nvPr>
        </p:nvSpPr>
        <p:spPr>
          <a:xfrm>
            <a:off x="-496649" y="-394675"/>
            <a:ext cx="27057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74" name="Google Shape;1674;g150c58f3b7b_0_704"/>
          <p:cNvSpPr txBox="1"/>
          <p:nvPr>
            <p:ph idx="2" type="title"/>
          </p:nvPr>
        </p:nvSpPr>
        <p:spPr>
          <a:xfrm>
            <a:off x="2123200" y="1592250"/>
            <a:ext cx="511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Business  Insight &amp; Recommendation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675" name="Google Shape;1675;g150c58f3b7b_0_7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1485ff84650_0_16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Process Improvement with ML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lang="en" sz="2000">
                <a:solidFill>
                  <a:schemeClr val="accent1"/>
                </a:solidFill>
              </a:rPr>
              <a:t>Existing Process</a:t>
            </a:r>
            <a:endParaRPr b="0" sz="2000">
              <a:solidFill>
                <a:schemeClr val="accent1"/>
              </a:solidFill>
            </a:endParaRPr>
          </a:p>
        </p:txBody>
      </p:sp>
      <p:graphicFrame>
        <p:nvGraphicFramePr>
          <p:cNvPr id="1681" name="Google Shape;1681;g1485ff84650_0_16"/>
          <p:cNvGraphicFramePr/>
          <p:nvPr/>
        </p:nvGraphicFramePr>
        <p:xfrm>
          <a:off x="338227" y="13074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{DF05D4FC-6D7E-4C28-9FE8-EAD09C922576}</a:tableStyleId>
              </a:tblPr>
              <a:tblGrid>
                <a:gridCol w="2861400"/>
                <a:gridCol w="2861400"/>
                <a:gridCol w="28614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Customer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Sales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Credit Department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2" name="Google Shape;1682;g1485ff84650_0_16"/>
          <p:cNvSpPr/>
          <p:nvPr/>
        </p:nvSpPr>
        <p:spPr>
          <a:xfrm>
            <a:off x="590950" y="1866125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for bank 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g1485ff84650_0_16"/>
          <p:cNvSpPr/>
          <p:nvPr/>
        </p:nvSpPr>
        <p:spPr>
          <a:xfrm>
            <a:off x="3467853" y="1866125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application completion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g1485ff84650_0_16"/>
          <p:cNvSpPr/>
          <p:nvPr/>
        </p:nvSpPr>
        <p:spPr>
          <a:xfrm>
            <a:off x="6343200" y="1866125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credit history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g1485ff84650_0_16"/>
          <p:cNvSpPr/>
          <p:nvPr/>
        </p:nvSpPr>
        <p:spPr>
          <a:xfrm>
            <a:off x="6343200" y="2689387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check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6" name="Google Shape;1686;g1485ff84650_0_16"/>
          <p:cNvCxnSpPr>
            <a:stCxn id="1682" idx="3"/>
            <a:endCxn id="1683" idx="1"/>
          </p:cNvCxnSpPr>
          <p:nvPr/>
        </p:nvCxnSpPr>
        <p:spPr>
          <a:xfrm>
            <a:off x="2892550" y="2147225"/>
            <a:ext cx="57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7" name="Google Shape;1687;g1485ff84650_0_16"/>
          <p:cNvCxnSpPr>
            <a:stCxn id="1683" idx="3"/>
            <a:endCxn id="1684" idx="1"/>
          </p:cNvCxnSpPr>
          <p:nvPr/>
        </p:nvCxnSpPr>
        <p:spPr>
          <a:xfrm>
            <a:off x="5769453" y="2147225"/>
            <a:ext cx="57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8" name="Google Shape;1688;g1485ff84650_0_16"/>
          <p:cNvCxnSpPr>
            <a:stCxn id="1684" idx="2"/>
            <a:endCxn id="1685" idx="0"/>
          </p:cNvCxnSpPr>
          <p:nvPr/>
        </p:nvCxnSpPr>
        <p:spPr>
          <a:xfrm>
            <a:off x="7494000" y="2428325"/>
            <a:ext cx="0" cy="26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9" name="Google Shape;1689;g1485ff84650_0_16"/>
          <p:cNvSpPr/>
          <p:nvPr/>
        </p:nvSpPr>
        <p:spPr>
          <a:xfrm>
            <a:off x="6343200" y="3512632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assessment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0" name="Google Shape;1690;g1485ff84650_0_16"/>
          <p:cNvCxnSpPr>
            <a:stCxn id="1685" idx="2"/>
            <a:endCxn id="1689" idx="0"/>
          </p:cNvCxnSpPr>
          <p:nvPr/>
        </p:nvCxnSpPr>
        <p:spPr>
          <a:xfrm>
            <a:off x="7494000" y="3251587"/>
            <a:ext cx="0" cy="26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1" name="Google Shape;1691;g1485ff84650_0_16"/>
          <p:cNvSpPr/>
          <p:nvPr/>
        </p:nvSpPr>
        <p:spPr>
          <a:xfrm>
            <a:off x="6343200" y="4365429"/>
            <a:ext cx="2301600" cy="56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Accept loan application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2" name="Google Shape;1692;g1485ff84650_0_16"/>
          <p:cNvCxnSpPr>
            <a:stCxn id="1689" idx="2"/>
            <a:endCxn id="1691" idx="0"/>
          </p:cNvCxnSpPr>
          <p:nvPr/>
        </p:nvCxnSpPr>
        <p:spPr>
          <a:xfrm>
            <a:off x="7494000" y="4074832"/>
            <a:ext cx="0" cy="29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3" name="Google Shape;1693;g1485ff84650_0_16"/>
          <p:cNvSpPr txBox="1"/>
          <p:nvPr/>
        </p:nvSpPr>
        <p:spPr>
          <a:xfrm>
            <a:off x="7524246" y="4028526"/>
            <a:ext cx="5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4E000"/>
                </a:solidFill>
                <a:latin typeface="Overpass"/>
                <a:ea typeface="Overpass"/>
                <a:cs typeface="Overpass"/>
                <a:sym typeface="Overpass"/>
              </a:rPr>
              <a:t>Pass</a:t>
            </a:r>
            <a:endParaRPr b="1" i="0" sz="1200" u="none" cap="none" strike="noStrike">
              <a:solidFill>
                <a:srgbClr val="00E02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94" name="Google Shape;1694;g1485ff84650_0_16"/>
          <p:cNvSpPr/>
          <p:nvPr/>
        </p:nvSpPr>
        <p:spPr>
          <a:xfrm>
            <a:off x="6049350" y="1201703"/>
            <a:ext cx="2877000" cy="3855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g1485ff84650_0_16"/>
          <p:cNvSpPr txBox="1"/>
          <p:nvPr/>
        </p:nvSpPr>
        <p:spPr>
          <a:xfrm>
            <a:off x="3907975" y="3647525"/>
            <a:ext cx="21474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verpass"/>
              <a:buChar char="●"/>
            </a:pPr>
            <a:r>
              <a:rPr b="0" i="0" lang="en" sz="1400" u="none" cap="none" strike="noStrike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3-7 days to evaluate</a:t>
            </a:r>
            <a:endParaRPr b="0" i="0" sz="1400" u="none" cap="none" strike="noStrike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Font typeface="Overpass"/>
              <a:buChar char="●"/>
            </a:pPr>
            <a:r>
              <a:rPr b="0" i="0" lang="en" sz="1400" u="none" cap="none" strike="noStrike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Only evaluate credit history</a:t>
            </a:r>
            <a:endParaRPr b="0" i="0" sz="1400" u="none" cap="none" strike="noStrike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96" name="Google Shape;1696;g1485ff84650_0_16"/>
          <p:cNvSpPr txBox="1"/>
          <p:nvPr/>
        </p:nvSpPr>
        <p:spPr>
          <a:xfrm>
            <a:off x="7524246" y="3205877"/>
            <a:ext cx="5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4E000"/>
                </a:solidFill>
                <a:latin typeface="Overpass"/>
                <a:ea typeface="Overpass"/>
                <a:cs typeface="Overpass"/>
                <a:sym typeface="Overpass"/>
              </a:rPr>
              <a:t>Pass</a:t>
            </a:r>
            <a:endParaRPr b="1" i="0" sz="1200" u="none" cap="none" strike="noStrike">
              <a:solidFill>
                <a:srgbClr val="00E02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97" name="Google Shape;1697;g1485ff84650_0_16"/>
          <p:cNvSpPr txBox="1"/>
          <p:nvPr/>
        </p:nvSpPr>
        <p:spPr>
          <a:xfrm>
            <a:off x="5799650" y="1795403"/>
            <a:ext cx="5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4E000"/>
                </a:solidFill>
                <a:latin typeface="Overpass"/>
                <a:ea typeface="Overpass"/>
                <a:cs typeface="Overpass"/>
                <a:sym typeface="Overpass"/>
              </a:rPr>
              <a:t>Pass</a:t>
            </a:r>
            <a:endParaRPr b="1" i="0" sz="1200" u="none" cap="none" strike="noStrike">
              <a:solidFill>
                <a:srgbClr val="00E02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698" name="Google Shape;1698;g1485ff84650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485ff84650_0_127"/>
          <p:cNvSpPr/>
          <p:nvPr/>
        </p:nvSpPr>
        <p:spPr>
          <a:xfrm flipH="1">
            <a:off x="7969615" y="6812713"/>
            <a:ext cx="234592" cy="3818"/>
          </a:xfrm>
          <a:custGeom>
            <a:rect b="b" l="l" r="r" t="t"/>
            <a:pathLst>
              <a:path extrusionOk="0" h="101" w="6205">
                <a:moveTo>
                  <a:pt x="0" y="0"/>
                </a:moveTo>
                <a:lnTo>
                  <a:pt x="0" y="100"/>
                </a:lnTo>
                <a:lnTo>
                  <a:pt x="6205" y="100"/>
                </a:lnTo>
                <a:lnTo>
                  <a:pt x="620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g1485ff84650_0_127"/>
          <p:cNvSpPr/>
          <p:nvPr/>
        </p:nvSpPr>
        <p:spPr>
          <a:xfrm flipH="1">
            <a:off x="6814425" y="6812713"/>
            <a:ext cx="1015229" cy="3818"/>
          </a:xfrm>
          <a:custGeom>
            <a:rect b="b" l="l" r="r" t="t"/>
            <a:pathLst>
              <a:path extrusionOk="0" h="101" w="26853">
                <a:moveTo>
                  <a:pt x="0" y="0"/>
                </a:moveTo>
                <a:lnTo>
                  <a:pt x="0" y="100"/>
                </a:lnTo>
                <a:lnTo>
                  <a:pt x="26853" y="100"/>
                </a:lnTo>
                <a:lnTo>
                  <a:pt x="26853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g1485ff84650_0_127"/>
          <p:cNvSpPr/>
          <p:nvPr/>
        </p:nvSpPr>
        <p:spPr>
          <a:xfrm flipH="1">
            <a:off x="5482639" y="6879552"/>
            <a:ext cx="679806" cy="3818"/>
          </a:xfrm>
          <a:custGeom>
            <a:rect b="b" l="l" r="r" t="t"/>
            <a:pathLst>
              <a:path extrusionOk="0" h="101" w="17981">
                <a:moveTo>
                  <a:pt x="1" y="0"/>
                </a:moveTo>
                <a:lnTo>
                  <a:pt x="1" y="100"/>
                </a:lnTo>
                <a:lnTo>
                  <a:pt x="17980" y="100"/>
                </a:lnTo>
                <a:lnTo>
                  <a:pt x="179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g1485ff84650_0_127"/>
          <p:cNvSpPr/>
          <p:nvPr/>
        </p:nvSpPr>
        <p:spPr>
          <a:xfrm flipH="1">
            <a:off x="5897570" y="2802247"/>
            <a:ext cx="702830" cy="588391"/>
          </a:xfrm>
          <a:custGeom>
            <a:rect b="b" l="l" r="r" t="t"/>
            <a:pathLst>
              <a:path extrusionOk="0" h="15564" w="18590">
                <a:moveTo>
                  <a:pt x="9895" y="0"/>
                </a:moveTo>
                <a:cubicBezTo>
                  <a:pt x="7028" y="0"/>
                  <a:pt x="4796" y="2079"/>
                  <a:pt x="4746" y="2777"/>
                </a:cubicBezTo>
                <a:cubicBezTo>
                  <a:pt x="4438" y="2694"/>
                  <a:pt x="4151" y="2654"/>
                  <a:pt x="3885" y="2654"/>
                </a:cubicBezTo>
                <a:cubicBezTo>
                  <a:pt x="1" y="2654"/>
                  <a:pt x="498" y="11066"/>
                  <a:pt x="3245" y="14219"/>
                </a:cubicBezTo>
                <a:cubicBezTo>
                  <a:pt x="4086" y="15175"/>
                  <a:pt x="5467" y="15563"/>
                  <a:pt x="7078" y="15563"/>
                </a:cubicBezTo>
                <a:cubicBezTo>
                  <a:pt x="11087" y="15563"/>
                  <a:pt x="16519" y="13153"/>
                  <a:pt x="18590" y="11083"/>
                </a:cubicBezTo>
                <a:cubicBezTo>
                  <a:pt x="14086" y="10382"/>
                  <a:pt x="17088" y="3211"/>
                  <a:pt x="12952" y="842"/>
                </a:cubicBezTo>
                <a:cubicBezTo>
                  <a:pt x="11900" y="237"/>
                  <a:pt x="10861" y="0"/>
                  <a:pt x="98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g1485ff84650_0_127"/>
          <p:cNvSpPr/>
          <p:nvPr/>
        </p:nvSpPr>
        <p:spPr>
          <a:xfrm flipH="1">
            <a:off x="5467516" y="3781122"/>
            <a:ext cx="465403" cy="522120"/>
          </a:xfrm>
          <a:custGeom>
            <a:rect b="b" l="l" r="r" t="t"/>
            <a:pathLst>
              <a:path extrusionOk="0" h="13811" w="12310">
                <a:moveTo>
                  <a:pt x="3803" y="1"/>
                </a:moveTo>
                <a:lnTo>
                  <a:pt x="1" y="201"/>
                </a:lnTo>
                <a:cubicBezTo>
                  <a:pt x="67" y="1902"/>
                  <a:pt x="234" y="3637"/>
                  <a:pt x="534" y="5338"/>
                </a:cubicBezTo>
                <a:cubicBezTo>
                  <a:pt x="834" y="7072"/>
                  <a:pt x="1268" y="8807"/>
                  <a:pt x="1902" y="10475"/>
                </a:cubicBezTo>
                <a:cubicBezTo>
                  <a:pt x="1969" y="10675"/>
                  <a:pt x="2069" y="10875"/>
                  <a:pt x="2169" y="11109"/>
                </a:cubicBezTo>
                <a:lnTo>
                  <a:pt x="2302" y="11442"/>
                </a:lnTo>
                <a:lnTo>
                  <a:pt x="2402" y="11576"/>
                </a:lnTo>
                <a:lnTo>
                  <a:pt x="2502" y="11809"/>
                </a:lnTo>
                <a:cubicBezTo>
                  <a:pt x="2869" y="12443"/>
                  <a:pt x="3370" y="12977"/>
                  <a:pt x="4037" y="13343"/>
                </a:cubicBezTo>
                <a:cubicBezTo>
                  <a:pt x="4637" y="13644"/>
                  <a:pt x="5304" y="13810"/>
                  <a:pt x="5971" y="13810"/>
                </a:cubicBezTo>
                <a:cubicBezTo>
                  <a:pt x="6505" y="13810"/>
                  <a:pt x="7039" y="13744"/>
                  <a:pt x="7573" y="13577"/>
                </a:cubicBezTo>
                <a:cubicBezTo>
                  <a:pt x="8473" y="13310"/>
                  <a:pt x="9341" y="12943"/>
                  <a:pt x="10141" y="12443"/>
                </a:cubicBezTo>
                <a:cubicBezTo>
                  <a:pt x="10541" y="12209"/>
                  <a:pt x="10908" y="11976"/>
                  <a:pt x="11275" y="11709"/>
                </a:cubicBezTo>
                <a:cubicBezTo>
                  <a:pt x="11642" y="11442"/>
                  <a:pt x="11976" y="11175"/>
                  <a:pt x="12309" y="10875"/>
                </a:cubicBezTo>
                <a:lnTo>
                  <a:pt x="11275" y="9307"/>
                </a:lnTo>
                <a:cubicBezTo>
                  <a:pt x="9908" y="9974"/>
                  <a:pt x="8473" y="10441"/>
                  <a:pt x="6972" y="10708"/>
                </a:cubicBezTo>
                <a:cubicBezTo>
                  <a:pt x="6856" y="10721"/>
                  <a:pt x="6742" y="10726"/>
                  <a:pt x="6632" y="10726"/>
                </a:cubicBezTo>
                <a:cubicBezTo>
                  <a:pt x="6146" y="10726"/>
                  <a:pt x="5753" y="10617"/>
                  <a:pt x="5671" y="10508"/>
                </a:cubicBezTo>
                <a:cubicBezTo>
                  <a:pt x="5605" y="10441"/>
                  <a:pt x="5571" y="10341"/>
                  <a:pt x="5538" y="10241"/>
                </a:cubicBezTo>
                <a:lnTo>
                  <a:pt x="5371" y="9808"/>
                </a:lnTo>
                <a:cubicBezTo>
                  <a:pt x="5338" y="9641"/>
                  <a:pt x="5271" y="9474"/>
                  <a:pt x="5204" y="9274"/>
                </a:cubicBezTo>
                <a:cubicBezTo>
                  <a:pt x="4771" y="7806"/>
                  <a:pt x="4470" y="6272"/>
                  <a:pt x="4270" y="4737"/>
                </a:cubicBezTo>
                <a:cubicBezTo>
                  <a:pt x="4070" y="3170"/>
                  <a:pt x="3903" y="1535"/>
                  <a:pt x="3803" y="1"/>
                </a:cubicBez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g1485ff84650_0_127"/>
          <p:cNvSpPr/>
          <p:nvPr/>
        </p:nvSpPr>
        <p:spPr>
          <a:xfrm flipH="1">
            <a:off x="5738667" y="3604423"/>
            <a:ext cx="305215" cy="357065"/>
          </a:xfrm>
          <a:custGeom>
            <a:rect b="b" l="l" r="r" t="t"/>
            <a:pathLst>
              <a:path extrusionOk="0" h="9445" w="8073">
                <a:moveTo>
                  <a:pt x="3339" y="0"/>
                </a:moveTo>
                <a:cubicBezTo>
                  <a:pt x="2178" y="0"/>
                  <a:pt x="1362" y="1352"/>
                  <a:pt x="767" y="2740"/>
                </a:cubicBezTo>
                <a:cubicBezTo>
                  <a:pt x="0" y="4541"/>
                  <a:pt x="1868" y="9445"/>
                  <a:pt x="1868" y="9445"/>
                </a:cubicBezTo>
                <a:lnTo>
                  <a:pt x="7939" y="8010"/>
                </a:lnTo>
                <a:cubicBezTo>
                  <a:pt x="7939" y="8010"/>
                  <a:pt x="8073" y="3107"/>
                  <a:pt x="4670" y="538"/>
                </a:cubicBezTo>
                <a:cubicBezTo>
                  <a:pt x="4182" y="161"/>
                  <a:pt x="3740" y="0"/>
                  <a:pt x="3339" y="0"/>
                </a:cubicBezTo>
                <a:close/>
              </a:path>
            </a:pathLst>
          </a:custGeom>
          <a:solidFill>
            <a:srgbClr val="0D94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g1485ff84650_0_127"/>
          <p:cNvSpPr/>
          <p:nvPr/>
        </p:nvSpPr>
        <p:spPr>
          <a:xfrm flipH="1">
            <a:off x="5390579" y="4063598"/>
            <a:ext cx="138789" cy="148761"/>
          </a:xfrm>
          <a:custGeom>
            <a:rect b="b" l="l" r="r" t="t"/>
            <a:pathLst>
              <a:path extrusionOk="0" h="3935" w="3671">
                <a:moveTo>
                  <a:pt x="2469" y="1"/>
                </a:moveTo>
                <a:lnTo>
                  <a:pt x="268" y="2202"/>
                </a:lnTo>
                <a:lnTo>
                  <a:pt x="1" y="3536"/>
                </a:lnTo>
                <a:cubicBezTo>
                  <a:pt x="574" y="3834"/>
                  <a:pt x="1154" y="3935"/>
                  <a:pt x="1678" y="3935"/>
                </a:cubicBezTo>
                <a:cubicBezTo>
                  <a:pt x="2802" y="3935"/>
                  <a:pt x="3670" y="3470"/>
                  <a:pt x="3670" y="3470"/>
                </a:cubicBezTo>
                <a:lnTo>
                  <a:pt x="2469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g1485ff84650_0_127"/>
          <p:cNvSpPr/>
          <p:nvPr/>
        </p:nvSpPr>
        <p:spPr>
          <a:xfrm flipH="1">
            <a:off x="5303585" y="4049724"/>
            <a:ext cx="132438" cy="145056"/>
          </a:xfrm>
          <a:custGeom>
            <a:rect b="b" l="l" r="r" t="t"/>
            <a:pathLst>
              <a:path extrusionOk="0" h="3837" w="3503">
                <a:moveTo>
                  <a:pt x="3102" y="1"/>
                </a:moveTo>
                <a:lnTo>
                  <a:pt x="0" y="368"/>
                </a:lnTo>
                <a:lnTo>
                  <a:pt x="1201" y="3837"/>
                </a:lnTo>
                <a:lnTo>
                  <a:pt x="3503" y="2769"/>
                </a:lnTo>
                <a:lnTo>
                  <a:pt x="3102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g1485ff84650_0_127"/>
          <p:cNvSpPr/>
          <p:nvPr/>
        </p:nvSpPr>
        <p:spPr>
          <a:xfrm flipH="1">
            <a:off x="6345279" y="6797591"/>
            <a:ext cx="262342" cy="317824"/>
          </a:xfrm>
          <a:custGeom>
            <a:rect b="b" l="l" r="r" t="t"/>
            <a:pathLst>
              <a:path extrusionOk="0" h="8407" w="6939">
                <a:moveTo>
                  <a:pt x="3536" y="0"/>
                </a:moveTo>
                <a:lnTo>
                  <a:pt x="0" y="8072"/>
                </a:lnTo>
                <a:lnTo>
                  <a:pt x="3403" y="8406"/>
                </a:lnTo>
                <a:lnTo>
                  <a:pt x="6939" y="334"/>
                </a:lnTo>
                <a:lnTo>
                  <a:pt x="3536" y="0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g1485ff84650_0_127"/>
          <p:cNvSpPr/>
          <p:nvPr/>
        </p:nvSpPr>
        <p:spPr>
          <a:xfrm flipH="1">
            <a:off x="7130944" y="6421776"/>
            <a:ext cx="305253" cy="319071"/>
          </a:xfrm>
          <a:custGeom>
            <a:rect b="b" l="l" r="r" t="t"/>
            <a:pathLst>
              <a:path extrusionOk="0" h="8440" w="8074">
                <a:moveTo>
                  <a:pt x="5538" y="1"/>
                </a:moveTo>
                <a:lnTo>
                  <a:pt x="1" y="6072"/>
                </a:lnTo>
                <a:lnTo>
                  <a:pt x="2569" y="8440"/>
                </a:lnTo>
                <a:lnTo>
                  <a:pt x="8073" y="2402"/>
                </a:lnTo>
                <a:lnTo>
                  <a:pt x="5538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g1485ff84650_0_127"/>
          <p:cNvSpPr/>
          <p:nvPr/>
        </p:nvSpPr>
        <p:spPr>
          <a:xfrm flipH="1">
            <a:off x="7270376" y="6561426"/>
            <a:ext cx="237692" cy="390597"/>
          </a:xfrm>
          <a:custGeom>
            <a:rect b="b" l="l" r="r" t="t"/>
            <a:pathLst>
              <a:path extrusionOk="0" h="10332" w="6287">
                <a:moveTo>
                  <a:pt x="3443" y="1"/>
                </a:moveTo>
                <a:cubicBezTo>
                  <a:pt x="3418" y="1"/>
                  <a:pt x="3393" y="3"/>
                  <a:pt x="3370" y="9"/>
                </a:cubicBezTo>
                <a:lnTo>
                  <a:pt x="434" y="1143"/>
                </a:lnTo>
                <a:cubicBezTo>
                  <a:pt x="101" y="1277"/>
                  <a:pt x="0" y="1644"/>
                  <a:pt x="167" y="1944"/>
                </a:cubicBezTo>
                <a:cubicBezTo>
                  <a:pt x="834" y="3145"/>
                  <a:pt x="1235" y="3679"/>
                  <a:pt x="2069" y="5213"/>
                </a:cubicBezTo>
                <a:cubicBezTo>
                  <a:pt x="2602" y="6147"/>
                  <a:pt x="3603" y="8282"/>
                  <a:pt x="4337" y="9583"/>
                </a:cubicBezTo>
                <a:cubicBezTo>
                  <a:pt x="4633" y="10133"/>
                  <a:pt x="5043" y="10331"/>
                  <a:pt x="5402" y="10331"/>
                </a:cubicBezTo>
                <a:cubicBezTo>
                  <a:pt x="5892" y="10331"/>
                  <a:pt x="6287" y="9963"/>
                  <a:pt x="6172" y="9616"/>
                </a:cubicBezTo>
                <a:cubicBezTo>
                  <a:pt x="5338" y="6914"/>
                  <a:pt x="5504" y="5413"/>
                  <a:pt x="5771" y="4246"/>
                </a:cubicBezTo>
                <a:cubicBezTo>
                  <a:pt x="5805" y="4012"/>
                  <a:pt x="5771" y="3779"/>
                  <a:pt x="5638" y="3612"/>
                </a:cubicBezTo>
                <a:lnTo>
                  <a:pt x="3736" y="143"/>
                </a:lnTo>
                <a:cubicBezTo>
                  <a:pt x="3682" y="60"/>
                  <a:pt x="3559" y="1"/>
                  <a:pt x="3443" y="1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g1485ff84650_0_127"/>
          <p:cNvSpPr/>
          <p:nvPr/>
        </p:nvSpPr>
        <p:spPr>
          <a:xfrm flipH="1">
            <a:off x="6214127" y="7076249"/>
            <a:ext cx="456556" cy="158931"/>
          </a:xfrm>
          <a:custGeom>
            <a:rect b="b" l="l" r="r" t="t"/>
            <a:pathLst>
              <a:path extrusionOk="0" h="4204" w="12076">
                <a:moveTo>
                  <a:pt x="1368" y="1"/>
                </a:moveTo>
                <a:cubicBezTo>
                  <a:pt x="1201" y="1"/>
                  <a:pt x="1068" y="101"/>
                  <a:pt x="1035" y="234"/>
                </a:cubicBezTo>
                <a:lnTo>
                  <a:pt x="101" y="3537"/>
                </a:lnTo>
                <a:cubicBezTo>
                  <a:pt x="1" y="3870"/>
                  <a:pt x="267" y="4204"/>
                  <a:pt x="601" y="4204"/>
                </a:cubicBezTo>
                <a:lnTo>
                  <a:pt x="10241" y="4204"/>
                </a:lnTo>
                <a:cubicBezTo>
                  <a:pt x="11742" y="4204"/>
                  <a:pt x="12076" y="2670"/>
                  <a:pt x="11442" y="2536"/>
                </a:cubicBezTo>
                <a:cubicBezTo>
                  <a:pt x="8607" y="1902"/>
                  <a:pt x="6972" y="1068"/>
                  <a:pt x="6105" y="234"/>
                </a:cubicBezTo>
                <a:cubicBezTo>
                  <a:pt x="5938" y="68"/>
                  <a:pt x="5738" y="1"/>
                  <a:pt x="5538" y="1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g1485ff84650_0_127"/>
          <p:cNvSpPr/>
          <p:nvPr/>
        </p:nvSpPr>
        <p:spPr>
          <a:xfrm flipH="1">
            <a:off x="6345279" y="6797591"/>
            <a:ext cx="203061" cy="170272"/>
          </a:xfrm>
          <a:custGeom>
            <a:rect b="b" l="l" r="r" t="t"/>
            <a:pathLst>
              <a:path extrusionOk="0" h="4504" w="5371">
                <a:moveTo>
                  <a:pt x="1968" y="0"/>
                </a:moveTo>
                <a:lnTo>
                  <a:pt x="0" y="4503"/>
                </a:lnTo>
                <a:lnTo>
                  <a:pt x="3536" y="4503"/>
                </a:lnTo>
                <a:lnTo>
                  <a:pt x="5371" y="334"/>
                </a:lnTo>
                <a:lnTo>
                  <a:pt x="1968" y="0"/>
                </a:lnTo>
                <a:close/>
              </a:path>
            </a:pathLst>
          </a:custGeom>
          <a:solidFill>
            <a:srgbClr val="ED8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g1485ff84650_0_127"/>
          <p:cNvSpPr/>
          <p:nvPr/>
        </p:nvSpPr>
        <p:spPr>
          <a:xfrm flipH="1">
            <a:off x="7130944" y="6421776"/>
            <a:ext cx="204346" cy="208114"/>
          </a:xfrm>
          <a:custGeom>
            <a:rect b="b" l="l" r="r" t="t"/>
            <a:pathLst>
              <a:path extrusionOk="0" h="5505" w="5405">
                <a:moveTo>
                  <a:pt x="2869" y="1"/>
                </a:moveTo>
                <a:lnTo>
                  <a:pt x="0" y="3136"/>
                </a:lnTo>
                <a:lnTo>
                  <a:pt x="2569" y="5505"/>
                </a:lnTo>
                <a:lnTo>
                  <a:pt x="5404" y="2402"/>
                </a:lnTo>
                <a:lnTo>
                  <a:pt x="2869" y="1"/>
                </a:lnTo>
                <a:close/>
              </a:path>
            </a:pathLst>
          </a:custGeom>
          <a:solidFill>
            <a:srgbClr val="ED8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g1485ff84650_0_127"/>
          <p:cNvSpPr/>
          <p:nvPr/>
        </p:nvSpPr>
        <p:spPr>
          <a:xfrm flipH="1">
            <a:off x="5847135" y="3528134"/>
            <a:ext cx="759238" cy="869695"/>
          </a:xfrm>
          <a:custGeom>
            <a:rect b="b" l="l" r="r" t="t"/>
            <a:pathLst>
              <a:path extrusionOk="0" h="23005" w="20082">
                <a:moveTo>
                  <a:pt x="4889" y="1"/>
                </a:moveTo>
                <a:cubicBezTo>
                  <a:pt x="3261" y="1"/>
                  <a:pt x="1620" y="102"/>
                  <a:pt x="1" y="288"/>
                </a:cubicBezTo>
                <a:cubicBezTo>
                  <a:pt x="1769" y="12430"/>
                  <a:pt x="1435" y="15999"/>
                  <a:pt x="701" y="21770"/>
                </a:cubicBezTo>
                <a:lnTo>
                  <a:pt x="14945" y="23004"/>
                </a:lnTo>
                <a:cubicBezTo>
                  <a:pt x="20082" y="2723"/>
                  <a:pt x="18547" y="2056"/>
                  <a:pt x="18547" y="2056"/>
                </a:cubicBezTo>
                <a:cubicBezTo>
                  <a:pt x="16579" y="1456"/>
                  <a:pt x="14611" y="955"/>
                  <a:pt x="12610" y="588"/>
                </a:cubicBezTo>
                <a:cubicBezTo>
                  <a:pt x="10442" y="221"/>
                  <a:pt x="8307" y="55"/>
                  <a:pt x="6139" y="21"/>
                </a:cubicBezTo>
                <a:cubicBezTo>
                  <a:pt x="5723" y="8"/>
                  <a:pt x="5306" y="1"/>
                  <a:pt x="4889" y="1"/>
                </a:cubicBezTo>
                <a:close/>
              </a:path>
            </a:pathLst>
          </a:custGeom>
          <a:solidFill>
            <a:srgbClr val="0D94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g1485ff84650_0_127"/>
          <p:cNvSpPr/>
          <p:nvPr/>
        </p:nvSpPr>
        <p:spPr>
          <a:xfrm flipH="1">
            <a:off x="6199155" y="3521367"/>
            <a:ext cx="269752" cy="279981"/>
          </a:xfrm>
          <a:custGeom>
            <a:rect b="b" l="l" r="r" t="t"/>
            <a:pathLst>
              <a:path extrusionOk="0" h="7406" w="7135">
                <a:moveTo>
                  <a:pt x="701" y="0"/>
                </a:moveTo>
                <a:cubicBezTo>
                  <a:pt x="668" y="0"/>
                  <a:pt x="635" y="0"/>
                  <a:pt x="635" y="33"/>
                </a:cubicBezTo>
                <a:cubicBezTo>
                  <a:pt x="1" y="967"/>
                  <a:pt x="1935" y="4870"/>
                  <a:pt x="5004" y="7405"/>
                </a:cubicBezTo>
                <a:lnTo>
                  <a:pt x="5071" y="7405"/>
                </a:lnTo>
                <a:cubicBezTo>
                  <a:pt x="5071" y="7405"/>
                  <a:pt x="5104" y="7372"/>
                  <a:pt x="5104" y="7372"/>
                </a:cubicBezTo>
                <a:cubicBezTo>
                  <a:pt x="5838" y="5104"/>
                  <a:pt x="7106" y="4203"/>
                  <a:pt x="7106" y="4203"/>
                </a:cubicBezTo>
                <a:cubicBezTo>
                  <a:pt x="7135" y="4174"/>
                  <a:pt x="7114" y="4096"/>
                  <a:pt x="7065" y="4096"/>
                </a:cubicBezTo>
                <a:cubicBezTo>
                  <a:pt x="7057" y="4096"/>
                  <a:pt x="7048" y="4098"/>
                  <a:pt x="7039" y="4103"/>
                </a:cubicBezTo>
                <a:cubicBezTo>
                  <a:pt x="7006" y="4103"/>
                  <a:pt x="5772" y="5004"/>
                  <a:pt x="5004" y="7239"/>
                </a:cubicBezTo>
                <a:cubicBezTo>
                  <a:pt x="2069" y="4803"/>
                  <a:pt x="168" y="967"/>
                  <a:pt x="735" y="100"/>
                </a:cubicBezTo>
                <a:cubicBezTo>
                  <a:pt x="735" y="67"/>
                  <a:pt x="735" y="33"/>
                  <a:pt x="701" y="0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g1485ff84650_0_127"/>
          <p:cNvSpPr/>
          <p:nvPr/>
        </p:nvSpPr>
        <p:spPr>
          <a:xfrm flipH="1">
            <a:off x="6024941" y="3553198"/>
            <a:ext cx="142532" cy="253178"/>
          </a:xfrm>
          <a:custGeom>
            <a:rect b="b" l="l" r="r" t="t"/>
            <a:pathLst>
              <a:path extrusionOk="0" h="6697" w="3770">
                <a:moveTo>
                  <a:pt x="2185" y="0"/>
                </a:moveTo>
                <a:cubicBezTo>
                  <a:pt x="2168" y="0"/>
                  <a:pt x="2152" y="9"/>
                  <a:pt x="2135" y="25"/>
                </a:cubicBezTo>
                <a:cubicBezTo>
                  <a:pt x="2102" y="25"/>
                  <a:pt x="2102" y="59"/>
                  <a:pt x="2135" y="92"/>
                </a:cubicBezTo>
                <a:cubicBezTo>
                  <a:pt x="2735" y="1026"/>
                  <a:pt x="3603" y="4629"/>
                  <a:pt x="2068" y="6530"/>
                </a:cubicBezTo>
                <a:cubicBezTo>
                  <a:pt x="1401" y="4228"/>
                  <a:pt x="100" y="3294"/>
                  <a:pt x="100" y="3294"/>
                </a:cubicBezTo>
                <a:lnTo>
                  <a:pt x="0" y="3294"/>
                </a:lnTo>
                <a:cubicBezTo>
                  <a:pt x="0" y="3328"/>
                  <a:pt x="0" y="3361"/>
                  <a:pt x="0" y="3394"/>
                </a:cubicBezTo>
                <a:cubicBezTo>
                  <a:pt x="33" y="3394"/>
                  <a:pt x="1301" y="4328"/>
                  <a:pt x="1968" y="6663"/>
                </a:cubicBezTo>
                <a:cubicBezTo>
                  <a:pt x="1968" y="6663"/>
                  <a:pt x="1968" y="6697"/>
                  <a:pt x="2002" y="6697"/>
                </a:cubicBezTo>
                <a:lnTo>
                  <a:pt x="2068" y="6697"/>
                </a:lnTo>
                <a:cubicBezTo>
                  <a:pt x="3769" y="4762"/>
                  <a:pt x="2835" y="993"/>
                  <a:pt x="2235" y="25"/>
                </a:cubicBezTo>
                <a:cubicBezTo>
                  <a:pt x="2218" y="9"/>
                  <a:pt x="2202" y="0"/>
                  <a:pt x="2185" y="0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g1485ff84650_0_127"/>
          <p:cNvSpPr/>
          <p:nvPr/>
        </p:nvSpPr>
        <p:spPr>
          <a:xfrm flipH="1">
            <a:off x="6089251" y="3255260"/>
            <a:ext cx="285064" cy="409878"/>
          </a:xfrm>
          <a:custGeom>
            <a:rect b="b" l="l" r="r" t="t"/>
            <a:pathLst>
              <a:path extrusionOk="0" h="10842" w="7540">
                <a:moveTo>
                  <a:pt x="1268" y="1"/>
                </a:moveTo>
                <a:lnTo>
                  <a:pt x="1268" y="1"/>
                </a:lnTo>
                <a:cubicBezTo>
                  <a:pt x="1502" y="2136"/>
                  <a:pt x="1568" y="5972"/>
                  <a:pt x="1" y="7239"/>
                </a:cubicBezTo>
                <a:cubicBezTo>
                  <a:pt x="1535" y="8640"/>
                  <a:pt x="3236" y="9874"/>
                  <a:pt x="5071" y="10842"/>
                </a:cubicBezTo>
                <a:cubicBezTo>
                  <a:pt x="7539" y="9141"/>
                  <a:pt x="6472" y="7806"/>
                  <a:pt x="6472" y="7806"/>
                </a:cubicBezTo>
                <a:cubicBezTo>
                  <a:pt x="4204" y="7039"/>
                  <a:pt x="4370" y="5338"/>
                  <a:pt x="4937" y="3737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g1485ff84650_0_127"/>
          <p:cNvSpPr/>
          <p:nvPr/>
        </p:nvSpPr>
        <p:spPr>
          <a:xfrm flipH="1">
            <a:off x="6187624" y="3313290"/>
            <a:ext cx="93383" cy="126116"/>
          </a:xfrm>
          <a:custGeom>
            <a:rect b="b" l="l" r="r" t="t"/>
            <a:pathLst>
              <a:path extrusionOk="0" h="3336" w="2470">
                <a:moveTo>
                  <a:pt x="301" y="0"/>
                </a:moveTo>
                <a:cubicBezTo>
                  <a:pt x="134" y="400"/>
                  <a:pt x="34" y="834"/>
                  <a:pt x="1" y="1301"/>
                </a:cubicBezTo>
                <a:cubicBezTo>
                  <a:pt x="34" y="2235"/>
                  <a:pt x="1302" y="3136"/>
                  <a:pt x="2169" y="3336"/>
                </a:cubicBezTo>
                <a:cubicBezTo>
                  <a:pt x="2236" y="2936"/>
                  <a:pt x="2336" y="2569"/>
                  <a:pt x="2469" y="2202"/>
                </a:cubicBezTo>
                <a:lnTo>
                  <a:pt x="301" y="0"/>
                </a:lnTo>
                <a:close/>
              </a:path>
            </a:pathLst>
          </a:custGeom>
          <a:solidFill>
            <a:srgbClr val="ED8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g1485ff84650_0_127"/>
          <p:cNvSpPr/>
          <p:nvPr/>
        </p:nvSpPr>
        <p:spPr>
          <a:xfrm flipH="1">
            <a:off x="5995943" y="2902581"/>
            <a:ext cx="433192" cy="499361"/>
          </a:xfrm>
          <a:custGeom>
            <a:rect b="b" l="l" r="r" t="t"/>
            <a:pathLst>
              <a:path extrusionOk="0" h="13209" w="11458">
                <a:moveTo>
                  <a:pt x="5464" y="1"/>
                </a:moveTo>
                <a:cubicBezTo>
                  <a:pt x="2409" y="1"/>
                  <a:pt x="0" y="2931"/>
                  <a:pt x="850" y="6027"/>
                </a:cubicBezTo>
                <a:cubicBezTo>
                  <a:pt x="1751" y="9396"/>
                  <a:pt x="2051" y="10864"/>
                  <a:pt x="4119" y="12298"/>
                </a:cubicBezTo>
                <a:cubicBezTo>
                  <a:pt x="5028" y="12924"/>
                  <a:pt x="6012" y="13209"/>
                  <a:pt x="6952" y="13209"/>
                </a:cubicBezTo>
                <a:cubicBezTo>
                  <a:pt x="9219" y="13209"/>
                  <a:pt x="11230" y="11553"/>
                  <a:pt x="11324" y="9029"/>
                </a:cubicBezTo>
                <a:cubicBezTo>
                  <a:pt x="11458" y="5794"/>
                  <a:pt x="9990" y="824"/>
                  <a:pt x="6387" y="90"/>
                </a:cubicBezTo>
                <a:cubicBezTo>
                  <a:pt x="6075" y="30"/>
                  <a:pt x="5766" y="1"/>
                  <a:pt x="5464" y="1"/>
                </a:cubicBez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g1485ff84650_0_127"/>
          <p:cNvSpPr/>
          <p:nvPr/>
        </p:nvSpPr>
        <p:spPr>
          <a:xfrm flipH="1">
            <a:off x="6218437" y="2925830"/>
            <a:ext cx="278221" cy="307616"/>
          </a:xfrm>
          <a:custGeom>
            <a:rect b="b" l="l" r="r" t="t"/>
            <a:pathLst>
              <a:path extrusionOk="0" h="8137" w="7359">
                <a:moveTo>
                  <a:pt x="4057" y="0"/>
                </a:moveTo>
                <a:cubicBezTo>
                  <a:pt x="3996" y="0"/>
                  <a:pt x="3934" y="3"/>
                  <a:pt x="3870" y="8"/>
                </a:cubicBezTo>
                <a:cubicBezTo>
                  <a:pt x="1" y="309"/>
                  <a:pt x="468" y="4512"/>
                  <a:pt x="3603" y="7947"/>
                </a:cubicBezTo>
                <a:cubicBezTo>
                  <a:pt x="3691" y="8077"/>
                  <a:pt x="3790" y="8136"/>
                  <a:pt x="3897" y="8136"/>
                </a:cubicBezTo>
                <a:cubicBezTo>
                  <a:pt x="5139" y="8136"/>
                  <a:pt x="7359" y="0"/>
                  <a:pt x="40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g1485ff84650_0_127"/>
          <p:cNvSpPr/>
          <p:nvPr/>
        </p:nvSpPr>
        <p:spPr>
          <a:xfrm flipH="1">
            <a:off x="6031860" y="2859256"/>
            <a:ext cx="383173" cy="146871"/>
          </a:xfrm>
          <a:custGeom>
            <a:rect b="b" l="l" r="r" t="t"/>
            <a:pathLst>
              <a:path extrusionOk="0" h="3885" w="10135">
                <a:moveTo>
                  <a:pt x="4704" y="1"/>
                </a:moveTo>
                <a:cubicBezTo>
                  <a:pt x="2615" y="1"/>
                  <a:pt x="0" y="1347"/>
                  <a:pt x="1945" y="2303"/>
                </a:cubicBezTo>
                <a:cubicBezTo>
                  <a:pt x="3391" y="3059"/>
                  <a:pt x="6640" y="3884"/>
                  <a:pt x="8509" y="3884"/>
                </a:cubicBezTo>
                <a:cubicBezTo>
                  <a:pt x="9527" y="3884"/>
                  <a:pt x="10135" y="3639"/>
                  <a:pt x="9817" y="3004"/>
                </a:cubicBezTo>
                <a:cubicBezTo>
                  <a:pt x="8816" y="1169"/>
                  <a:pt x="6882" y="1"/>
                  <a:pt x="4780" y="1"/>
                </a:cubicBezTo>
                <a:cubicBezTo>
                  <a:pt x="4755" y="1"/>
                  <a:pt x="4730" y="1"/>
                  <a:pt x="470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g1485ff84650_0_127"/>
          <p:cNvSpPr/>
          <p:nvPr/>
        </p:nvSpPr>
        <p:spPr>
          <a:xfrm flipH="1">
            <a:off x="6302217" y="3173035"/>
            <a:ext cx="121285" cy="115418"/>
          </a:xfrm>
          <a:custGeom>
            <a:rect b="b" l="l" r="r" t="t"/>
            <a:pathLst>
              <a:path extrusionOk="0" h="3053" w="3208">
                <a:moveTo>
                  <a:pt x="1352" y="1"/>
                </a:moveTo>
                <a:cubicBezTo>
                  <a:pt x="1313" y="1"/>
                  <a:pt x="1274" y="3"/>
                  <a:pt x="1235" y="7"/>
                </a:cubicBezTo>
                <a:cubicBezTo>
                  <a:pt x="434" y="107"/>
                  <a:pt x="1" y="1041"/>
                  <a:pt x="434" y="1742"/>
                </a:cubicBezTo>
                <a:cubicBezTo>
                  <a:pt x="734" y="2342"/>
                  <a:pt x="1268" y="2776"/>
                  <a:pt x="1935" y="3010"/>
                </a:cubicBezTo>
                <a:cubicBezTo>
                  <a:pt x="2039" y="3039"/>
                  <a:pt x="2137" y="3052"/>
                  <a:pt x="2228" y="3052"/>
                </a:cubicBezTo>
                <a:cubicBezTo>
                  <a:pt x="2874" y="3052"/>
                  <a:pt x="3207" y="2376"/>
                  <a:pt x="3003" y="1675"/>
                </a:cubicBezTo>
                <a:cubicBezTo>
                  <a:pt x="2812" y="975"/>
                  <a:pt x="2165" y="1"/>
                  <a:pt x="1352" y="1"/>
                </a:cubicBez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g1485ff84650_0_127"/>
          <p:cNvSpPr/>
          <p:nvPr/>
        </p:nvSpPr>
        <p:spPr>
          <a:xfrm flipH="1">
            <a:off x="5859725" y="4363729"/>
            <a:ext cx="726460" cy="2557483"/>
          </a:xfrm>
          <a:custGeom>
            <a:rect b="b" l="l" r="r" t="t"/>
            <a:pathLst>
              <a:path extrusionOk="0" h="67650" w="19215">
                <a:moveTo>
                  <a:pt x="3970" y="1"/>
                </a:moveTo>
                <a:cubicBezTo>
                  <a:pt x="3970" y="1"/>
                  <a:pt x="9174" y="23417"/>
                  <a:pt x="7106" y="37761"/>
                </a:cubicBezTo>
                <a:cubicBezTo>
                  <a:pt x="5905" y="46167"/>
                  <a:pt x="1" y="67516"/>
                  <a:pt x="1" y="67516"/>
                </a:cubicBezTo>
                <a:lnTo>
                  <a:pt x="6072" y="67649"/>
                </a:lnTo>
                <a:cubicBezTo>
                  <a:pt x="6072" y="67649"/>
                  <a:pt x="13844" y="47335"/>
                  <a:pt x="16012" y="37261"/>
                </a:cubicBezTo>
                <a:cubicBezTo>
                  <a:pt x="19214" y="22217"/>
                  <a:pt x="14411" y="901"/>
                  <a:pt x="14411" y="901"/>
                </a:cubicBezTo>
                <a:lnTo>
                  <a:pt x="39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g1485ff84650_0_127"/>
          <p:cNvSpPr/>
          <p:nvPr/>
        </p:nvSpPr>
        <p:spPr>
          <a:xfrm flipH="1">
            <a:off x="6139723" y="4560465"/>
            <a:ext cx="227030" cy="829812"/>
          </a:xfrm>
          <a:custGeom>
            <a:rect b="b" l="l" r="r" t="t"/>
            <a:pathLst>
              <a:path extrusionOk="0" h="21950" w="6005">
                <a:moveTo>
                  <a:pt x="3036" y="0"/>
                </a:moveTo>
                <a:lnTo>
                  <a:pt x="1" y="4804"/>
                </a:lnTo>
                <a:cubicBezTo>
                  <a:pt x="935" y="10475"/>
                  <a:pt x="1502" y="16212"/>
                  <a:pt x="1735" y="21949"/>
                </a:cubicBezTo>
                <a:cubicBezTo>
                  <a:pt x="6005" y="14311"/>
                  <a:pt x="4004" y="4070"/>
                  <a:pt x="303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g1485ff84650_0_127"/>
          <p:cNvSpPr/>
          <p:nvPr/>
        </p:nvSpPr>
        <p:spPr>
          <a:xfrm flipH="1">
            <a:off x="6301121" y="6839176"/>
            <a:ext cx="306501" cy="94625"/>
          </a:xfrm>
          <a:custGeom>
            <a:rect b="b" l="l" r="r" t="t"/>
            <a:pathLst>
              <a:path extrusionOk="0" h="2503" w="8107">
                <a:moveTo>
                  <a:pt x="434" y="1"/>
                </a:moveTo>
                <a:lnTo>
                  <a:pt x="0" y="2302"/>
                </a:lnTo>
                <a:lnTo>
                  <a:pt x="7506" y="2503"/>
                </a:lnTo>
                <a:lnTo>
                  <a:pt x="8106" y="368"/>
                </a:lnTo>
                <a:lnTo>
                  <a:pt x="434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g1485ff84650_0_127"/>
          <p:cNvSpPr/>
          <p:nvPr/>
        </p:nvSpPr>
        <p:spPr>
          <a:xfrm flipH="1">
            <a:off x="6158626" y="4351140"/>
            <a:ext cx="1153980" cy="2273722"/>
          </a:xfrm>
          <a:custGeom>
            <a:rect b="b" l="l" r="r" t="t"/>
            <a:pathLst>
              <a:path extrusionOk="0" h="60144" w="30523">
                <a:moveTo>
                  <a:pt x="19381" y="0"/>
                </a:moveTo>
                <a:lnTo>
                  <a:pt x="19381" y="0"/>
                </a:lnTo>
                <a:cubicBezTo>
                  <a:pt x="14278" y="5971"/>
                  <a:pt x="21650" y="18380"/>
                  <a:pt x="12610" y="34591"/>
                </a:cubicBezTo>
                <a:cubicBezTo>
                  <a:pt x="8941" y="41230"/>
                  <a:pt x="1" y="56641"/>
                  <a:pt x="1" y="56641"/>
                </a:cubicBezTo>
                <a:lnTo>
                  <a:pt x="3403" y="60143"/>
                </a:lnTo>
                <a:cubicBezTo>
                  <a:pt x="3403" y="60143"/>
                  <a:pt x="16613" y="45933"/>
                  <a:pt x="21550" y="35959"/>
                </a:cubicBezTo>
                <a:cubicBezTo>
                  <a:pt x="27687" y="23617"/>
                  <a:pt x="30523" y="1034"/>
                  <a:pt x="30523" y="1034"/>
                </a:cubicBezTo>
                <a:lnTo>
                  <a:pt x="1938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g1485ff84650_0_127"/>
          <p:cNvSpPr/>
          <p:nvPr/>
        </p:nvSpPr>
        <p:spPr>
          <a:xfrm flipH="1">
            <a:off x="7106975" y="6406654"/>
            <a:ext cx="229564" cy="235863"/>
          </a:xfrm>
          <a:custGeom>
            <a:rect b="b" l="l" r="r" t="t"/>
            <a:pathLst>
              <a:path extrusionOk="0" h="6239" w="6072">
                <a:moveTo>
                  <a:pt x="1468" y="0"/>
                </a:moveTo>
                <a:lnTo>
                  <a:pt x="0" y="1968"/>
                </a:lnTo>
                <a:lnTo>
                  <a:pt x="4370" y="6238"/>
                </a:lnTo>
                <a:lnTo>
                  <a:pt x="6071" y="4637"/>
                </a:lnTo>
                <a:lnTo>
                  <a:pt x="146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g1485ff84650_0_127"/>
          <p:cNvSpPr/>
          <p:nvPr/>
        </p:nvSpPr>
        <p:spPr>
          <a:xfrm flipH="1">
            <a:off x="6022408" y="4315831"/>
            <a:ext cx="594060" cy="107214"/>
          </a:xfrm>
          <a:custGeom>
            <a:rect b="b" l="l" r="r" t="t"/>
            <a:pathLst>
              <a:path extrusionOk="0" h="2836" w="15713">
                <a:moveTo>
                  <a:pt x="1068" y="0"/>
                </a:moveTo>
                <a:cubicBezTo>
                  <a:pt x="968" y="0"/>
                  <a:pt x="868" y="33"/>
                  <a:pt x="835" y="100"/>
                </a:cubicBezTo>
                <a:lnTo>
                  <a:pt x="68" y="1301"/>
                </a:lnTo>
                <a:cubicBezTo>
                  <a:pt x="1" y="1401"/>
                  <a:pt x="134" y="1501"/>
                  <a:pt x="268" y="1534"/>
                </a:cubicBezTo>
                <a:lnTo>
                  <a:pt x="15212" y="2835"/>
                </a:lnTo>
                <a:cubicBezTo>
                  <a:pt x="15345" y="2835"/>
                  <a:pt x="15479" y="2769"/>
                  <a:pt x="15479" y="2702"/>
                </a:cubicBezTo>
                <a:lnTo>
                  <a:pt x="15712" y="1434"/>
                </a:lnTo>
                <a:cubicBezTo>
                  <a:pt x="15712" y="1368"/>
                  <a:pt x="15612" y="1268"/>
                  <a:pt x="15479" y="1268"/>
                </a:cubicBezTo>
                <a:lnTo>
                  <a:pt x="1068" y="0"/>
                </a:lnTo>
                <a:close/>
              </a:path>
            </a:pathLst>
          </a:custGeom>
          <a:solidFill>
            <a:srgbClr val="0D94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g1485ff84650_0_127"/>
          <p:cNvSpPr/>
          <p:nvPr/>
        </p:nvSpPr>
        <p:spPr>
          <a:xfrm flipH="1">
            <a:off x="6022408" y="4315831"/>
            <a:ext cx="594060" cy="107214"/>
          </a:xfrm>
          <a:custGeom>
            <a:rect b="b" l="l" r="r" t="t"/>
            <a:pathLst>
              <a:path extrusionOk="0" h="2836" w="15713">
                <a:moveTo>
                  <a:pt x="1068" y="0"/>
                </a:moveTo>
                <a:cubicBezTo>
                  <a:pt x="968" y="0"/>
                  <a:pt x="868" y="33"/>
                  <a:pt x="835" y="100"/>
                </a:cubicBezTo>
                <a:lnTo>
                  <a:pt x="68" y="1301"/>
                </a:lnTo>
                <a:cubicBezTo>
                  <a:pt x="1" y="1401"/>
                  <a:pt x="134" y="1501"/>
                  <a:pt x="268" y="1534"/>
                </a:cubicBezTo>
                <a:lnTo>
                  <a:pt x="15212" y="2835"/>
                </a:lnTo>
                <a:cubicBezTo>
                  <a:pt x="15345" y="2835"/>
                  <a:pt x="15479" y="2769"/>
                  <a:pt x="15479" y="2702"/>
                </a:cubicBezTo>
                <a:lnTo>
                  <a:pt x="15712" y="1434"/>
                </a:lnTo>
                <a:cubicBezTo>
                  <a:pt x="15712" y="1368"/>
                  <a:pt x="15612" y="1268"/>
                  <a:pt x="15479" y="1268"/>
                </a:cubicBezTo>
                <a:lnTo>
                  <a:pt x="106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g1485ff84650_0_127"/>
          <p:cNvSpPr/>
          <p:nvPr/>
        </p:nvSpPr>
        <p:spPr>
          <a:xfrm flipH="1">
            <a:off x="6499115" y="4317079"/>
            <a:ext cx="37883" cy="70657"/>
          </a:xfrm>
          <a:custGeom>
            <a:rect b="b" l="l" r="r" t="t"/>
            <a:pathLst>
              <a:path extrusionOk="0" h="1869" w="1002">
                <a:moveTo>
                  <a:pt x="501" y="0"/>
                </a:moveTo>
                <a:cubicBezTo>
                  <a:pt x="401" y="0"/>
                  <a:pt x="334" y="34"/>
                  <a:pt x="334" y="67"/>
                </a:cubicBezTo>
                <a:lnTo>
                  <a:pt x="0" y="1702"/>
                </a:lnTo>
                <a:cubicBezTo>
                  <a:pt x="0" y="1768"/>
                  <a:pt x="67" y="1835"/>
                  <a:pt x="134" y="1835"/>
                </a:cubicBezTo>
                <a:lnTo>
                  <a:pt x="501" y="1868"/>
                </a:lnTo>
                <a:cubicBezTo>
                  <a:pt x="601" y="1868"/>
                  <a:pt x="668" y="1802"/>
                  <a:pt x="668" y="1768"/>
                </a:cubicBezTo>
                <a:lnTo>
                  <a:pt x="1001" y="134"/>
                </a:lnTo>
                <a:cubicBezTo>
                  <a:pt x="1001" y="100"/>
                  <a:pt x="968" y="34"/>
                  <a:pt x="868" y="34"/>
                </a:cubicBezTo>
                <a:lnTo>
                  <a:pt x="50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g1485ff84650_0_127"/>
          <p:cNvSpPr/>
          <p:nvPr/>
        </p:nvSpPr>
        <p:spPr>
          <a:xfrm flipH="1">
            <a:off x="6064033" y="4353636"/>
            <a:ext cx="37883" cy="70657"/>
          </a:xfrm>
          <a:custGeom>
            <a:rect b="b" l="l" r="r" t="t"/>
            <a:pathLst>
              <a:path extrusionOk="0" h="1869" w="1002">
                <a:moveTo>
                  <a:pt x="501" y="1"/>
                </a:moveTo>
                <a:cubicBezTo>
                  <a:pt x="401" y="1"/>
                  <a:pt x="334" y="34"/>
                  <a:pt x="334" y="101"/>
                </a:cubicBezTo>
                <a:lnTo>
                  <a:pt x="1" y="1735"/>
                </a:lnTo>
                <a:cubicBezTo>
                  <a:pt x="1" y="1769"/>
                  <a:pt x="67" y="1835"/>
                  <a:pt x="134" y="1835"/>
                </a:cubicBezTo>
                <a:lnTo>
                  <a:pt x="534" y="1869"/>
                </a:lnTo>
                <a:cubicBezTo>
                  <a:pt x="601" y="1869"/>
                  <a:pt x="668" y="1835"/>
                  <a:pt x="668" y="1802"/>
                </a:cubicBezTo>
                <a:lnTo>
                  <a:pt x="1001" y="134"/>
                </a:lnTo>
                <a:cubicBezTo>
                  <a:pt x="1001" y="101"/>
                  <a:pt x="968" y="34"/>
                  <a:pt x="868" y="34"/>
                </a:cubicBezTo>
                <a:lnTo>
                  <a:pt x="50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g1485ff84650_0_127"/>
          <p:cNvSpPr/>
          <p:nvPr/>
        </p:nvSpPr>
        <p:spPr>
          <a:xfrm flipH="1">
            <a:off x="6280969" y="4335489"/>
            <a:ext cx="37845" cy="69901"/>
          </a:xfrm>
          <a:custGeom>
            <a:rect b="b" l="l" r="r" t="t"/>
            <a:pathLst>
              <a:path extrusionOk="0" h="1849" w="1001">
                <a:moveTo>
                  <a:pt x="415" y="1"/>
                </a:moveTo>
                <a:cubicBezTo>
                  <a:pt x="370" y="1"/>
                  <a:pt x="334" y="32"/>
                  <a:pt x="334" y="80"/>
                </a:cubicBezTo>
                <a:lnTo>
                  <a:pt x="0" y="1715"/>
                </a:lnTo>
                <a:cubicBezTo>
                  <a:pt x="0" y="1748"/>
                  <a:pt x="34" y="1815"/>
                  <a:pt x="100" y="1815"/>
                </a:cubicBezTo>
                <a:lnTo>
                  <a:pt x="501" y="1848"/>
                </a:lnTo>
                <a:cubicBezTo>
                  <a:pt x="567" y="1848"/>
                  <a:pt x="634" y="1815"/>
                  <a:pt x="667" y="1782"/>
                </a:cubicBezTo>
                <a:lnTo>
                  <a:pt x="1001" y="114"/>
                </a:lnTo>
                <a:cubicBezTo>
                  <a:pt x="1001" y="80"/>
                  <a:pt x="934" y="47"/>
                  <a:pt x="868" y="47"/>
                </a:cubicBezTo>
                <a:lnTo>
                  <a:pt x="467" y="14"/>
                </a:lnTo>
                <a:cubicBezTo>
                  <a:pt x="449" y="5"/>
                  <a:pt x="431" y="1"/>
                  <a:pt x="41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g1485ff84650_0_127"/>
          <p:cNvSpPr/>
          <p:nvPr/>
        </p:nvSpPr>
        <p:spPr>
          <a:xfrm flipH="1">
            <a:off x="6153560" y="3103815"/>
            <a:ext cx="29074" cy="39392"/>
          </a:xfrm>
          <a:custGeom>
            <a:rect b="b" l="l" r="r" t="t"/>
            <a:pathLst>
              <a:path extrusionOk="0" h="1042" w="769">
                <a:moveTo>
                  <a:pt x="338" y="0"/>
                </a:moveTo>
                <a:cubicBezTo>
                  <a:pt x="326" y="0"/>
                  <a:pt x="313" y="1"/>
                  <a:pt x="301" y="4"/>
                </a:cubicBezTo>
                <a:cubicBezTo>
                  <a:pt x="134" y="37"/>
                  <a:pt x="1" y="304"/>
                  <a:pt x="68" y="604"/>
                </a:cubicBezTo>
                <a:cubicBezTo>
                  <a:pt x="98" y="851"/>
                  <a:pt x="273" y="1041"/>
                  <a:pt x="431" y="1041"/>
                </a:cubicBezTo>
                <a:cubicBezTo>
                  <a:pt x="443" y="1041"/>
                  <a:pt x="456" y="1040"/>
                  <a:pt x="468" y="1038"/>
                </a:cubicBezTo>
                <a:cubicBezTo>
                  <a:pt x="635" y="1004"/>
                  <a:pt x="768" y="738"/>
                  <a:pt x="701" y="471"/>
                </a:cubicBezTo>
                <a:cubicBezTo>
                  <a:pt x="670" y="192"/>
                  <a:pt x="496" y="0"/>
                  <a:pt x="33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g1485ff84650_0_127"/>
          <p:cNvSpPr/>
          <p:nvPr/>
        </p:nvSpPr>
        <p:spPr>
          <a:xfrm flipH="1">
            <a:off x="6035036" y="3081094"/>
            <a:ext cx="29036" cy="38145"/>
          </a:xfrm>
          <a:custGeom>
            <a:rect b="b" l="l" r="r" t="t"/>
            <a:pathLst>
              <a:path extrusionOk="0" h="1009" w="768">
                <a:moveTo>
                  <a:pt x="338" y="1"/>
                </a:moveTo>
                <a:cubicBezTo>
                  <a:pt x="325" y="1"/>
                  <a:pt x="313" y="2"/>
                  <a:pt x="301" y="4"/>
                </a:cubicBezTo>
                <a:cubicBezTo>
                  <a:pt x="134" y="38"/>
                  <a:pt x="0" y="305"/>
                  <a:pt x="67" y="571"/>
                </a:cubicBezTo>
                <a:cubicBezTo>
                  <a:pt x="129" y="819"/>
                  <a:pt x="277" y="1009"/>
                  <a:pt x="457" y="1009"/>
                </a:cubicBezTo>
                <a:cubicBezTo>
                  <a:pt x="472" y="1009"/>
                  <a:pt x="486" y="1008"/>
                  <a:pt x="501" y="1005"/>
                </a:cubicBezTo>
                <a:cubicBezTo>
                  <a:pt x="668" y="972"/>
                  <a:pt x="768" y="738"/>
                  <a:pt x="701" y="438"/>
                </a:cubicBezTo>
                <a:cubicBezTo>
                  <a:pt x="670" y="191"/>
                  <a:pt x="496" y="1"/>
                  <a:pt x="3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g1485ff84650_0_127"/>
          <p:cNvSpPr/>
          <p:nvPr/>
        </p:nvSpPr>
        <p:spPr>
          <a:xfrm flipH="1">
            <a:off x="6031255" y="3069904"/>
            <a:ext cx="24007" cy="15235"/>
          </a:xfrm>
          <a:custGeom>
            <a:rect b="b" l="l" r="r" t="t"/>
            <a:pathLst>
              <a:path extrusionOk="0" h="403" w="635">
                <a:moveTo>
                  <a:pt x="635" y="0"/>
                </a:moveTo>
                <a:lnTo>
                  <a:pt x="1" y="334"/>
                </a:lnTo>
                <a:cubicBezTo>
                  <a:pt x="68" y="382"/>
                  <a:pt x="131" y="402"/>
                  <a:pt x="190" y="402"/>
                </a:cubicBezTo>
                <a:cubicBezTo>
                  <a:pt x="456" y="402"/>
                  <a:pt x="635" y="0"/>
                  <a:pt x="63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g1485ff84650_0_127"/>
          <p:cNvSpPr/>
          <p:nvPr/>
        </p:nvSpPr>
        <p:spPr>
          <a:xfrm flipH="1">
            <a:off x="6051444" y="3129144"/>
            <a:ext cx="50472" cy="74437"/>
          </a:xfrm>
          <a:custGeom>
            <a:rect b="b" l="l" r="r" t="t"/>
            <a:pathLst>
              <a:path extrusionOk="0" h="1969" w="1335">
                <a:moveTo>
                  <a:pt x="1" y="1"/>
                </a:moveTo>
                <a:lnTo>
                  <a:pt x="368" y="1969"/>
                </a:lnTo>
                <a:cubicBezTo>
                  <a:pt x="735" y="1969"/>
                  <a:pt x="1068" y="1836"/>
                  <a:pt x="1335" y="1602"/>
                </a:cubicBezTo>
                <a:cubicBezTo>
                  <a:pt x="801" y="1135"/>
                  <a:pt x="368" y="568"/>
                  <a:pt x="1" y="1"/>
                </a:cubicBezTo>
                <a:close/>
              </a:path>
            </a:pathLst>
          </a:custGeom>
          <a:solidFill>
            <a:srgbClr val="ED8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g1485ff84650_0_127"/>
          <p:cNvSpPr/>
          <p:nvPr/>
        </p:nvSpPr>
        <p:spPr>
          <a:xfrm flipH="1">
            <a:off x="6114468" y="3226566"/>
            <a:ext cx="83289" cy="27484"/>
          </a:xfrm>
          <a:custGeom>
            <a:rect b="b" l="l" r="r" t="t"/>
            <a:pathLst>
              <a:path extrusionOk="0" h="727" w="2203">
                <a:moveTo>
                  <a:pt x="84" y="1"/>
                </a:moveTo>
                <a:cubicBezTo>
                  <a:pt x="67" y="1"/>
                  <a:pt x="51" y="9"/>
                  <a:pt x="34" y="26"/>
                </a:cubicBezTo>
                <a:cubicBezTo>
                  <a:pt x="1" y="26"/>
                  <a:pt x="1" y="93"/>
                  <a:pt x="34" y="126"/>
                </a:cubicBezTo>
                <a:cubicBezTo>
                  <a:pt x="468" y="493"/>
                  <a:pt x="1035" y="726"/>
                  <a:pt x="1635" y="726"/>
                </a:cubicBezTo>
                <a:cubicBezTo>
                  <a:pt x="1802" y="726"/>
                  <a:pt x="1969" y="693"/>
                  <a:pt x="2135" y="660"/>
                </a:cubicBezTo>
                <a:cubicBezTo>
                  <a:pt x="2169" y="660"/>
                  <a:pt x="2202" y="626"/>
                  <a:pt x="2202" y="593"/>
                </a:cubicBezTo>
                <a:cubicBezTo>
                  <a:pt x="2169" y="526"/>
                  <a:pt x="2135" y="526"/>
                  <a:pt x="2102" y="526"/>
                </a:cubicBezTo>
                <a:cubicBezTo>
                  <a:pt x="1946" y="556"/>
                  <a:pt x="1789" y="571"/>
                  <a:pt x="1633" y="571"/>
                </a:cubicBezTo>
                <a:cubicBezTo>
                  <a:pt x="1085" y="571"/>
                  <a:pt x="549" y="389"/>
                  <a:pt x="134" y="26"/>
                </a:cubicBezTo>
                <a:cubicBezTo>
                  <a:pt x="117" y="9"/>
                  <a:pt x="101" y="1"/>
                  <a:pt x="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g1485ff84650_0_127"/>
          <p:cNvSpPr/>
          <p:nvPr/>
        </p:nvSpPr>
        <p:spPr>
          <a:xfrm flipH="1">
            <a:off x="6204032" y="3047183"/>
            <a:ext cx="54253" cy="37880"/>
          </a:xfrm>
          <a:custGeom>
            <a:rect b="b" l="l" r="r" t="t"/>
            <a:pathLst>
              <a:path extrusionOk="0" h="1002" w="1435">
                <a:moveTo>
                  <a:pt x="1301" y="1"/>
                </a:moveTo>
                <a:cubicBezTo>
                  <a:pt x="768" y="67"/>
                  <a:pt x="301" y="368"/>
                  <a:pt x="34" y="801"/>
                </a:cubicBezTo>
                <a:cubicBezTo>
                  <a:pt x="0" y="868"/>
                  <a:pt x="34" y="968"/>
                  <a:pt x="100" y="1001"/>
                </a:cubicBezTo>
                <a:lnTo>
                  <a:pt x="167" y="1001"/>
                </a:lnTo>
                <a:cubicBezTo>
                  <a:pt x="201" y="1001"/>
                  <a:pt x="234" y="1001"/>
                  <a:pt x="267" y="968"/>
                </a:cubicBezTo>
                <a:cubicBezTo>
                  <a:pt x="501" y="568"/>
                  <a:pt x="868" y="334"/>
                  <a:pt x="1301" y="268"/>
                </a:cubicBezTo>
                <a:cubicBezTo>
                  <a:pt x="1368" y="268"/>
                  <a:pt x="1435" y="234"/>
                  <a:pt x="1435" y="134"/>
                </a:cubicBezTo>
                <a:cubicBezTo>
                  <a:pt x="1435" y="67"/>
                  <a:pt x="1368" y="1"/>
                  <a:pt x="13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g1485ff84650_0_127"/>
          <p:cNvSpPr/>
          <p:nvPr/>
        </p:nvSpPr>
        <p:spPr>
          <a:xfrm flipH="1">
            <a:off x="6022408" y="3024992"/>
            <a:ext cx="63100" cy="18449"/>
          </a:xfrm>
          <a:custGeom>
            <a:rect b="b" l="l" r="r" t="t"/>
            <a:pathLst>
              <a:path extrusionOk="0" h="488" w="1669">
                <a:moveTo>
                  <a:pt x="751" y="1"/>
                </a:moveTo>
                <a:cubicBezTo>
                  <a:pt x="528" y="1"/>
                  <a:pt x="305" y="52"/>
                  <a:pt x="100" y="154"/>
                </a:cubicBezTo>
                <a:cubicBezTo>
                  <a:pt x="0" y="187"/>
                  <a:pt x="0" y="287"/>
                  <a:pt x="34" y="354"/>
                </a:cubicBezTo>
                <a:cubicBezTo>
                  <a:pt x="53" y="393"/>
                  <a:pt x="84" y="409"/>
                  <a:pt x="120" y="409"/>
                </a:cubicBezTo>
                <a:cubicBezTo>
                  <a:pt x="145" y="409"/>
                  <a:pt x="173" y="401"/>
                  <a:pt x="200" y="388"/>
                </a:cubicBezTo>
                <a:cubicBezTo>
                  <a:pt x="367" y="318"/>
                  <a:pt x="546" y="283"/>
                  <a:pt x="723" y="283"/>
                </a:cubicBezTo>
                <a:cubicBezTo>
                  <a:pt x="973" y="283"/>
                  <a:pt x="1221" y="351"/>
                  <a:pt x="1435" y="488"/>
                </a:cubicBezTo>
                <a:lnTo>
                  <a:pt x="1501" y="488"/>
                </a:lnTo>
                <a:cubicBezTo>
                  <a:pt x="1568" y="488"/>
                  <a:pt x="1601" y="454"/>
                  <a:pt x="1635" y="421"/>
                </a:cubicBezTo>
                <a:cubicBezTo>
                  <a:pt x="1668" y="354"/>
                  <a:pt x="1635" y="287"/>
                  <a:pt x="1568" y="254"/>
                </a:cubicBezTo>
                <a:cubicBezTo>
                  <a:pt x="1324" y="85"/>
                  <a:pt x="1038" y="1"/>
                  <a:pt x="7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g1485ff84650_0_127"/>
          <p:cNvSpPr/>
          <p:nvPr/>
        </p:nvSpPr>
        <p:spPr>
          <a:xfrm flipH="1">
            <a:off x="7254535" y="6712153"/>
            <a:ext cx="51758" cy="56442"/>
          </a:xfrm>
          <a:custGeom>
            <a:rect b="b" l="l" r="r" t="t"/>
            <a:pathLst>
              <a:path extrusionOk="0" h="1493" w="1369">
                <a:moveTo>
                  <a:pt x="201" y="225"/>
                </a:moveTo>
                <a:lnTo>
                  <a:pt x="201" y="225"/>
                </a:lnTo>
                <a:cubicBezTo>
                  <a:pt x="601" y="425"/>
                  <a:pt x="1235" y="859"/>
                  <a:pt x="1268" y="1159"/>
                </a:cubicBezTo>
                <a:cubicBezTo>
                  <a:pt x="1268" y="1193"/>
                  <a:pt x="1235" y="1226"/>
                  <a:pt x="1201" y="1259"/>
                </a:cubicBezTo>
                <a:cubicBezTo>
                  <a:pt x="1159" y="1323"/>
                  <a:pt x="1090" y="1346"/>
                  <a:pt x="1020" y="1346"/>
                </a:cubicBezTo>
                <a:cubicBezTo>
                  <a:pt x="979" y="1346"/>
                  <a:pt x="938" y="1338"/>
                  <a:pt x="901" y="1326"/>
                </a:cubicBezTo>
                <a:cubicBezTo>
                  <a:pt x="668" y="1259"/>
                  <a:pt x="401" y="859"/>
                  <a:pt x="201" y="225"/>
                </a:cubicBezTo>
                <a:close/>
                <a:moveTo>
                  <a:pt x="51" y="0"/>
                </a:moveTo>
                <a:cubicBezTo>
                  <a:pt x="34" y="0"/>
                  <a:pt x="17" y="8"/>
                  <a:pt x="1" y="25"/>
                </a:cubicBezTo>
                <a:cubicBezTo>
                  <a:pt x="1" y="58"/>
                  <a:pt x="1" y="58"/>
                  <a:pt x="1" y="92"/>
                </a:cubicBezTo>
                <a:cubicBezTo>
                  <a:pt x="167" y="559"/>
                  <a:pt x="434" y="1326"/>
                  <a:pt x="835" y="1459"/>
                </a:cubicBezTo>
                <a:cubicBezTo>
                  <a:pt x="901" y="1459"/>
                  <a:pt x="935" y="1493"/>
                  <a:pt x="1001" y="1493"/>
                </a:cubicBezTo>
                <a:cubicBezTo>
                  <a:pt x="1068" y="1459"/>
                  <a:pt x="1168" y="1426"/>
                  <a:pt x="1268" y="1359"/>
                </a:cubicBezTo>
                <a:cubicBezTo>
                  <a:pt x="1335" y="1326"/>
                  <a:pt x="1368" y="1226"/>
                  <a:pt x="1368" y="1126"/>
                </a:cubicBezTo>
                <a:cubicBezTo>
                  <a:pt x="1335" y="692"/>
                  <a:pt x="234" y="92"/>
                  <a:pt x="101" y="25"/>
                </a:cubicBezTo>
                <a:cubicBezTo>
                  <a:pt x="84" y="8"/>
                  <a:pt x="67" y="0"/>
                  <a:pt x="51" y="0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g1485ff84650_0_127"/>
          <p:cNvSpPr/>
          <p:nvPr/>
        </p:nvSpPr>
        <p:spPr>
          <a:xfrm flipH="1">
            <a:off x="7239412" y="6699110"/>
            <a:ext cx="65633" cy="27900"/>
          </a:xfrm>
          <a:custGeom>
            <a:rect b="b" l="l" r="r" t="t"/>
            <a:pathLst>
              <a:path extrusionOk="0" h="738" w="1736">
                <a:moveTo>
                  <a:pt x="1168" y="134"/>
                </a:moveTo>
                <a:cubicBezTo>
                  <a:pt x="1243" y="134"/>
                  <a:pt x="1311" y="144"/>
                  <a:pt x="1369" y="170"/>
                </a:cubicBezTo>
                <a:cubicBezTo>
                  <a:pt x="1435" y="170"/>
                  <a:pt x="1502" y="237"/>
                  <a:pt x="1535" y="337"/>
                </a:cubicBezTo>
                <a:cubicBezTo>
                  <a:pt x="1602" y="437"/>
                  <a:pt x="1569" y="470"/>
                  <a:pt x="1535" y="504"/>
                </a:cubicBezTo>
                <a:cubicBezTo>
                  <a:pt x="1461" y="566"/>
                  <a:pt x="1311" y="591"/>
                  <a:pt x="1133" y="591"/>
                </a:cubicBezTo>
                <a:cubicBezTo>
                  <a:pt x="834" y="591"/>
                  <a:pt x="452" y="520"/>
                  <a:pt x="201" y="437"/>
                </a:cubicBezTo>
                <a:cubicBezTo>
                  <a:pt x="417" y="329"/>
                  <a:pt x="851" y="134"/>
                  <a:pt x="1168" y="134"/>
                </a:cubicBezTo>
                <a:close/>
                <a:moveTo>
                  <a:pt x="1199" y="1"/>
                </a:moveTo>
                <a:cubicBezTo>
                  <a:pt x="717" y="1"/>
                  <a:pt x="63" y="342"/>
                  <a:pt x="34" y="370"/>
                </a:cubicBezTo>
                <a:cubicBezTo>
                  <a:pt x="1" y="370"/>
                  <a:pt x="1" y="403"/>
                  <a:pt x="1" y="437"/>
                </a:cubicBezTo>
                <a:cubicBezTo>
                  <a:pt x="1" y="437"/>
                  <a:pt x="1" y="470"/>
                  <a:pt x="34" y="470"/>
                </a:cubicBezTo>
                <a:cubicBezTo>
                  <a:pt x="368" y="637"/>
                  <a:pt x="735" y="737"/>
                  <a:pt x="1135" y="737"/>
                </a:cubicBezTo>
                <a:cubicBezTo>
                  <a:pt x="1302" y="737"/>
                  <a:pt x="1469" y="704"/>
                  <a:pt x="1635" y="604"/>
                </a:cubicBezTo>
                <a:cubicBezTo>
                  <a:pt x="1736" y="537"/>
                  <a:pt x="1736" y="370"/>
                  <a:pt x="1702" y="270"/>
                </a:cubicBezTo>
                <a:cubicBezTo>
                  <a:pt x="1635" y="170"/>
                  <a:pt x="1535" y="70"/>
                  <a:pt x="1435" y="37"/>
                </a:cubicBezTo>
                <a:cubicBezTo>
                  <a:pt x="1365" y="11"/>
                  <a:pt x="1285" y="1"/>
                  <a:pt x="1199" y="1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g1485ff84650_0_127"/>
          <p:cNvSpPr/>
          <p:nvPr/>
        </p:nvSpPr>
        <p:spPr>
          <a:xfrm flipH="1">
            <a:off x="6352840" y="7068953"/>
            <a:ext cx="84536" cy="32890"/>
          </a:xfrm>
          <a:custGeom>
            <a:rect b="b" l="l" r="r" t="t"/>
            <a:pathLst>
              <a:path extrusionOk="0" h="870" w="2236">
                <a:moveTo>
                  <a:pt x="1857" y="149"/>
                </a:moveTo>
                <a:cubicBezTo>
                  <a:pt x="1937" y="149"/>
                  <a:pt x="1998" y="163"/>
                  <a:pt x="2035" y="194"/>
                </a:cubicBezTo>
                <a:cubicBezTo>
                  <a:pt x="2069" y="194"/>
                  <a:pt x="2069" y="227"/>
                  <a:pt x="2069" y="261"/>
                </a:cubicBezTo>
                <a:cubicBezTo>
                  <a:pt x="2069" y="394"/>
                  <a:pt x="2035" y="494"/>
                  <a:pt x="1935" y="561"/>
                </a:cubicBezTo>
                <a:cubicBezTo>
                  <a:pt x="1784" y="682"/>
                  <a:pt x="1530" y="721"/>
                  <a:pt x="1255" y="721"/>
                </a:cubicBezTo>
                <a:cubicBezTo>
                  <a:pt x="921" y="721"/>
                  <a:pt x="556" y="664"/>
                  <a:pt x="301" y="628"/>
                </a:cubicBezTo>
                <a:cubicBezTo>
                  <a:pt x="817" y="411"/>
                  <a:pt x="1509" y="149"/>
                  <a:pt x="1857" y="149"/>
                </a:cubicBezTo>
                <a:close/>
                <a:moveTo>
                  <a:pt x="1861" y="0"/>
                </a:moveTo>
                <a:cubicBezTo>
                  <a:pt x="1269" y="0"/>
                  <a:pt x="203" y="510"/>
                  <a:pt x="34" y="594"/>
                </a:cubicBezTo>
                <a:cubicBezTo>
                  <a:pt x="34" y="594"/>
                  <a:pt x="1" y="628"/>
                  <a:pt x="1" y="661"/>
                </a:cubicBezTo>
                <a:cubicBezTo>
                  <a:pt x="1" y="694"/>
                  <a:pt x="34" y="694"/>
                  <a:pt x="67" y="728"/>
                </a:cubicBezTo>
                <a:cubicBezTo>
                  <a:pt x="434" y="794"/>
                  <a:pt x="835" y="861"/>
                  <a:pt x="1202" y="861"/>
                </a:cubicBezTo>
                <a:cubicBezTo>
                  <a:pt x="1252" y="867"/>
                  <a:pt x="1301" y="869"/>
                  <a:pt x="1349" y="869"/>
                </a:cubicBezTo>
                <a:cubicBezTo>
                  <a:pt x="1591" y="869"/>
                  <a:pt x="1813" y="800"/>
                  <a:pt x="2035" y="661"/>
                </a:cubicBezTo>
                <a:cubicBezTo>
                  <a:pt x="2169" y="561"/>
                  <a:pt x="2236" y="427"/>
                  <a:pt x="2236" y="294"/>
                </a:cubicBezTo>
                <a:cubicBezTo>
                  <a:pt x="2236" y="194"/>
                  <a:pt x="2202" y="94"/>
                  <a:pt x="2136" y="61"/>
                </a:cubicBezTo>
                <a:cubicBezTo>
                  <a:pt x="2067" y="18"/>
                  <a:pt x="1972" y="0"/>
                  <a:pt x="1861" y="0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g1485ff84650_0_127"/>
          <p:cNvSpPr/>
          <p:nvPr/>
        </p:nvSpPr>
        <p:spPr>
          <a:xfrm flipH="1">
            <a:off x="6379305" y="7038256"/>
            <a:ext cx="56786" cy="58219"/>
          </a:xfrm>
          <a:custGeom>
            <a:rect b="b" l="l" r="r" t="t"/>
            <a:pathLst>
              <a:path extrusionOk="0" h="1540" w="1502">
                <a:moveTo>
                  <a:pt x="1134" y="105"/>
                </a:moveTo>
                <a:cubicBezTo>
                  <a:pt x="1301" y="139"/>
                  <a:pt x="1301" y="205"/>
                  <a:pt x="1301" y="205"/>
                </a:cubicBezTo>
                <a:cubicBezTo>
                  <a:pt x="1334" y="439"/>
                  <a:pt x="634" y="1073"/>
                  <a:pt x="167" y="1340"/>
                </a:cubicBezTo>
                <a:cubicBezTo>
                  <a:pt x="267" y="973"/>
                  <a:pt x="567" y="105"/>
                  <a:pt x="1101" y="105"/>
                </a:cubicBezTo>
                <a:close/>
                <a:moveTo>
                  <a:pt x="1091" y="0"/>
                </a:moveTo>
                <a:cubicBezTo>
                  <a:pt x="344" y="0"/>
                  <a:pt x="0" y="1408"/>
                  <a:pt x="0" y="1473"/>
                </a:cubicBezTo>
                <a:cubicBezTo>
                  <a:pt x="0" y="1473"/>
                  <a:pt x="0" y="1506"/>
                  <a:pt x="0" y="1540"/>
                </a:cubicBezTo>
                <a:lnTo>
                  <a:pt x="100" y="1540"/>
                </a:lnTo>
                <a:cubicBezTo>
                  <a:pt x="567" y="1340"/>
                  <a:pt x="1501" y="572"/>
                  <a:pt x="1468" y="205"/>
                </a:cubicBezTo>
                <a:cubicBezTo>
                  <a:pt x="1434" y="139"/>
                  <a:pt x="1401" y="39"/>
                  <a:pt x="1168" y="5"/>
                </a:cubicBezTo>
                <a:cubicBezTo>
                  <a:pt x="1142" y="2"/>
                  <a:pt x="1116" y="0"/>
                  <a:pt x="1091" y="0"/>
                </a:cubicBezTo>
                <a:close/>
              </a:path>
            </a:pathLst>
          </a:custGeom>
          <a:solidFill>
            <a:srgbClr val="006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g1485ff84650_0_127"/>
          <p:cNvSpPr/>
          <p:nvPr/>
        </p:nvSpPr>
        <p:spPr>
          <a:xfrm flipH="1">
            <a:off x="6151065" y="3093834"/>
            <a:ext cx="24007" cy="15235"/>
          </a:xfrm>
          <a:custGeom>
            <a:rect b="b" l="l" r="r" t="t"/>
            <a:pathLst>
              <a:path extrusionOk="0" h="403" w="635">
                <a:moveTo>
                  <a:pt x="635" y="1"/>
                </a:moveTo>
                <a:lnTo>
                  <a:pt x="1" y="334"/>
                </a:lnTo>
                <a:cubicBezTo>
                  <a:pt x="74" y="383"/>
                  <a:pt x="141" y="403"/>
                  <a:pt x="202" y="403"/>
                </a:cubicBezTo>
                <a:cubicBezTo>
                  <a:pt x="478" y="403"/>
                  <a:pt x="635" y="1"/>
                  <a:pt x="63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8" name="Google Shape;1748;g1485ff84650_0_127"/>
          <p:cNvGrpSpPr/>
          <p:nvPr/>
        </p:nvGrpSpPr>
        <p:grpSpPr>
          <a:xfrm flipH="1">
            <a:off x="5294486" y="3561378"/>
            <a:ext cx="956309" cy="956226"/>
            <a:chOff x="5421777" y="1447590"/>
            <a:chExt cx="827257" cy="827257"/>
          </a:xfrm>
        </p:grpSpPr>
        <p:sp>
          <p:nvSpPr>
            <p:cNvPr id="1749" name="Google Shape;1749;g1485ff84650_0_127"/>
            <p:cNvSpPr/>
            <p:nvPr/>
          </p:nvSpPr>
          <p:spPr>
            <a:xfrm>
              <a:off x="5421777" y="1447590"/>
              <a:ext cx="827257" cy="827257"/>
            </a:xfrm>
            <a:custGeom>
              <a:rect b="b" l="l" r="r" t="t"/>
              <a:pathLst>
                <a:path extrusionOk="0" h="36327" w="36327">
                  <a:moveTo>
                    <a:pt x="18147" y="1"/>
                  </a:moveTo>
                  <a:cubicBezTo>
                    <a:pt x="8106" y="1"/>
                    <a:pt x="1" y="8140"/>
                    <a:pt x="1" y="18147"/>
                  </a:cubicBezTo>
                  <a:cubicBezTo>
                    <a:pt x="1" y="28187"/>
                    <a:pt x="8106" y="36327"/>
                    <a:pt x="18147" y="36327"/>
                  </a:cubicBezTo>
                  <a:cubicBezTo>
                    <a:pt x="28187" y="36327"/>
                    <a:pt x="36326" y="28187"/>
                    <a:pt x="36326" y="18147"/>
                  </a:cubicBezTo>
                  <a:cubicBezTo>
                    <a:pt x="36326" y="8140"/>
                    <a:pt x="28187" y="1"/>
                    <a:pt x="18147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g1485ff84650_0_127"/>
            <p:cNvSpPr/>
            <p:nvPr/>
          </p:nvSpPr>
          <p:spPr>
            <a:xfrm>
              <a:off x="5432411" y="1494114"/>
              <a:ext cx="805236" cy="733639"/>
            </a:xfrm>
            <a:custGeom>
              <a:rect b="b" l="l" r="r" t="t"/>
              <a:pathLst>
                <a:path extrusionOk="0" h="32216" w="35360">
                  <a:moveTo>
                    <a:pt x="17684" y="1"/>
                  </a:moveTo>
                  <a:cubicBezTo>
                    <a:pt x="13560" y="1"/>
                    <a:pt x="9441" y="1577"/>
                    <a:pt x="6305" y="4729"/>
                  </a:cubicBezTo>
                  <a:cubicBezTo>
                    <a:pt x="1" y="11034"/>
                    <a:pt x="1" y="21208"/>
                    <a:pt x="6305" y="27512"/>
                  </a:cubicBezTo>
                  <a:cubicBezTo>
                    <a:pt x="9441" y="30648"/>
                    <a:pt x="13560" y="32215"/>
                    <a:pt x="17684" y="32215"/>
                  </a:cubicBezTo>
                  <a:cubicBezTo>
                    <a:pt x="21808" y="32215"/>
                    <a:pt x="25936" y="30648"/>
                    <a:pt x="29088" y="27512"/>
                  </a:cubicBezTo>
                  <a:cubicBezTo>
                    <a:pt x="35359" y="21208"/>
                    <a:pt x="35359" y="11034"/>
                    <a:pt x="29088" y="4729"/>
                  </a:cubicBezTo>
                  <a:cubicBezTo>
                    <a:pt x="25936" y="1577"/>
                    <a:pt x="21808" y="1"/>
                    <a:pt x="1768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1" name="Google Shape;1751;g1485ff84650_0_127"/>
          <p:cNvSpPr/>
          <p:nvPr/>
        </p:nvSpPr>
        <p:spPr>
          <a:xfrm flipH="1">
            <a:off x="6294807" y="3662605"/>
            <a:ext cx="571338" cy="607823"/>
          </a:xfrm>
          <a:custGeom>
            <a:rect b="b" l="l" r="r" t="t"/>
            <a:pathLst>
              <a:path extrusionOk="0" h="16078" w="15112">
                <a:moveTo>
                  <a:pt x="5704" y="0"/>
                </a:moveTo>
                <a:cubicBezTo>
                  <a:pt x="5037" y="1001"/>
                  <a:pt x="4437" y="1968"/>
                  <a:pt x="3870" y="2969"/>
                </a:cubicBezTo>
                <a:cubicBezTo>
                  <a:pt x="3303" y="3970"/>
                  <a:pt x="2769" y="4970"/>
                  <a:pt x="2235" y="6004"/>
                </a:cubicBezTo>
                <a:cubicBezTo>
                  <a:pt x="1701" y="7038"/>
                  <a:pt x="1234" y="8106"/>
                  <a:pt x="767" y="9207"/>
                </a:cubicBezTo>
                <a:cubicBezTo>
                  <a:pt x="667" y="9507"/>
                  <a:pt x="567" y="9807"/>
                  <a:pt x="467" y="10074"/>
                </a:cubicBezTo>
                <a:cubicBezTo>
                  <a:pt x="367" y="10374"/>
                  <a:pt x="267" y="10708"/>
                  <a:pt x="200" y="11008"/>
                </a:cubicBezTo>
                <a:cubicBezTo>
                  <a:pt x="67" y="11442"/>
                  <a:pt x="0" y="11875"/>
                  <a:pt x="0" y="12342"/>
                </a:cubicBezTo>
                <a:cubicBezTo>
                  <a:pt x="34" y="13443"/>
                  <a:pt x="567" y="14477"/>
                  <a:pt x="1501" y="15077"/>
                </a:cubicBezTo>
                <a:cubicBezTo>
                  <a:pt x="1868" y="15311"/>
                  <a:pt x="2235" y="15511"/>
                  <a:pt x="2635" y="15645"/>
                </a:cubicBezTo>
                <a:cubicBezTo>
                  <a:pt x="3303" y="15878"/>
                  <a:pt x="3970" y="16011"/>
                  <a:pt x="4670" y="16045"/>
                </a:cubicBezTo>
                <a:cubicBezTo>
                  <a:pt x="5050" y="16066"/>
                  <a:pt x="5434" y="16077"/>
                  <a:pt x="5819" y="16077"/>
                </a:cubicBezTo>
                <a:cubicBezTo>
                  <a:pt x="6649" y="16077"/>
                  <a:pt x="7486" y="16025"/>
                  <a:pt x="8306" y="15911"/>
                </a:cubicBezTo>
                <a:cubicBezTo>
                  <a:pt x="10608" y="15645"/>
                  <a:pt x="12909" y="15144"/>
                  <a:pt x="15111" y="14444"/>
                </a:cubicBezTo>
                <a:lnTo>
                  <a:pt x="14711" y="12609"/>
                </a:lnTo>
                <a:cubicBezTo>
                  <a:pt x="12509" y="12909"/>
                  <a:pt x="10341" y="13109"/>
                  <a:pt x="8139" y="13176"/>
                </a:cubicBezTo>
                <a:cubicBezTo>
                  <a:pt x="7105" y="13176"/>
                  <a:pt x="6071" y="13143"/>
                  <a:pt x="5037" y="12976"/>
                </a:cubicBezTo>
                <a:cubicBezTo>
                  <a:pt x="4604" y="12909"/>
                  <a:pt x="4203" y="12809"/>
                  <a:pt x="3803" y="12642"/>
                </a:cubicBezTo>
                <a:cubicBezTo>
                  <a:pt x="3436" y="12509"/>
                  <a:pt x="3336" y="12342"/>
                  <a:pt x="3369" y="12342"/>
                </a:cubicBezTo>
                <a:cubicBezTo>
                  <a:pt x="3386" y="12342"/>
                  <a:pt x="3394" y="12351"/>
                  <a:pt x="3398" y="12351"/>
                </a:cubicBezTo>
                <a:cubicBezTo>
                  <a:pt x="3403" y="12351"/>
                  <a:pt x="3403" y="12342"/>
                  <a:pt x="3403" y="12309"/>
                </a:cubicBezTo>
                <a:cubicBezTo>
                  <a:pt x="3403" y="12209"/>
                  <a:pt x="3436" y="12109"/>
                  <a:pt x="3503" y="12009"/>
                </a:cubicBezTo>
                <a:cubicBezTo>
                  <a:pt x="3569" y="11775"/>
                  <a:pt x="3636" y="11542"/>
                  <a:pt x="3736" y="11308"/>
                </a:cubicBezTo>
                <a:cubicBezTo>
                  <a:pt x="3870" y="11075"/>
                  <a:pt x="3936" y="10841"/>
                  <a:pt x="4070" y="10608"/>
                </a:cubicBezTo>
                <a:cubicBezTo>
                  <a:pt x="4503" y="9640"/>
                  <a:pt x="5004" y="8706"/>
                  <a:pt x="5538" y="7739"/>
                </a:cubicBezTo>
                <a:cubicBezTo>
                  <a:pt x="6071" y="6805"/>
                  <a:pt x="6672" y="5838"/>
                  <a:pt x="7205" y="4904"/>
                </a:cubicBezTo>
                <a:cubicBezTo>
                  <a:pt x="7772" y="3936"/>
                  <a:pt x="8373" y="3002"/>
                  <a:pt x="8907" y="2068"/>
                </a:cubicBezTo>
                <a:lnTo>
                  <a:pt x="5704" y="0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g1485ff84650_0_127"/>
          <p:cNvSpPr/>
          <p:nvPr/>
        </p:nvSpPr>
        <p:spPr>
          <a:xfrm flipH="1">
            <a:off x="6233030" y="4100156"/>
            <a:ext cx="117315" cy="127137"/>
          </a:xfrm>
          <a:custGeom>
            <a:rect b="b" l="l" r="r" t="t"/>
            <a:pathLst>
              <a:path extrusionOk="0" h="3363" w="3103">
                <a:moveTo>
                  <a:pt x="2969" y="1"/>
                </a:moveTo>
                <a:lnTo>
                  <a:pt x="200" y="1469"/>
                </a:lnTo>
                <a:lnTo>
                  <a:pt x="0" y="2903"/>
                </a:lnTo>
                <a:cubicBezTo>
                  <a:pt x="444" y="3255"/>
                  <a:pt x="1016" y="3363"/>
                  <a:pt x="1547" y="3363"/>
                </a:cubicBezTo>
                <a:cubicBezTo>
                  <a:pt x="2373" y="3363"/>
                  <a:pt x="3103" y="3103"/>
                  <a:pt x="3103" y="3103"/>
                </a:cubicBezTo>
                <a:lnTo>
                  <a:pt x="2969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g1485ff84650_0_127"/>
          <p:cNvSpPr/>
          <p:nvPr/>
        </p:nvSpPr>
        <p:spPr>
          <a:xfrm flipH="1">
            <a:off x="6465089" y="3536753"/>
            <a:ext cx="298901" cy="381865"/>
          </a:xfrm>
          <a:custGeom>
            <a:rect b="b" l="l" r="r" t="t"/>
            <a:pathLst>
              <a:path extrusionOk="0" h="10101" w="7906">
                <a:moveTo>
                  <a:pt x="4814" y="0"/>
                </a:moveTo>
                <a:cubicBezTo>
                  <a:pt x="4611" y="0"/>
                  <a:pt x="4396" y="20"/>
                  <a:pt x="4170" y="60"/>
                </a:cubicBezTo>
                <a:cubicBezTo>
                  <a:pt x="2435" y="394"/>
                  <a:pt x="0" y="5397"/>
                  <a:pt x="0" y="5397"/>
                </a:cubicBezTo>
                <a:lnTo>
                  <a:pt x="5404" y="10101"/>
                </a:lnTo>
                <a:cubicBezTo>
                  <a:pt x="5404" y="10101"/>
                  <a:pt x="7906" y="5564"/>
                  <a:pt x="7706" y="3296"/>
                </a:cubicBezTo>
                <a:cubicBezTo>
                  <a:pt x="7556" y="1527"/>
                  <a:pt x="6624" y="0"/>
                  <a:pt x="4814" y="0"/>
                </a:cubicBezTo>
                <a:close/>
              </a:path>
            </a:pathLst>
          </a:custGeom>
          <a:solidFill>
            <a:srgbClr val="0D94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g1485ff84650_0_127"/>
          <p:cNvSpPr/>
          <p:nvPr/>
        </p:nvSpPr>
        <p:spPr>
          <a:xfrm flipH="1">
            <a:off x="6175726" y="4100156"/>
            <a:ext cx="64347" cy="117346"/>
          </a:xfrm>
          <a:custGeom>
            <a:rect b="b" l="l" r="r" t="t"/>
            <a:pathLst>
              <a:path extrusionOk="0" h="3104" w="1702">
                <a:moveTo>
                  <a:pt x="0" y="1"/>
                </a:moveTo>
                <a:lnTo>
                  <a:pt x="134" y="3103"/>
                </a:lnTo>
                <a:lnTo>
                  <a:pt x="1301" y="2970"/>
                </a:lnTo>
                <a:lnTo>
                  <a:pt x="1701" y="234"/>
                </a:lnTo>
                <a:lnTo>
                  <a:pt x="0" y="1"/>
                </a:lnTo>
                <a:close/>
              </a:path>
            </a:pathLst>
          </a:custGeom>
          <a:solidFill>
            <a:srgbClr val="FF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5" name="Google Shape;1755;g1485ff84650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775" y="1492675"/>
            <a:ext cx="5168373" cy="3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6" name="Google Shape;1756;g1485ff84650_0_127"/>
          <p:cNvSpPr/>
          <p:nvPr/>
        </p:nvSpPr>
        <p:spPr>
          <a:xfrm>
            <a:off x="2075439" y="1524500"/>
            <a:ext cx="353400" cy="82800"/>
          </a:xfrm>
          <a:prstGeom prst="roundRect">
            <a:avLst>
              <a:gd fmla="val 16667" name="adj"/>
            </a:avLst>
          </a:prstGeom>
          <a:solidFill>
            <a:srgbClr val="CBDC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g1485ff84650_0_127"/>
          <p:cNvSpPr txBox="1"/>
          <p:nvPr/>
        </p:nvSpPr>
        <p:spPr>
          <a:xfrm>
            <a:off x="2207775" y="3042980"/>
            <a:ext cx="174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Date of Birth*	   	</a:t>
            </a: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58" name="Google Shape;1758;g1485ff84650_0_127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Process Improvement with ML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lang="en" sz="2000">
                <a:solidFill>
                  <a:schemeClr val="accent1"/>
                </a:solidFill>
              </a:rPr>
              <a:t>New Process</a:t>
            </a:r>
            <a:endParaRPr b="0" sz="2000">
              <a:solidFill>
                <a:schemeClr val="accent1"/>
              </a:solidFill>
            </a:endParaRPr>
          </a:p>
        </p:txBody>
      </p:sp>
      <p:pic>
        <p:nvPicPr>
          <p:cNvPr id="1759" name="Google Shape;1759;g1485ff84650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g1485ff84650_0_127"/>
          <p:cNvSpPr/>
          <p:nvPr/>
        </p:nvSpPr>
        <p:spPr>
          <a:xfrm>
            <a:off x="3978875" y="2389275"/>
            <a:ext cx="17973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Indra Maulidin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61" name="Google Shape;1761;g1485ff84650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6719" y="1791870"/>
            <a:ext cx="1059300" cy="3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2" name="Google Shape;1762;g1485ff84650_0_127"/>
          <p:cNvSpPr txBox="1"/>
          <p:nvPr/>
        </p:nvSpPr>
        <p:spPr>
          <a:xfrm>
            <a:off x="3171824" y="2034833"/>
            <a:ext cx="258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9"/>
                </a:solidFill>
                <a:latin typeface="Rubik"/>
                <a:ea typeface="Rubik"/>
                <a:cs typeface="Rubik"/>
                <a:sym typeface="Rubik"/>
              </a:rPr>
              <a:t>Loan Approval </a:t>
            </a:r>
            <a:r>
              <a:rPr lang="en" sz="1000">
                <a:solidFill>
                  <a:srgbClr val="585959"/>
                </a:solidFill>
                <a:latin typeface="Rubik"/>
                <a:ea typeface="Rubik"/>
                <a:cs typeface="Rubik"/>
                <a:sym typeface="Rubik"/>
              </a:rPr>
              <a:t>Predictor</a:t>
            </a:r>
            <a:endParaRPr sz="1000">
              <a:solidFill>
                <a:srgbClr val="58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3" name="Google Shape;1763;g1485ff84650_0_127"/>
          <p:cNvSpPr txBox="1"/>
          <p:nvPr/>
        </p:nvSpPr>
        <p:spPr>
          <a:xfrm>
            <a:off x="2207776" y="2293503"/>
            <a:ext cx="215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Customer Name*</a:t>
            </a: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		</a:t>
            </a: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4" name="Google Shape;1764;g1485ff84650_0_127"/>
          <p:cNvSpPr/>
          <p:nvPr/>
        </p:nvSpPr>
        <p:spPr>
          <a:xfrm>
            <a:off x="3978875" y="3138755"/>
            <a:ext cx="10593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10/09/1975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5" name="Google Shape;1765;g1485ff84650_0_127"/>
          <p:cNvSpPr txBox="1"/>
          <p:nvPr/>
        </p:nvSpPr>
        <p:spPr>
          <a:xfrm>
            <a:off x="2207775" y="3295142"/>
            <a:ext cx="179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Monthly Income*</a:t>
            </a: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	   	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6" name="Google Shape;1766;g1485ff84650_0_127"/>
          <p:cNvSpPr/>
          <p:nvPr/>
        </p:nvSpPr>
        <p:spPr>
          <a:xfrm>
            <a:off x="3978875" y="3390917"/>
            <a:ext cx="10593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₹ 2,000,000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7" name="Google Shape;1767;g1485ff84650_0_127"/>
          <p:cNvSpPr txBox="1"/>
          <p:nvPr/>
        </p:nvSpPr>
        <p:spPr>
          <a:xfrm>
            <a:off x="2207775" y="3546301"/>
            <a:ext cx="170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Work Experience* 	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8" name="Google Shape;1768;g1485ff84650_0_127"/>
          <p:cNvSpPr/>
          <p:nvPr/>
        </p:nvSpPr>
        <p:spPr>
          <a:xfrm>
            <a:off x="3978875" y="3642076"/>
            <a:ext cx="4056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25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9" name="Google Shape;1769;g1485ff84650_0_127"/>
          <p:cNvSpPr txBox="1"/>
          <p:nvPr/>
        </p:nvSpPr>
        <p:spPr>
          <a:xfrm>
            <a:off x="4344926" y="3549301"/>
            <a:ext cx="57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Years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0" name="Google Shape;1770;g1485ff84650_0_127"/>
          <p:cNvSpPr txBox="1"/>
          <p:nvPr/>
        </p:nvSpPr>
        <p:spPr>
          <a:xfrm>
            <a:off x="2207775" y="3799466"/>
            <a:ext cx="20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Current House Years*	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1" name="Google Shape;1771;g1485ff84650_0_127"/>
          <p:cNvSpPr/>
          <p:nvPr/>
        </p:nvSpPr>
        <p:spPr>
          <a:xfrm>
            <a:off x="3978875" y="3895241"/>
            <a:ext cx="4056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18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2" name="Google Shape;1772;g1485ff84650_0_127"/>
          <p:cNvSpPr txBox="1"/>
          <p:nvPr/>
        </p:nvSpPr>
        <p:spPr>
          <a:xfrm>
            <a:off x="4344926" y="3802466"/>
            <a:ext cx="57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Years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3" name="Google Shape;1773;g1485ff84650_0_127"/>
          <p:cNvSpPr/>
          <p:nvPr/>
        </p:nvSpPr>
        <p:spPr>
          <a:xfrm>
            <a:off x="2283047" y="4162425"/>
            <a:ext cx="815100" cy="240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Check</a:t>
            </a:r>
            <a:endParaRPr b="1" sz="9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4" name="Google Shape;1774;g1485ff84650_0_127"/>
          <p:cNvSpPr txBox="1"/>
          <p:nvPr/>
        </p:nvSpPr>
        <p:spPr>
          <a:xfrm>
            <a:off x="2255926" y="4358438"/>
            <a:ext cx="452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AE19"/>
                </a:solidFill>
                <a:latin typeface="Rubik"/>
                <a:ea typeface="Rubik"/>
                <a:cs typeface="Rubik"/>
                <a:sym typeface="Rubik"/>
              </a:rPr>
              <a:t>Indra Maulidin is </a:t>
            </a:r>
            <a:r>
              <a:rPr b="1" lang="en" sz="900">
                <a:solidFill>
                  <a:srgbClr val="00AE19"/>
                </a:solidFill>
                <a:latin typeface="Rubik"/>
                <a:ea typeface="Rubik"/>
                <a:cs typeface="Rubik"/>
                <a:sym typeface="Rubik"/>
              </a:rPr>
              <a:t>eligible</a:t>
            </a:r>
            <a:r>
              <a:rPr lang="en" sz="900">
                <a:solidFill>
                  <a:srgbClr val="00AE19"/>
                </a:solidFill>
                <a:latin typeface="Rubik"/>
                <a:ea typeface="Rubik"/>
                <a:cs typeface="Rubik"/>
                <a:sym typeface="Rubik"/>
              </a:rPr>
              <a:t> for loan</a:t>
            </a:r>
            <a:endParaRPr sz="900">
              <a:solidFill>
                <a:srgbClr val="00AE1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5" name="Google Shape;1775;g1485ff84650_0_127"/>
          <p:cNvSpPr txBox="1"/>
          <p:nvPr/>
        </p:nvSpPr>
        <p:spPr>
          <a:xfrm>
            <a:off x="5450235" y="3549491"/>
            <a:ext cx="202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" sz="5000" u="none" cap="none" strike="noStrik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R</a:t>
            </a:r>
            <a:endParaRPr b="0" i="0" sz="5000" u="none" cap="none" strike="noStrike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76" name="Google Shape;1776;g1485ff84650_0_127"/>
          <p:cNvSpPr/>
          <p:nvPr/>
        </p:nvSpPr>
        <p:spPr>
          <a:xfrm>
            <a:off x="3978875" y="2639430"/>
            <a:ext cx="17973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+62 852 65XX XXX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7" name="Google Shape;1777;g1485ff84650_0_127"/>
          <p:cNvSpPr txBox="1"/>
          <p:nvPr/>
        </p:nvSpPr>
        <p:spPr>
          <a:xfrm>
            <a:off x="2207776" y="2543659"/>
            <a:ext cx="215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Phone Number*		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8" name="Google Shape;1778;g1485ff84650_0_127"/>
          <p:cNvSpPr/>
          <p:nvPr/>
        </p:nvSpPr>
        <p:spPr>
          <a:xfrm>
            <a:off x="3978875" y="2890589"/>
            <a:ext cx="1797300" cy="14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ubik"/>
                <a:ea typeface="Rubik"/>
                <a:cs typeface="Rubik"/>
                <a:sym typeface="Rubik"/>
              </a:rPr>
              <a:t>indra.maulidin@gmail.com</a:t>
            </a:r>
            <a:endParaRPr sz="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9" name="Google Shape;1779;g1485ff84650_0_127"/>
          <p:cNvSpPr txBox="1"/>
          <p:nvPr/>
        </p:nvSpPr>
        <p:spPr>
          <a:xfrm>
            <a:off x="2207776" y="2794818"/>
            <a:ext cx="215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Email			:</a:t>
            </a:r>
            <a:endParaRPr sz="9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0" name="Google Shape;1780;g1485ff84650_0_127"/>
          <p:cNvSpPr/>
          <p:nvPr/>
        </p:nvSpPr>
        <p:spPr>
          <a:xfrm>
            <a:off x="3174352" y="4162425"/>
            <a:ext cx="1247100" cy="24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Send Result</a:t>
            </a:r>
            <a:endParaRPr sz="900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81" name="Google Shape;1781;g1485ff84650_0_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9486" y="4237969"/>
            <a:ext cx="142528" cy="21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g1485ff84650_0_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393" y="1286187"/>
            <a:ext cx="7253025" cy="41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1563b9ab9a9_4_0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Process Improvement with ML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lang="en" sz="2000">
                <a:solidFill>
                  <a:schemeClr val="accent1"/>
                </a:solidFill>
              </a:rPr>
              <a:t>New Process</a:t>
            </a:r>
            <a:endParaRPr b="0" sz="2000">
              <a:solidFill>
                <a:schemeClr val="accent1"/>
              </a:solidFill>
            </a:endParaRPr>
          </a:p>
        </p:txBody>
      </p:sp>
      <p:graphicFrame>
        <p:nvGraphicFramePr>
          <p:cNvPr id="1788" name="Google Shape;1788;g1563b9ab9a9_4_0"/>
          <p:cNvGraphicFramePr/>
          <p:nvPr/>
        </p:nvGraphicFramePr>
        <p:xfrm>
          <a:off x="338227" y="13074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{DF05D4FC-6D7E-4C28-9FE8-EAD09C922576}</a:tableStyleId>
              </a:tblPr>
              <a:tblGrid>
                <a:gridCol w="2861400"/>
                <a:gridCol w="2861400"/>
                <a:gridCol w="28614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Customer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Sales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Credit Department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9" name="Google Shape;1789;g1563b9ab9a9_4_0"/>
          <p:cNvSpPr/>
          <p:nvPr/>
        </p:nvSpPr>
        <p:spPr>
          <a:xfrm>
            <a:off x="590950" y="1866125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for bank 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g1563b9ab9a9_4_0"/>
          <p:cNvSpPr/>
          <p:nvPr/>
        </p:nvSpPr>
        <p:spPr>
          <a:xfrm>
            <a:off x="3467853" y="1866125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application completion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g1563b9ab9a9_4_0"/>
          <p:cNvSpPr/>
          <p:nvPr/>
        </p:nvSpPr>
        <p:spPr>
          <a:xfrm>
            <a:off x="6343200" y="1866125"/>
            <a:ext cx="2301600" cy="56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ML to evaluate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2" name="Google Shape;1792;g1563b9ab9a9_4_0"/>
          <p:cNvCxnSpPr>
            <a:stCxn id="1789" idx="3"/>
            <a:endCxn id="1790" idx="1"/>
          </p:cNvCxnSpPr>
          <p:nvPr/>
        </p:nvCxnSpPr>
        <p:spPr>
          <a:xfrm>
            <a:off x="2892550" y="2147225"/>
            <a:ext cx="57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3" name="Google Shape;1793;g1563b9ab9a9_4_0"/>
          <p:cNvCxnSpPr>
            <a:stCxn id="1790" idx="3"/>
            <a:endCxn id="1791" idx="1"/>
          </p:cNvCxnSpPr>
          <p:nvPr/>
        </p:nvCxnSpPr>
        <p:spPr>
          <a:xfrm>
            <a:off x="5769453" y="2147225"/>
            <a:ext cx="57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4" name="Google Shape;1794;g1563b9ab9a9_4_0"/>
          <p:cNvCxnSpPr>
            <a:stCxn id="1791" idx="2"/>
            <a:endCxn id="1795" idx="0"/>
          </p:cNvCxnSpPr>
          <p:nvPr/>
        </p:nvCxnSpPr>
        <p:spPr>
          <a:xfrm>
            <a:off x="7494000" y="2428325"/>
            <a:ext cx="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5" name="Google Shape;1795;g1563b9ab9a9_4_0"/>
          <p:cNvSpPr/>
          <p:nvPr/>
        </p:nvSpPr>
        <p:spPr>
          <a:xfrm>
            <a:off x="6343200" y="2743479"/>
            <a:ext cx="2301600" cy="56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Accept loan application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g1563b9ab9a9_4_0"/>
          <p:cNvSpPr txBox="1"/>
          <p:nvPr/>
        </p:nvSpPr>
        <p:spPr>
          <a:xfrm>
            <a:off x="7524246" y="2405278"/>
            <a:ext cx="5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4E000"/>
                </a:solidFill>
                <a:latin typeface="Overpass"/>
                <a:ea typeface="Overpass"/>
                <a:cs typeface="Overpass"/>
                <a:sym typeface="Overpass"/>
              </a:rPr>
              <a:t>Pass</a:t>
            </a:r>
            <a:endParaRPr b="1" i="0" sz="1200" u="none" cap="none" strike="noStrike">
              <a:solidFill>
                <a:srgbClr val="00E02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97" name="Google Shape;1797;g1563b9ab9a9_4_0"/>
          <p:cNvSpPr txBox="1"/>
          <p:nvPr/>
        </p:nvSpPr>
        <p:spPr>
          <a:xfrm>
            <a:off x="6049300" y="3734474"/>
            <a:ext cx="2877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verpass"/>
              <a:buChar char="●"/>
            </a:pPr>
            <a:r>
              <a:rPr b="0" i="0" lang="en" sz="1400" u="none" cap="none" strike="noStrike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1-2 days to evaluate</a:t>
            </a:r>
            <a:endParaRPr b="0" i="0" sz="1400" u="none" cap="none" strike="noStrike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Font typeface="Overpass"/>
              <a:buChar char="●"/>
            </a:pPr>
            <a:r>
              <a:rPr lang="en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Evaluate based on some customer characteristics</a:t>
            </a:r>
            <a:endParaRPr b="0" i="0" sz="1400" u="none" cap="none" strike="noStrike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98" name="Google Shape;1798;g1563b9ab9a9_4_0"/>
          <p:cNvSpPr/>
          <p:nvPr/>
        </p:nvSpPr>
        <p:spPr>
          <a:xfrm>
            <a:off x="6049350" y="1201701"/>
            <a:ext cx="2877000" cy="2421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g1563b9ab9a9_4_0"/>
          <p:cNvSpPr txBox="1"/>
          <p:nvPr/>
        </p:nvSpPr>
        <p:spPr>
          <a:xfrm>
            <a:off x="5799650" y="1795403"/>
            <a:ext cx="5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4E000"/>
                </a:solidFill>
                <a:latin typeface="Overpass"/>
                <a:ea typeface="Overpass"/>
                <a:cs typeface="Overpass"/>
                <a:sym typeface="Overpass"/>
              </a:rPr>
              <a:t>Pass</a:t>
            </a:r>
            <a:endParaRPr b="1" i="0" sz="1200" u="none" cap="none" strike="noStrike">
              <a:solidFill>
                <a:srgbClr val="00E02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800" name="Google Shape;1800;g1563b9ab9a9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150c58f3b7b_0_1124"/>
          <p:cNvSpPr txBox="1"/>
          <p:nvPr>
            <p:ph type="title"/>
          </p:nvPr>
        </p:nvSpPr>
        <p:spPr>
          <a:xfrm>
            <a:off x="1244924" y="522375"/>
            <a:ext cx="7681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Pension Loan Package</a:t>
            </a:r>
            <a:endParaRPr b="0" sz="2000">
              <a:solidFill>
                <a:schemeClr val="accent1"/>
              </a:solidFill>
            </a:endParaRPr>
          </a:p>
        </p:txBody>
      </p:sp>
      <p:pic>
        <p:nvPicPr>
          <p:cNvPr id="1806" name="Google Shape;1806;g150c58f3b7b_0_1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7" name="Google Shape;1807;g150c58f3b7b_0_1124"/>
          <p:cNvSpPr/>
          <p:nvPr/>
        </p:nvSpPr>
        <p:spPr>
          <a:xfrm>
            <a:off x="4998191" y="1401150"/>
            <a:ext cx="2649000" cy="21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g150c58f3b7b_0_1124"/>
          <p:cNvSpPr txBox="1"/>
          <p:nvPr/>
        </p:nvSpPr>
        <p:spPr>
          <a:xfrm>
            <a:off x="4998350" y="3539000"/>
            <a:ext cx="26490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Paket Kredit Pensiun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Fasilitas kredit yang dirancang untuk pensiunan dengan sumber pembayaran dari dana pensiun. 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33</a:t>
            </a: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9% nasabah berumur 56-75 tahun </a:t>
            </a: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dan dapat ditargetkan untuk dijual paket ini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09" name="Google Shape;1809;g150c58f3b7b_0_1124"/>
          <p:cNvSpPr txBox="1"/>
          <p:nvPr/>
        </p:nvSpPr>
        <p:spPr>
          <a:xfrm>
            <a:off x="5132151" y="1501425"/>
            <a:ext cx="243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Wujudkan Masa Tua Lebih Sempurna </a:t>
            </a:r>
            <a:endParaRPr b="0" i="0" sz="2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10" name="Google Shape;1810;g150c58f3b7b_0_1124"/>
          <p:cNvSpPr txBox="1"/>
          <p:nvPr/>
        </p:nvSpPr>
        <p:spPr>
          <a:xfrm>
            <a:off x="6104325" y="2218575"/>
            <a:ext cx="1403400" cy="36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Kredit Pensiun</a:t>
            </a:r>
            <a:endParaRPr b="1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811" name="Google Shape;1811;g150c58f3b7b_0_1124"/>
          <p:cNvGrpSpPr/>
          <p:nvPr/>
        </p:nvGrpSpPr>
        <p:grpSpPr>
          <a:xfrm>
            <a:off x="5073981" y="2137604"/>
            <a:ext cx="953669" cy="1353211"/>
            <a:chOff x="3321856" y="2213804"/>
            <a:chExt cx="953669" cy="1353211"/>
          </a:xfrm>
        </p:grpSpPr>
        <p:sp>
          <p:nvSpPr>
            <p:cNvPr id="1812" name="Google Shape;1812;g150c58f3b7b_0_1124"/>
            <p:cNvSpPr/>
            <p:nvPr/>
          </p:nvSpPr>
          <p:spPr>
            <a:xfrm>
              <a:off x="3382182" y="2630665"/>
              <a:ext cx="474908" cy="469074"/>
            </a:xfrm>
            <a:custGeom>
              <a:rect b="b" l="l" r="r" t="t"/>
              <a:pathLst>
                <a:path extrusionOk="0" h="8040" w="8140">
                  <a:moveTo>
                    <a:pt x="4070" y="1"/>
                  </a:moveTo>
                  <a:cubicBezTo>
                    <a:pt x="1802" y="1"/>
                    <a:pt x="1" y="1802"/>
                    <a:pt x="1" y="4037"/>
                  </a:cubicBezTo>
                  <a:cubicBezTo>
                    <a:pt x="1" y="6272"/>
                    <a:pt x="1802" y="8040"/>
                    <a:pt x="4070" y="8040"/>
                  </a:cubicBezTo>
                  <a:cubicBezTo>
                    <a:pt x="6305" y="8040"/>
                    <a:pt x="8140" y="6272"/>
                    <a:pt x="8140" y="4037"/>
                  </a:cubicBezTo>
                  <a:cubicBezTo>
                    <a:pt x="8140" y="1802"/>
                    <a:pt x="6305" y="1"/>
                    <a:pt x="4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g150c58f3b7b_0_1124"/>
            <p:cNvSpPr/>
            <p:nvPr/>
          </p:nvSpPr>
          <p:spPr>
            <a:xfrm>
              <a:off x="3520396" y="2932357"/>
              <a:ext cx="310790" cy="265283"/>
            </a:xfrm>
            <a:custGeom>
              <a:rect b="b" l="l" r="r" t="t"/>
              <a:pathLst>
                <a:path extrusionOk="0" h="4547" w="5327">
                  <a:moveTo>
                    <a:pt x="3036" y="0"/>
                  </a:moveTo>
                  <a:cubicBezTo>
                    <a:pt x="1001" y="0"/>
                    <a:pt x="0" y="2469"/>
                    <a:pt x="1435" y="3903"/>
                  </a:cubicBezTo>
                  <a:cubicBezTo>
                    <a:pt x="1900" y="4348"/>
                    <a:pt x="2463" y="4547"/>
                    <a:pt x="3014" y="4547"/>
                  </a:cubicBezTo>
                  <a:cubicBezTo>
                    <a:pt x="4199" y="4547"/>
                    <a:pt x="5327" y="3624"/>
                    <a:pt x="5304" y="2235"/>
                  </a:cubicBezTo>
                  <a:cubicBezTo>
                    <a:pt x="5304" y="1001"/>
                    <a:pt x="4303" y="0"/>
                    <a:pt x="30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g150c58f3b7b_0_1124"/>
            <p:cNvSpPr/>
            <p:nvPr/>
          </p:nvSpPr>
          <p:spPr>
            <a:xfrm>
              <a:off x="3709135" y="2587900"/>
              <a:ext cx="474908" cy="469074"/>
            </a:xfrm>
            <a:custGeom>
              <a:rect b="b" l="l" r="r" t="t"/>
              <a:pathLst>
                <a:path extrusionOk="0" h="8040" w="8140">
                  <a:moveTo>
                    <a:pt x="4070" y="0"/>
                  </a:moveTo>
                  <a:cubicBezTo>
                    <a:pt x="1835" y="0"/>
                    <a:pt x="1" y="1801"/>
                    <a:pt x="1" y="4036"/>
                  </a:cubicBezTo>
                  <a:cubicBezTo>
                    <a:pt x="1" y="6238"/>
                    <a:pt x="1835" y="8039"/>
                    <a:pt x="4070" y="8039"/>
                  </a:cubicBezTo>
                  <a:cubicBezTo>
                    <a:pt x="6339" y="8039"/>
                    <a:pt x="8140" y="6238"/>
                    <a:pt x="8140" y="4036"/>
                  </a:cubicBezTo>
                  <a:cubicBezTo>
                    <a:pt x="8140" y="1801"/>
                    <a:pt x="6339" y="0"/>
                    <a:pt x="4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g150c58f3b7b_0_1124"/>
            <p:cNvSpPr/>
            <p:nvPr/>
          </p:nvSpPr>
          <p:spPr>
            <a:xfrm>
              <a:off x="3602127" y="2957624"/>
              <a:ext cx="410726" cy="469062"/>
            </a:xfrm>
            <a:custGeom>
              <a:rect b="b" l="l" r="r" t="t"/>
              <a:pathLst>
                <a:path extrusionOk="0" h="11085" w="9107">
                  <a:moveTo>
                    <a:pt x="134" y="1"/>
                  </a:moveTo>
                  <a:lnTo>
                    <a:pt x="134" y="1"/>
                  </a:lnTo>
                  <a:cubicBezTo>
                    <a:pt x="767" y="2403"/>
                    <a:pt x="1601" y="6839"/>
                    <a:pt x="0" y="8574"/>
                  </a:cubicBezTo>
                  <a:cubicBezTo>
                    <a:pt x="1371" y="9753"/>
                    <a:pt x="3106" y="11084"/>
                    <a:pt x="5819" y="11084"/>
                  </a:cubicBezTo>
                  <a:cubicBezTo>
                    <a:pt x="5945" y="11084"/>
                    <a:pt x="6074" y="11081"/>
                    <a:pt x="6205" y="11076"/>
                  </a:cubicBezTo>
                  <a:cubicBezTo>
                    <a:pt x="9107" y="10975"/>
                    <a:pt x="8440" y="9007"/>
                    <a:pt x="7606" y="8040"/>
                  </a:cubicBezTo>
                  <a:cubicBezTo>
                    <a:pt x="4837" y="7573"/>
                    <a:pt x="4737" y="5538"/>
                    <a:pt x="5104" y="360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g150c58f3b7b_0_1124"/>
            <p:cNvSpPr/>
            <p:nvPr/>
          </p:nvSpPr>
          <p:spPr>
            <a:xfrm>
              <a:off x="3722787" y="3043267"/>
              <a:ext cx="175203" cy="206357"/>
            </a:xfrm>
            <a:custGeom>
              <a:rect b="b" l="l" r="r" t="t"/>
              <a:pathLst>
                <a:path extrusionOk="0" h="3537" w="3003">
                  <a:moveTo>
                    <a:pt x="67" y="1"/>
                  </a:moveTo>
                  <a:cubicBezTo>
                    <a:pt x="0" y="468"/>
                    <a:pt x="0" y="901"/>
                    <a:pt x="100" y="1335"/>
                  </a:cubicBezTo>
                  <a:cubicBezTo>
                    <a:pt x="301" y="2402"/>
                    <a:pt x="1802" y="3436"/>
                    <a:pt x="2869" y="3536"/>
                  </a:cubicBezTo>
                  <a:cubicBezTo>
                    <a:pt x="2869" y="3069"/>
                    <a:pt x="2902" y="2602"/>
                    <a:pt x="3002" y="2169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g150c58f3b7b_0_1124"/>
            <p:cNvSpPr/>
            <p:nvPr/>
          </p:nvSpPr>
          <p:spPr>
            <a:xfrm>
              <a:off x="3535974" y="2249218"/>
              <a:ext cx="541068" cy="533309"/>
            </a:xfrm>
            <a:custGeom>
              <a:rect b="b" l="l" r="r" t="t"/>
              <a:pathLst>
                <a:path extrusionOk="0" h="9141" w="9274">
                  <a:moveTo>
                    <a:pt x="4637" y="1"/>
                  </a:moveTo>
                  <a:cubicBezTo>
                    <a:pt x="2068" y="1"/>
                    <a:pt x="0" y="2036"/>
                    <a:pt x="0" y="4571"/>
                  </a:cubicBezTo>
                  <a:cubicBezTo>
                    <a:pt x="0" y="7073"/>
                    <a:pt x="2068" y="9141"/>
                    <a:pt x="4637" y="9141"/>
                  </a:cubicBezTo>
                  <a:cubicBezTo>
                    <a:pt x="7205" y="9141"/>
                    <a:pt x="9273" y="7073"/>
                    <a:pt x="9273" y="4571"/>
                  </a:cubicBezTo>
                  <a:cubicBezTo>
                    <a:pt x="9273" y="2036"/>
                    <a:pt x="7205" y="1"/>
                    <a:pt x="4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g150c58f3b7b_0_1124"/>
            <p:cNvSpPr/>
            <p:nvPr/>
          </p:nvSpPr>
          <p:spPr>
            <a:xfrm>
              <a:off x="3867360" y="2213804"/>
              <a:ext cx="215517" cy="335994"/>
            </a:xfrm>
            <a:custGeom>
              <a:rect b="b" l="l" r="r" t="t"/>
              <a:pathLst>
                <a:path extrusionOk="0" h="5759" w="3694">
                  <a:moveTo>
                    <a:pt x="65" y="1"/>
                  </a:moveTo>
                  <a:cubicBezTo>
                    <a:pt x="17" y="1"/>
                    <a:pt x="0" y="79"/>
                    <a:pt x="57" y="108"/>
                  </a:cubicBezTo>
                  <a:cubicBezTo>
                    <a:pt x="1225" y="441"/>
                    <a:pt x="2226" y="1208"/>
                    <a:pt x="2826" y="2242"/>
                  </a:cubicBezTo>
                  <a:cubicBezTo>
                    <a:pt x="3427" y="3276"/>
                    <a:pt x="3593" y="4544"/>
                    <a:pt x="3260" y="5678"/>
                  </a:cubicBezTo>
                  <a:cubicBezTo>
                    <a:pt x="3260" y="5712"/>
                    <a:pt x="3260" y="5745"/>
                    <a:pt x="3293" y="5745"/>
                  </a:cubicBezTo>
                  <a:cubicBezTo>
                    <a:pt x="3303" y="5755"/>
                    <a:pt x="3313" y="5759"/>
                    <a:pt x="3322" y="5759"/>
                  </a:cubicBezTo>
                  <a:cubicBezTo>
                    <a:pt x="3343" y="5759"/>
                    <a:pt x="3360" y="5735"/>
                    <a:pt x="3360" y="5712"/>
                  </a:cubicBezTo>
                  <a:cubicBezTo>
                    <a:pt x="3693" y="4544"/>
                    <a:pt x="3527" y="3276"/>
                    <a:pt x="2926" y="2209"/>
                  </a:cubicBezTo>
                  <a:cubicBezTo>
                    <a:pt x="2292" y="1108"/>
                    <a:pt x="1258" y="341"/>
                    <a:pt x="91" y="7"/>
                  </a:cubicBezTo>
                  <a:cubicBezTo>
                    <a:pt x="82" y="3"/>
                    <a:pt x="73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g150c58f3b7b_0_1124"/>
            <p:cNvSpPr/>
            <p:nvPr/>
          </p:nvSpPr>
          <p:spPr>
            <a:xfrm>
              <a:off x="3823953" y="2434107"/>
              <a:ext cx="410731" cy="402913"/>
            </a:xfrm>
            <a:custGeom>
              <a:rect b="b" l="l" r="r" t="t"/>
              <a:pathLst>
                <a:path extrusionOk="0" h="6906" w="7040">
                  <a:moveTo>
                    <a:pt x="3537" y="1"/>
                  </a:moveTo>
                  <a:cubicBezTo>
                    <a:pt x="1569" y="1"/>
                    <a:pt x="1" y="1535"/>
                    <a:pt x="1" y="3470"/>
                  </a:cubicBezTo>
                  <a:cubicBezTo>
                    <a:pt x="1" y="5371"/>
                    <a:pt x="1569" y="6906"/>
                    <a:pt x="3537" y="6906"/>
                  </a:cubicBezTo>
                  <a:cubicBezTo>
                    <a:pt x="5471" y="6906"/>
                    <a:pt x="7039" y="5371"/>
                    <a:pt x="7039" y="3470"/>
                  </a:cubicBezTo>
                  <a:cubicBezTo>
                    <a:pt x="7039" y="1535"/>
                    <a:pt x="5471" y="1"/>
                    <a:pt x="3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g150c58f3b7b_0_1124"/>
            <p:cNvSpPr/>
            <p:nvPr/>
          </p:nvSpPr>
          <p:spPr>
            <a:xfrm>
              <a:off x="3321856" y="2408845"/>
              <a:ext cx="476892" cy="469074"/>
            </a:xfrm>
            <a:custGeom>
              <a:rect b="b" l="l" r="r" t="t"/>
              <a:pathLst>
                <a:path extrusionOk="0" h="8040" w="8174">
                  <a:moveTo>
                    <a:pt x="4070" y="0"/>
                  </a:moveTo>
                  <a:cubicBezTo>
                    <a:pt x="1835" y="0"/>
                    <a:pt x="1" y="1801"/>
                    <a:pt x="1" y="4036"/>
                  </a:cubicBezTo>
                  <a:cubicBezTo>
                    <a:pt x="1" y="6238"/>
                    <a:pt x="1835" y="8039"/>
                    <a:pt x="4070" y="8039"/>
                  </a:cubicBezTo>
                  <a:cubicBezTo>
                    <a:pt x="6339" y="8039"/>
                    <a:pt x="8173" y="6238"/>
                    <a:pt x="8173" y="4036"/>
                  </a:cubicBezTo>
                  <a:cubicBezTo>
                    <a:pt x="8173" y="1801"/>
                    <a:pt x="6339" y="0"/>
                    <a:pt x="4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g150c58f3b7b_0_1124"/>
            <p:cNvSpPr/>
            <p:nvPr/>
          </p:nvSpPr>
          <p:spPr>
            <a:xfrm>
              <a:off x="3551959" y="2440408"/>
              <a:ext cx="610729" cy="764637"/>
            </a:xfrm>
            <a:custGeom>
              <a:rect b="b" l="l" r="r" t="t"/>
              <a:pathLst>
                <a:path extrusionOk="0" h="13106" w="10468">
                  <a:moveTo>
                    <a:pt x="4883" y="1"/>
                  </a:moveTo>
                  <a:cubicBezTo>
                    <a:pt x="2234" y="1"/>
                    <a:pt x="1" y="2357"/>
                    <a:pt x="427" y="5197"/>
                  </a:cubicBezTo>
                  <a:cubicBezTo>
                    <a:pt x="860" y="8499"/>
                    <a:pt x="960" y="10467"/>
                    <a:pt x="2762" y="12035"/>
                  </a:cubicBezTo>
                  <a:cubicBezTo>
                    <a:pt x="3607" y="12776"/>
                    <a:pt x="4576" y="13105"/>
                    <a:pt x="5525" y="13105"/>
                  </a:cubicBezTo>
                  <a:cubicBezTo>
                    <a:pt x="7611" y="13105"/>
                    <a:pt x="9600" y="11515"/>
                    <a:pt x="9967" y="9199"/>
                  </a:cubicBezTo>
                  <a:cubicBezTo>
                    <a:pt x="10467" y="6197"/>
                    <a:pt x="9633" y="1327"/>
                    <a:pt x="6297" y="226"/>
                  </a:cubicBezTo>
                  <a:cubicBezTo>
                    <a:pt x="5821" y="73"/>
                    <a:pt x="5346" y="1"/>
                    <a:pt x="488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g150c58f3b7b_0_1124"/>
            <p:cNvSpPr/>
            <p:nvPr/>
          </p:nvSpPr>
          <p:spPr>
            <a:xfrm>
              <a:off x="3461995" y="2323780"/>
              <a:ext cx="589026" cy="419658"/>
            </a:xfrm>
            <a:custGeom>
              <a:rect b="b" l="l" r="r" t="t"/>
              <a:pathLst>
                <a:path extrusionOk="0" h="7193" w="10096">
                  <a:moveTo>
                    <a:pt x="5729" y="1"/>
                  </a:moveTo>
                  <a:cubicBezTo>
                    <a:pt x="4112" y="1"/>
                    <a:pt x="2521" y="948"/>
                    <a:pt x="1768" y="1658"/>
                  </a:cubicBezTo>
                  <a:cubicBezTo>
                    <a:pt x="267" y="3026"/>
                    <a:pt x="0" y="4427"/>
                    <a:pt x="101" y="5561"/>
                  </a:cubicBezTo>
                  <a:cubicBezTo>
                    <a:pt x="185" y="6729"/>
                    <a:pt x="895" y="7192"/>
                    <a:pt x="1876" y="7192"/>
                  </a:cubicBezTo>
                  <a:cubicBezTo>
                    <a:pt x="4791" y="7192"/>
                    <a:pt x="10095" y="3105"/>
                    <a:pt x="8473" y="1258"/>
                  </a:cubicBezTo>
                  <a:cubicBezTo>
                    <a:pt x="7664" y="337"/>
                    <a:pt x="6692" y="1"/>
                    <a:pt x="5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g150c58f3b7b_0_1124"/>
            <p:cNvSpPr/>
            <p:nvPr/>
          </p:nvSpPr>
          <p:spPr>
            <a:xfrm>
              <a:off x="3802541" y="2404644"/>
              <a:ext cx="397662" cy="147665"/>
            </a:xfrm>
            <a:custGeom>
              <a:rect b="b" l="l" r="r" t="t"/>
              <a:pathLst>
                <a:path extrusionOk="0" h="2531" w="6816">
                  <a:moveTo>
                    <a:pt x="2693" y="0"/>
                  </a:moveTo>
                  <a:cubicBezTo>
                    <a:pt x="2524" y="0"/>
                    <a:pt x="2359" y="23"/>
                    <a:pt x="2203" y="72"/>
                  </a:cubicBezTo>
                  <a:cubicBezTo>
                    <a:pt x="1" y="739"/>
                    <a:pt x="1535" y="2174"/>
                    <a:pt x="4437" y="2507"/>
                  </a:cubicBezTo>
                  <a:cubicBezTo>
                    <a:pt x="4573" y="2523"/>
                    <a:pt x="4696" y="2531"/>
                    <a:pt x="4805" y="2531"/>
                  </a:cubicBezTo>
                  <a:cubicBezTo>
                    <a:pt x="6816" y="2531"/>
                    <a:pt x="4491" y="0"/>
                    <a:pt x="2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g150c58f3b7b_0_1124"/>
            <p:cNvSpPr/>
            <p:nvPr/>
          </p:nvSpPr>
          <p:spPr>
            <a:xfrm>
              <a:off x="3469755" y="2828798"/>
              <a:ext cx="241830" cy="209391"/>
            </a:xfrm>
            <a:custGeom>
              <a:rect b="b" l="l" r="r" t="t"/>
              <a:pathLst>
                <a:path extrusionOk="0" h="3589" w="4145">
                  <a:moveTo>
                    <a:pt x="1623" y="0"/>
                  </a:moveTo>
                  <a:cubicBezTo>
                    <a:pt x="1517" y="0"/>
                    <a:pt x="1409" y="13"/>
                    <a:pt x="1302" y="41"/>
                  </a:cubicBezTo>
                  <a:cubicBezTo>
                    <a:pt x="234" y="308"/>
                    <a:pt x="1" y="1475"/>
                    <a:pt x="601" y="2309"/>
                  </a:cubicBezTo>
                  <a:cubicBezTo>
                    <a:pt x="1102" y="2976"/>
                    <a:pt x="1836" y="3443"/>
                    <a:pt x="2669" y="3577"/>
                  </a:cubicBezTo>
                  <a:cubicBezTo>
                    <a:pt x="2736" y="3585"/>
                    <a:pt x="2801" y="3589"/>
                    <a:pt x="2862" y="3589"/>
                  </a:cubicBezTo>
                  <a:cubicBezTo>
                    <a:pt x="3816" y="3589"/>
                    <a:pt x="4144" y="2651"/>
                    <a:pt x="3737" y="1742"/>
                  </a:cubicBezTo>
                  <a:cubicBezTo>
                    <a:pt x="3408" y="965"/>
                    <a:pt x="2544" y="0"/>
                    <a:pt x="162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g150c58f3b7b_0_1124"/>
            <p:cNvSpPr/>
            <p:nvPr/>
          </p:nvSpPr>
          <p:spPr>
            <a:xfrm>
              <a:off x="3428273" y="2668530"/>
              <a:ext cx="262541" cy="222927"/>
            </a:xfrm>
            <a:custGeom>
              <a:rect b="b" l="l" r="r" t="t"/>
              <a:pathLst>
                <a:path extrusionOk="0" h="3821" w="4500">
                  <a:moveTo>
                    <a:pt x="1334" y="1"/>
                  </a:moveTo>
                  <a:cubicBezTo>
                    <a:pt x="0" y="1"/>
                    <a:pt x="630" y="1758"/>
                    <a:pt x="2580" y="3388"/>
                  </a:cubicBezTo>
                  <a:cubicBezTo>
                    <a:pt x="2950" y="3692"/>
                    <a:pt x="3235" y="3820"/>
                    <a:pt x="3444" y="3820"/>
                  </a:cubicBezTo>
                  <a:cubicBezTo>
                    <a:pt x="4499" y="3820"/>
                    <a:pt x="3633" y="564"/>
                    <a:pt x="2046" y="119"/>
                  </a:cubicBezTo>
                  <a:cubicBezTo>
                    <a:pt x="1766" y="38"/>
                    <a:pt x="1529" y="1"/>
                    <a:pt x="1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g150c58f3b7b_0_1124"/>
            <p:cNvSpPr/>
            <p:nvPr/>
          </p:nvSpPr>
          <p:spPr>
            <a:xfrm>
              <a:off x="3831771" y="2747293"/>
              <a:ext cx="40898" cy="56651"/>
            </a:xfrm>
            <a:custGeom>
              <a:rect b="b" l="l" r="r" t="t"/>
              <a:pathLst>
                <a:path extrusionOk="0" h="971" w="701">
                  <a:moveTo>
                    <a:pt x="339" y="0"/>
                  </a:moveTo>
                  <a:cubicBezTo>
                    <a:pt x="326" y="0"/>
                    <a:pt x="313" y="1"/>
                    <a:pt x="301" y="3"/>
                  </a:cubicBezTo>
                  <a:cubicBezTo>
                    <a:pt x="134" y="3"/>
                    <a:pt x="0" y="270"/>
                    <a:pt x="34" y="504"/>
                  </a:cubicBezTo>
                  <a:cubicBezTo>
                    <a:pt x="67" y="771"/>
                    <a:pt x="200" y="971"/>
                    <a:pt x="401" y="971"/>
                  </a:cubicBezTo>
                  <a:cubicBezTo>
                    <a:pt x="567" y="937"/>
                    <a:pt x="701" y="737"/>
                    <a:pt x="667" y="470"/>
                  </a:cubicBezTo>
                  <a:cubicBezTo>
                    <a:pt x="667" y="221"/>
                    <a:pt x="521" y="0"/>
                    <a:pt x="3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g150c58f3b7b_0_1124"/>
            <p:cNvSpPr/>
            <p:nvPr/>
          </p:nvSpPr>
          <p:spPr>
            <a:xfrm>
              <a:off x="4049739" y="2733641"/>
              <a:ext cx="38973" cy="56709"/>
            </a:xfrm>
            <a:custGeom>
              <a:rect b="b" l="l" r="r" t="t"/>
              <a:pathLst>
                <a:path extrusionOk="0" h="972" w="668">
                  <a:moveTo>
                    <a:pt x="333" y="1"/>
                  </a:moveTo>
                  <a:cubicBezTo>
                    <a:pt x="322" y="1"/>
                    <a:pt x="311" y="2"/>
                    <a:pt x="301" y="4"/>
                  </a:cubicBezTo>
                  <a:cubicBezTo>
                    <a:pt x="134" y="4"/>
                    <a:pt x="0" y="237"/>
                    <a:pt x="0" y="504"/>
                  </a:cubicBezTo>
                  <a:cubicBezTo>
                    <a:pt x="0" y="771"/>
                    <a:pt x="200" y="971"/>
                    <a:pt x="367" y="971"/>
                  </a:cubicBezTo>
                  <a:cubicBezTo>
                    <a:pt x="534" y="971"/>
                    <a:pt x="667" y="738"/>
                    <a:pt x="667" y="471"/>
                  </a:cubicBezTo>
                  <a:cubicBezTo>
                    <a:pt x="636" y="221"/>
                    <a:pt x="488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g150c58f3b7b_0_1124"/>
            <p:cNvSpPr/>
            <p:nvPr/>
          </p:nvSpPr>
          <p:spPr>
            <a:xfrm>
              <a:off x="3995247" y="2774714"/>
              <a:ext cx="83721" cy="150874"/>
            </a:xfrm>
            <a:custGeom>
              <a:rect b="b" l="l" r="r" t="t"/>
              <a:pathLst>
                <a:path extrusionOk="0" h="2586" w="1435">
                  <a:moveTo>
                    <a:pt x="0" y="0"/>
                  </a:moveTo>
                  <a:lnTo>
                    <a:pt x="200" y="2569"/>
                  </a:lnTo>
                  <a:cubicBezTo>
                    <a:pt x="275" y="2580"/>
                    <a:pt x="350" y="2586"/>
                    <a:pt x="426" y="2586"/>
                  </a:cubicBezTo>
                  <a:cubicBezTo>
                    <a:pt x="790" y="2586"/>
                    <a:pt x="1158" y="2456"/>
                    <a:pt x="1435" y="2235"/>
                  </a:cubicBezTo>
                  <a:cubicBezTo>
                    <a:pt x="868" y="1568"/>
                    <a:pt x="367" y="801"/>
                    <a:pt x="0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g150c58f3b7b_0_1124"/>
            <p:cNvSpPr/>
            <p:nvPr/>
          </p:nvSpPr>
          <p:spPr>
            <a:xfrm rot="168147">
              <a:off x="3846535" y="2918238"/>
              <a:ext cx="121527" cy="53089"/>
            </a:xfrm>
            <a:custGeom>
              <a:rect b="b" l="l" r="r" t="t"/>
              <a:pathLst>
                <a:path extrusionOk="0" h="910" w="2083">
                  <a:moveTo>
                    <a:pt x="112" y="1"/>
                  </a:moveTo>
                  <a:cubicBezTo>
                    <a:pt x="53" y="1"/>
                    <a:pt x="0" y="71"/>
                    <a:pt x="48" y="142"/>
                  </a:cubicBezTo>
                  <a:cubicBezTo>
                    <a:pt x="448" y="609"/>
                    <a:pt x="1048" y="876"/>
                    <a:pt x="1649" y="909"/>
                  </a:cubicBezTo>
                  <a:lnTo>
                    <a:pt x="2016" y="909"/>
                  </a:lnTo>
                  <a:cubicBezTo>
                    <a:pt x="2049" y="876"/>
                    <a:pt x="2082" y="843"/>
                    <a:pt x="2082" y="809"/>
                  </a:cubicBezTo>
                  <a:cubicBezTo>
                    <a:pt x="2082" y="776"/>
                    <a:pt x="2016" y="743"/>
                    <a:pt x="1982" y="743"/>
                  </a:cubicBezTo>
                  <a:cubicBezTo>
                    <a:pt x="1915" y="749"/>
                    <a:pt x="1847" y="753"/>
                    <a:pt x="1779" y="753"/>
                  </a:cubicBezTo>
                  <a:cubicBezTo>
                    <a:pt x="1182" y="753"/>
                    <a:pt x="601" y="492"/>
                    <a:pt x="181" y="42"/>
                  </a:cubicBezTo>
                  <a:cubicBezTo>
                    <a:pt x="161" y="13"/>
                    <a:pt x="136" y="1"/>
                    <a:pt x="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g150c58f3b7b_0_1124"/>
            <p:cNvSpPr/>
            <p:nvPr/>
          </p:nvSpPr>
          <p:spPr>
            <a:xfrm>
              <a:off x="3790873" y="2665729"/>
              <a:ext cx="87630" cy="58459"/>
            </a:xfrm>
            <a:custGeom>
              <a:rect b="b" l="l" r="r" t="t"/>
              <a:pathLst>
                <a:path extrusionOk="0" h="1002" w="1502">
                  <a:moveTo>
                    <a:pt x="1302" y="0"/>
                  </a:moveTo>
                  <a:cubicBezTo>
                    <a:pt x="768" y="34"/>
                    <a:pt x="301" y="301"/>
                    <a:pt x="34" y="734"/>
                  </a:cubicBezTo>
                  <a:cubicBezTo>
                    <a:pt x="1" y="801"/>
                    <a:pt x="1" y="901"/>
                    <a:pt x="101" y="968"/>
                  </a:cubicBezTo>
                  <a:cubicBezTo>
                    <a:pt x="101" y="968"/>
                    <a:pt x="134" y="968"/>
                    <a:pt x="168" y="1001"/>
                  </a:cubicBezTo>
                  <a:cubicBezTo>
                    <a:pt x="234" y="1001"/>
                    <a:pt x="301" y="968"/>
                    <a:pt x="334" y="901"/>
                  </a:cubicBezTo>
                  <a:cubicBezTo>
                    <a:pt x="535" y="567"/>
                    <a:pt x="901" y="334"/>
                    <a:pt x="1302" y="301"/>
                  </a:cubicBezTo>
                  <a:cubicBezTo>
                    <a:pt x="1502" y="301"/>
                    <a:pt x="1502" y="0"/>
                    <a:pt x="1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g150c58f3b7b_0_1124"/>
            <p:cNvSpPr/>
            <p:nvPr/>
          </p:nvSpPr>
          <p:spPr>
            <a:xfrm>
              <a:off x="4051664" y="2605402"/>
              <a:ext cx="81796" cy="60384"/>
            </a:xfrm>
            <a:custGeom>
              <a:rect b="b" l="l" r="r" t="t"/>
              <a:pathLst>
                <a:path extrusionOk="0" h="1035" w="1402">
                  <a:moveTo>
                    <a:pt x="167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34"/>
                    <a:pt x="67" y="300"/>
                    <a:pt x="134" y="300"/>
                  </a:cubicBezTo>
                  <a:cubicBezTo>
                    <a:pt x="534" y="367"/>
                    <a:pt x="901" y="601"/>
                    <a:pt x="1101" y="968"/>
                  </a:cubicBezTo>
                  <a:cubicBezTo>
                    <a:pt x="1101" y="1001"/>
                    <a:pt x="1168" y="1034"/>
                    <a:pt x="1202" y="1034"/>
                  </a:cubicBezTo>
                  <a:lnTo>
                    <a:pt x="1302" y="1034"/>
                  </a:lnTo>
                  <a:cubicBezTo>
                    <a:pt x="1368" y="968"/>
                    <a:pt x="1402" y="868"/>
                    <a:pt x="1368" y="801"/>
                  </a:cubicBezTo>
                  <a:cubicBezTo>
                    <a:pt x="1101" y="367"/>
                    <a:pt x="668" y="67"/>
                    <a:pt x="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g150c58f3b7b_0_1124"/>
            <p:cNvSpPr/>
            <p:nvPr/>
          </p:nvSpPr>
          <p:spPr>
            <a:xfrm>
              <a:off x="3668820" y="2603069"/>
              <a:ext cx="314816" cy="269017"/>
            </a:xfrm>
            <a:custGeom>
              <a:rect b="b" l="l" r="r" t="t"/>
              <a:pathLst>
                <a:path extrusionOk="0" h="4611" w="5396">
                  <a:moveTo>
                    <a:pt x="3094" y="207"/>
                  </a:moveTo>
                  <a:lnTo>
                    <a:pt x="3094" y="240"/>
                  </a:lnTo>
                  <a:cubicBezTo>
                    <a:pt x="3113" y="240"/>
                    <a:pt x="3133" y="240"/>
                    <a:pt x="3152" y="240"/>
                  </a:cubicBezTo>
                  <a:cubicBezTo>
                    <a:pt x="4260" y="240"/>
                    <a:pt x="5162" y="1161"/>
                    <a:pt x="5162" y="2309"/>
                  </a:cubicBezTo>
                  <a:cubicBezTo>
                    <a:pt x="5162" y="3552"/>
                    <a:pt x="4134" y="4382"/>
                    <a:pt x="3067" y="4382"/>
                  </a:cubicBezTo>
                  <a:cubicBezTo>
                    <a:pt x="2560" y="4382"/>
                    <a:pt x="2045" y="4195"/>
                    <a:pt x="1626" y="3776"/>
                  </a:cubicBezTo>
                  <a:cubicBezTo>
                    <a:pt x="292" y="2442"/>
                    <a:pt x="1226" y="207"/>
                    <a:pt x="3094" y="207"/>
                  </a:cubicBezTo>
                  <a:close/>
                  <a:moveTo>
                    <a:pt x="3051" y="0"/>
                  </a:moveTo>
                  <a:cubicBezTo>
                    <a:pt x="2482" y="0"/>
                    <a:pt x="1901" y="209"/>
                    <a:pt x="1426" y="674"/>
                  </a:cubicBezTo>
                  <a:cubicBezTo>
                    <a:pt x="1" y="2132"/>
                    <a:pt x="1012" y="4611"/>
                    <a:pt x="3053" y="4611"/>
                  </a:cubicBezTo>
                  <a:cubicBezTo>
                    <a:pt x="3066" y="4611"/>
                    <a:pt x="3080" y="4610"/>
                    <a:pt x="3094" y="4610"/>
                  </a:cubicBezTo>
                  <a:cubicBezTo>
                    <a:pt x="4361" y="4610"/>
                    <a:pt x="5362" y="3576"/>
                    <a:pt x="5395" y="2309"/>
                  </a:cubicBezTo>
                  <a:cubicBezTo>
                    <a:pt x="5373" y="910"/>
                    <a:pt x="4237" y="0"/>
                    <a:pt x="3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g150c58f3b7b_0_1124"/>
            <p:cNvSpPr/>
            <p:nvPr/>
          </p:nvSpPr>
          <p:spPr>
            <a:xfrm>
              <a:off x="3962167" y="2603069"/>
              <a:ext cx="313358" cy="269017"/>
            </a:xfrm>
            <a:custGeom>
              <a:rect b="b" l="l" r="r" t="t"/>
              <a:pathLst>
                <a:path extrusionOk="0" h="4611" w="5371">
                  <a:moveTo>
                    <a:pt x="3069" y="207"/>
                  </a:moveTo>
                  <a:lnTo>
                    <a:pt x="3069" y="240"/>
                  </a:lnTo>
                  <a:cubicBezTo>
                    <a:pt x="3089" y="240"/>
                    <a:pt x="3108" y="240"/>
                    <a:pt x="3128" y="240"/>
                  </a:cubicBezTo>
                  <a:cubicBezTo>
                    <a:pt x="4235" y="240"/>
                    <a:pt x="5138" y="1161"/>
                    <a:pt x="5171" y="2309"/>
                  </a:cubicBezTo>
                  <a:cubicBezTo>
                    <a:pt x="5171" y="3552"/>
                    <a:pt x="4128" y="4382"/>
                    <a:pt x="3051" y="4382"/>
                  </a:cubicBezTo>
                  <a:cubicBezTo>
                    <a:pt x="2539" y="4382"/>
                    <a:pt x="2020" y="4195"/>
                    <a:pt x="1601" y="3776"/>
                  </a:cubicBezTo>
                  <a:cubicBezTo>
                    <a:pt x="300" y="2442"/>
                    <a:pt x="1201" y="207"/>
                    <a:pt x="3069" y="207"/>
                  </a:cubicBezTo>
                  <a:close/>
                  <a:moveTo>
                    <a:pt x="3058" y="0"/>
                  </a:moveTo>
                  <a:cubicBezTo>
                    <a:pt x="2491" y="0"/>
                    <a:pt x="1910" y="209"/>
                    <a:pt x="1435" y="674"/>
                  </a:cubicBezTo>
                  <a:cubicBezTo>
                    <a:pt x="0" y="2142"/>
                    <a:pt x="1034" y="4610"/>
                    <a:pt x="3069" y="4610"/>
                  </a:cubicBezTo>
                  <a:cubicBezTo>
                    <a:pt x="4337" y="4610"/>
                    <a:pt x="5371" y="3576"/>
                    <a:pt x="5371" y="2309"/>
                  </a:cubicBezTo>
                  <a:cubicBezTo>
                    <a:pt x="5371" y="910"/>
                    <a:pt x="4243" y="0"/>
                    <a:pt x="3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4" name="Google Shape;1834;g150c58f3b7b_0_1124"/>
            <p:cNvGrpSpPr/>
            <p:nvPr/>
          </p:nvGrpSpPr>
          <p:grpSpPr>
            <a:xfrm rot="-189736">
              <a:off x="3507174" y="3291257"/>
              <a:ext cx="597350" cy="259479"/>
              <a:chOff x="3354200" y="1918025"/>
              <a:chExt cx="366950" cy="143800"/>
            </a:xfrm>
          </p:grpSpPr>
          <p:sp>
            <p:nvSpPr>
              <p:cNvPr id="1835" name="Google Shape;1835;g150c58f3b7b_0_1124"/>
              <p:cNvSpPr/>
              <p:nvPr/>
            </p:nvSpPr>
            <p:spPr>
              <a:xfrm>
                <a:off x="3354200" y="1923350"/>
                <a:ext cx="235200" cy="138475"/>
              </a:xfrm>
              <a:custGeom>
                <a:rect b="b" l="l" r="r" t="t"/>
                <a:pathLst>
                  <a:path extrusionOk="0" h="5539" w="9408">
                    <a:moveTo>
                      <a:pt x="2569" y="1"/>
                    </a:moveTo>
                    <a:cubicBezTo>
                      <a:pt x="2569" y="1"/>
                      <a:pt x="668" y="368"/>
                      <a:pt x="268" y="701"/>
                    </a:cubicBezTo>
                    <a:cubicBezTo>
                      <a:pt x="1" y="4204"/>
                      <a:pt x="7940" y="5538"/>
                      <a:pt x="7940" y="5538"/>
                    </a:cubicBezTo>
                    <a:cubicBezTo>
                      <a:pt x="7940" y="5538"/>
                      <a:pt x="8407" y="3737"/>
                      <a:pt x="9407" y="3003"/>
                    </a:cubicBezTo>
                    <a:cubicBezTo>
                      <a:pt x="3336" y="1802"/>
                      <a:pt x="2569" y="1"/>
                      <a:pt x="2569" y="1"/>
                    </a:cubicBezTo>
                    <a:close/>
                  </a:path>
                </a:pathLst>
              </a:custGeom>
              <a:solidFill>
                <a:srgbClr val="B55B52"/>
              </a:solidFill>
              <a:ln cap="flat" cmpd="sng" w="9525">
                <a:solidFill>
                  <a:srgbClr val="B55B5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g150c58f3b7b_0_1124"/>
              <p:cNvSpPr/>
              <p:nvPr/>
            </p:nvSpPr>
            <p:spPr>
              <a:xfrm>
                <a:off x="3589375" y="1918025"/>
                <a:ext cx="131775" cy="127125"/>
              </a:xfrm>
              <a:custGeom>
                <a:rect b="b" l="l" r="r" t="t"/>
                <a:pathLst>
                  <a:path extrusionOk="0" h="5085" w="5271">
                    <a:moveTo>
                      <a:pt x="1117" y="1"/>
                    </a:moveTo>
                    <a:cubicBezTo>
                      <a:pt x="956" y="1"/>
                      <a:pt x="795" y="5"/>
                      <a:pt x="634" y="14"/>
                    </a:cubicBezTo>
                    <a:cubicBezTo>
                      <a:pt x="1068" y="1081"/>
                      <a:pt x="834" y="2349"/>
                      <a:pt x="0" y="3216"/>
                    </a:cubicBezTo>
                    <a:cubicBezTo>
                      <a:pt x="968" y="3650"/>
                      <a:pt x="1868" y="4284"/>
                      <a:pt x="2602" y="5084"/>
                    </a:cubicBezTo>
                    <a:cubicBezTo>
                      <a:pt x="5271" y="2282"/>
                      <a:pt x="2435" y="81"/>
                      <a:pt x="2435" y="81"/>
                    </a:cubicBezTo>
                    <a:cubicBezTo>
                      <a:pt x="1996" y="32"/>
                      <a:pt x="1556" y="1"/>
                      <a:pt x="1117" y="1"/>
                    </a:cubicBezTo>
                    <a:close/>
                  </a:path>
                </a:pathLst>
              </a:custGeom>
              <a:solidFill>
                <a:srgbClr val="B55B52"/>
              </a:solidFill>
              <a:ln cap="flat" cmpd="sng" w="9525">
                <a:solidFill>
                  <a:srgbClr val="B55B5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37" name="Google Shape;1837;g150c58f3b7b_0_1124"/>
          <p:cNvSpPr txBox="1"/>
          <p:nvPr/>
        </p:nvSpPr>
        <p:spPr>
          <a:xfrm>
            <a:off x="6077950" y="2587873"/>
            <a:ext cx="14589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79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verpass"/>
              <a:buChar char="●"/>
            </a:pPr>
            <a:r>
              <a:rPr b="0" i="0" lang="en" sz="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Jangka waktu 15 tahun &amp; usia 56-75 tahun</a:t>
            </a:r>
            <a:endParaRPr b="0" i="0" sz="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107950" lvl="0" marL="114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verpass"/>
              <a:buChar char="●"/>
            </a:pPr>
            <a:r>
              <a:rPr b="0" i="0" lang="en" sz="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Sumber pembayaran dari uang pensiun</a:t>
            </a:r>
            <a:endParaRPr b="0" i="0" sz="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107950" lvl="0" marL="1143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800"/>
              <a:buFont typeface="Overpass"/>
              <a:buChar char="●"/>
            </a:pPr>
            <a:r>
              <a:rPr b="0" i="0" lang="en" sz="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Syarat mudah</a:t>
            </a:r>
            <a:endParaRPr b="0" i="0" sz="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838" name="Google Shape;1838;g150c58f3b7b_0_1124"/>
          <p:cNvGrpSpPr/>
          <p:nvPr/>
        </p:nvGrpSpPr>
        <p:grpSpPr>
          <a:xfrm rot="1683237">
            <a:off x="7195655" y="1565194"/>
            <a:ext cx="361689" cy="362160"/>
            <a:chOff x="7953101" y="2436584"/>
            <a:chExt cx="361691" cy="362162"/>
          </a:xfrm>
        </p:grpSpPr>
        <p:sp>
          <p:nvSpPr>
            <p:cNvPr id="1839" name="Google Shape;1839;g150c58f3b7b_0_1124"/>
            <p:cNvSpPr/>
            <p:nvPr/>
          </p:nvSpPr>
          <p:spPr>
            <a:xfrm>
              <a:off x="7960673" y="2452906"/>
              <a:ext cx="304392" cy="345840"/>
            </a:xfrm>
            <a:custGeom>
              <a:rect b="b" l="l" r="r" t="t"/>
              <a:pathLst>
                <a:path extrusionOk="0" h="13200" w="11618">
                  <a:moveTo>
                    <a:pt x="1294" y="1"/>
                  </a:moveTo>
                  <a:cubicBezTo>
                    <a:pt x="575" y="1"/>
                    <a:pt x="0" y="585"/>
                    <a:pt x="0" y="1304"/>
                  </a:cubicBezTo>
                  <a:lnTo>
                    <a:pt x="0" y="3116"/>
                  </a:lnTo>
                  <a:lnTo>
                    <a:pt x="546" y="2943"/>
                  </a:lnTo>
                  <a:lnTo>
                    <a:pt x="546" y="2339"/>
                  </a:lnTo>
                  <a:lnTo>
                    <a:pt x="546" y="1304"/>
                  </a:lnTo>
                  <a:cubicBezTo>
                    <a:pt x="546" y="892"/>
                    <a:pt x="882" y="557"/>
                    <a:pt x="1294" y="557"/>
                  </a:cubicBezTo>
                  <a:lnTo>
                    <a:pt x="2157" y="557"/>
                  </a:lnTo>
                  <a:lnTo>
                    <a:pt x="2157" y="1"/>
                  </a:lnTo>
                  <a:close/>
                  <a:moveTo>
                    <a:pt x="6614" y="10"/>
                  </a:moveTo>
                  <a:lnTo>
                    <a:pt x="6614" y="557"/>
                  </a:lnTo>
                  <a:lnTo>
                    <a:pt x="7486" y="557"/>
                  </a:lnTo>
                  <a:cubicBezTo>
                    <a:pt x="7898" y="557"/>
                    <a:pt x="8234" y="892"/>
                    <a:pt x="8234" y="1304"/>
                  </a:cubicBezTo>
                  <a:lnTo>
                    <a:pt x="8234" y="2339"/>
                  </a:lnTo>
                  <a:lnTo>
                    <a:pt x="8234" y="2943"/>
                  </a:lnTo>
                  <a:lnTo>
                    <a:pt x="8780" y="3116"/>
                  </a:lnTo>
                  <a:lnTo>
                    <a:pt x="8780" y="1304"/>
                  </a:lnTo>
                  <a:cubicBezTo>
                    <a:pt x="8780" y="585"/>
                    <a:pt x="8205" y="10"/>
                    <a:pt x="7486" y="10"/>
                  </a:cubicBezTo>
                  <a:close/>
                  <a:moveTo>
                    <a:pt x="11071" y="8963"/>
                  </a:moveTo>
                  <a:lnTo>
                    <a:pt x="11071" y="10554"/>
                  </a:lnTo>
                  <a:cubicBezTo>
                    <a:pt x="11071" y="11714"/>
                    <a:pt x="10132" y="12644"/>
                    <a:pt x="8982" y="12653"/>
                  </a:cubicBezTo>
                  <a:lnTo>
                    <a:pt x="6748" y="12653"/>
                  </a:lnTo>
                  <a:cubicBezTo>
                    <a:pt x="5598" y="12644"/>
                    <a:pt x="4659" y="11714"/>
                    <a:pt x="4659" y="10554"/>
                  </a:cubicBezTo>
                  <a:lnTo>
                    <a:pt x="4659" y="9327"/>
                  </a:lnTo>
                  <a:lnTo>
                    <a:pt x="4103" y="9327"/>
                  </a:lnTo>
                  <a:lnTo>
                    <a:pt x="4103" y="9845"/>
                  </a:lnTo>
                  <a:lnTo>
                    <a:pt x="4103" y="10554"/>
                  </a:lnTo>
                  <a:cubicBezTo>
                    <a:pt x="4103" y="12011"/>
                    <a:pt x="5291" y="13200"/>
                    <a:pt x="6748" y="13200"/>
                  </a:cubicBezTo>
                  <a:lnTo>
                    <a:pt x="8982" y="13200"/>
                  </a:lnTo>
                  <a:cubicBezTo>
                    <a:pt x="10439" y="13200"/>
                    <a:pt x="11618" y="12011"/>
                    <a:pt x="11618" y="10554"/>
                  </a:cubicBezTo>
                  <a:lnTo>
                    <a:pt x="11618" y="8963"/>
                  </a:ln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g150c58f3b7b_0_1124"/>
            <p:cNvSpPr/>
            <p:nvPr/>
          </p:nvSpPr>
          <p:spPr>
            <a:xfrm>
              <a:off x="8012156" y="2436846"/>
              <a:ext cx="40453" cy="46977"/>
            </a:xfrm>
            <a:custGeom>
              <a:rect b="b" l="l" r="r" t="t"/>
              <a:pathLst>
                <a:path extrusionOk="0" h="1793" w="1544">
                  <a:moveTo>
                    <a:pt x="383" y="0"/>
                  </a:moveTo>
                  <a:cubicBezTo>
                    <a:pt x="173" y="0"/>
                    <a:pt x="0" y="163"/>
                    <a:pt x="0" y="374"/>
                  </a:cubicBezTo>
                  <a:lnTo>
                    <a:pt x="0" y="1419"/>
                  </a:lnTo>
                  <a:cubicBezTo>
                    <a:pt x="0" y="1630"/>
                    <a:pt x="173" y="1793"/>
                    <a:pt x="383" y="1793"/>
                  </a:cubicBezTo>
                  <a:lnTo>
                    <a:pt x="642" y="1793"/>
                  </a:lnTo>
                  <a:cubicBezTo>
                    <a:pt x="1141" y="1793"/>
                    <a:pt x="1543" y="1390"/>
                    <a:pt x="1543" y="892"/>
                  </a:cubicBezTo>
                  <a:cubicBezTo>
                    <a:pt x="1543" y="403"/>
                    <a:pt x="1141" y="0"/>
                    <a:pt x="642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g150c58f3b7b_0_1124"/>
            <p:cNvSpPr/>
            <p:nvPr/>
          </p:nvSpPr>
          <p:spPr>
            <a:xfrm>
              <a:off x="8012156" y="2436584"/>
              <a:ext cx="23108" cy="47239"/>
            </a:xfrm>
            <a:custGeom>
              <a:rect b="b" l="l" r="r" t="t"/>
              <a:pathLst>
                <a:path extrusionOk="0" h="1803" w="882">
                  <a:moveTo>
                    <a:pt x="383" y="1"/>
                  </a:moveTo>
                  <a:cubicBezTo>
                    <a:pt x="173" y="1"/>
                    <a:pt x="0" y="164"/>
                    <a:pt x="0" y="374"/>
                  </a:cubicBezTo>
                  <a:lnTo>
                    <a:pt x="0" y="1419"/>
                  </a:lnTo>
                  <a:cubicBezTo>
                    <a:pt x="0" y="1630"/>
                    <a:pt x="173" y="1803"/>
                    <a:pt x="383" y="1803"/>
                  </a:cubicBezTo>
                  <a:lnTo>
                    <a:pt x="642" y="1803"/>
                  </a:lnTo>
                  <a:cubicBezTo>
                    <a:pt x="729" y="1803"/>
                    <a:pt x="805" y="1793"/>
                    <a:pt x="882" y="1764"/>
                  </a:cubicBezTo>
                  <a:cubicBezTo>
                    <a:pt x="738" y="1716"/>
                    <a:pt x="642" y="1573"/>
                    <a:pt x="642" y="1419"/>
                  </a:cubicBezTo>
                  <a:lnTo>
                    <a:pt x="642" y="384"/>
                  </a:lnTo>
                  <a:cubicBezTo>
                    <a:pt x="642" y="231"/>
                    <a:pt x="738" y="87"/>
                    <a:pt x="872" y="29"/>
                  </a:cubicBezTo>
                  <a:cubicBezTo>
                    <a:pt x="796" y="10"/>
                    <a:pt x="719" y="1"/>
                    <a:pt x="642" y="1"/>
                  </a:cubicBezTo>
                  <a:close/>
                </a:path>
              </a:pathLst>
            </a:custGeom>
            <a:solidFill>
              <a:srgbClr val="8C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g150c58f3b7b_0_1124"/>
            <p:cNvSpPr/>
            <p:nvPr/>
          </p:nvSpPr>
          <p:spPr>
            <a:xfrm>
              <a:off x="8098773" y="2436846"/>
              <a:ext cx="40479" cy="46977"/>
            </a:xfrm>
            <a:custGeom>
              <a:rect b="b" l="l" r="r" t="t"/>
              <a:pathLst>
                <a:path extrusionOk="0" h="1793" w="1545">
                  <a:moveTo>
                    <a:pt x="902" y="0"/>
                  </a:moveTo>
                  <a:cubicBezTo>
                    <a:pt x="404" y="0"/>
                    <a:pt x="1" y="403"/>
                    <a:pt x="1" y="892"/>
                  </a:cubicBezTo>
                  <a:cubicBezTo>
                    <a:pt x="1" y="1390"/>
                    <a:pt x="404" y="1793"/>
                    <a:pt x="902" y="1793"/>
                  </a:cubicBezTo>
                  <a:lnTo>
                    <a:pt x="1170" y="1793"/>
                  </a:lnTo>
                  <a:cubicBezTo>
                    <a:pt x="1381" y="1793"/>
                    <a:pt x="1544" y="1630"/>
                    <a:pt x="1544" y="1419"/>
                  </a:cubicBezTo>
                  <a:lnTo>
                    <a:pt x="1544" y="374"/>
                  </a:lnTo>
                  <a:cubicBezTo>
                    <a:pt x="1544" y="163"/>
                    <a:pt x="1381" y="0"/>
                    <a:pt x="1170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g150c58f3b7b_0_1124"/>
            <p:cNvSpPr/>
            <p:nvPr/>
          </p:nvSpPr>
          <p:spPr>
            <a:xfrm>
              <a:off x="8116117" y="2436584"/>
              <a:ext cx="23135" cy="47239"/>
            </a:xfrm>
            <a:custGeom>
              <a:rect b="b" l="l" r="r" t="t"/>
              <a:pathLst>
                <a:path extrusionOk="0" h="1803" w="883">
                  <a:moveTo>
                    <a:pt x="240" y="1"/>
                  </a:moveTo>
                  <a:cubicBezTo>
                    <a:pt x="154" y="1"/>
                    <a:pt x="77" y="10"/>
                    <a:pt x="0" y="39"/>
                  </a:cubicBezTo>
                  <a:cubicBezTo>
                    <a:pt x="135" y="96"/>
                    <a:pt x="230" y="231"/>
                    <a:pt x="230" y="384"/>
                  </a:cubicBezTo>
                  <a:lnTo>
                    <a:pt x="230" y="1419"/>
                  </a:lnTo>
                  <a:cubicBezTo>
                    <a:pt x="230" y="1573"/>
                    <a:pt x="135" y="1707"/>
                    <a:pt x="0" y="1764"/>
                  </a:cubicBezTo>
                  <a:cubicBezTo>
                    <a:pt x="77" y="1793"/>
                    <a:pt x="154" y="1803"/>
                    <a:pt x="240" y="1803"/>
                  </a:cubicBezTo>
                  <a:lnTo>
                    <a:pt x="508" y="1803"/>
                  </a:lnTo>
                  <a:cubicBezTo>
                    <a:pt x="719" y="1803"/>
                    <a:pt x="882" y="1630"/>
                    <a:pt x="882" y="1419"/>
                  </a:cubicBezTo>
                  <a:lnTo>
                    <a:pt x="882" y="384"/>
                  </a:lnTo>
                  <a:cubicBezTo>
                    <a:pt x="882" y="173"/>
                    <a:pt x="719" y="1"/>
                    <a:pt x="508" y="1"/>
                  </a:cubicBezTo>
                  <a:close/>
                </a:path>
              </a:pathLst>
            </a:custGeom>
            <a:solidFill>
              <a:srgbClr val="8C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g150c58f3b7b_0_1124"/>
            <p:cNvSpPr/>
            <p:nvPr/>
          </p:nvSpPr>
          <p:spPr>
            <a:xfrm>
              <a:off x="8204254" y="2591085"/>
              <a:ext cx="108023" cy="102940"/>
            </a:xfrm>
            <a:custGeom>
              <a:rect b="b" l="l" r="r" t="t"/>
              <a:pathLst>
                <a:path extrusionOk="0" h="3929" w="4123">
                  <a:moveTo>
                    <a:pt x="2062" y="1"/>
                  </a:moveTo>
                  <a:cubicBezTo>
                    <a:pt x="1930" y="1"/>
                    <a:pt x="1798" y="13"/>
                    <a:pt x="1669" y="37"/>
                  </a:cubicBezTo>
                  <a:cubicBezTo>
                    <a:pt x="672" y="238"/>
                    <a:pt x="1" y="1158"/>
                    <a:pt x="97" y="2165"/>
                  </a:cubicBezTo>
                  <a:cubicBezTo>
                    <a:pt x="202" y="3171"/>
                    <a:pt x="1046" y="3929"/>
                    <a:pt x="2062" y="3929"/>
                  </a:cubicBezTo>
                  <a:cubicBezTo>
                    <a:pt x="3068" y="3929"/>
                    <a:pt x="3912" y="3171"/>
                    <a:pt x="4017" y="2165"/>
                  </a:cubicBezTo>
                  <a:cubicBezTo>
                    <a:pt x="4123" y="1158"/>
                    <a:pt x="3442" y="238"/>
                    <a:pt x="2455" y="37"/>
                  </a:cubicBezTo>
                  <a:cubicBezTo>
                    <a:pt x="2325" y="13"/>
                    <a:pt x="2194" y="1"/>
                    <a:pt x="2062" y="1"/>
                  </a:cubicBezTo>
                  <a:close/>
                </a:path>
              </a:pathLst>
            </a:custGeom>
            <a:solidFill>
              <a:srgbClr val="C6C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g150c58f3b7b_0_1124"/>
            <p:cNvSpPr/>
            <p:nvPr/>
          </p:nvSpPr>
          <p:spPr>
            <a:xfrm>
              <a:off x="8244183" y="2591085"/>
              <a:ext cx="70609" cy="102992"/>
            </a:xfrm>
            <a:custGeom>
              <a:rect b="b" l="l" r="r" t="t"/>
              <a:pathLst>
                <a:path extrusionOk="0" h="3931" w="2695">
                  <a:moveTo>
                    <a:pt x="538" y="1"/>
                  </a:moveTo>
                  <a:cubicBezTo>
                    <a:pt x="406" y="1"/>
                    <a:pt x="274" y="13"/>
                    <a:pt x="145" y="37"/>
                  </a:cubicBezTo>
                  <a:cubicBezTo>
                    <a:pt x="97" y="47"/>
                    <a:pt x="49" y="56"/>
                    <a:pt x="1" y="75"/>
                  </a:cubicBezTo>
                  <a:cubicBezTo>
                    <a:pt x="844" y="315"/>
                    <a:pt x="1429" y="1082"/>
                    <a:pt x="1429" y="1964"/>
                  </a:cubicBezTo>
                  <a:cubicBezTo>
                    <a:pt x="1429" y="2845"/>
                    <a:pt x="844" y="3612"/>
                    <a:pt x="1" y="3861"/>
                  </a:cubicBezTo>
                  <a:cubicBezTo>
                    <a:pt x="173" y="3908"/>
                    <a:pt x="346" y="3930"/>
                    <a:pt x="516" y="3930"/>
                  </a:cubicBezTo>
                  <a:cubicBezTo>
                    <a:pt x="1399" y="3930"/>
                    <a:pt x="2211" y="3332"/>
                    <a:pt x="2436" y="2424"/>
                  </a:cubicBezTo>
                  <a:cubicBezTo>
                    <a:pt x="2694" y="1350"/>
                    <a:pt x="2014" y="267"/>
                    <a:pt x="931" y="37"/>
                  </a:cubicBezTo>
                  <a:cubicBezTo>
                    <a:pt x="801" y="13"/>
                    <a:pt x="670" y="1"/>
                    <a:pt x="538" y="1"/>
                  </a:cubicBezTo>
                  <a:close/>
                </a:path>
              </a:pathLst>
            </a:custGeom>
            <a:solidFill>
              <a:srgbClr val="8997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g150c58f3b7b_0_1124"/>
            <p:cNvSpPr/>
            <p:nvPr/>
          </p:nvSpPr>
          <p:spPr>
            <a:xfrm>
              <a:off x="8234646" y="2624936"/>
              <a:ext cx="40977" cy="35291"/>
            </a:xfrm>
            <a:custGeom>
              <a:rect b="b" l="l" r="r" t="t"/>
              <a:pathLst>
                <a:path extrusionOk="0" h="1347" w="1564">
                  <a:moveTo>
                    <a:pt x="892" y="1"/>
                  </a:moveTo>
                  <a:cubicBezTo>
                    <a:pt x="298" y="1"/>
                    <a:pt x="1" y="729"/>
                    <a:pt x="422" y="1151"/>
                  </a:cubicBezTo>
                  <a:cubicBezTo>
                    <a:pt x="558" y="1286"/>
                    <a:pt x="723" y="1346"/>
                    <a:pt x="886" y="1346"/>
                  </a:cubicBezTo>
                  <a:cubicBezTo>
                    <a:pt x="1231" y="1346"/>
                    <a:pt x="1563" y="1075"/>
                    <a:pt x="1563" y="672"/>
                  </a:cubicBezTo>
                  <a:cubicBezTo>
                    <a:pt x="1563" y="298"/>
                    <a:pt x="1266" y="1"/>
                    <a:pt x="892" y="1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g150c58f3b7b_0_1124"/>
            <p:cNvSpPr/>
            <p:nvPr/>
          </p:nvSpPr>
          <p:spPr>
            <a:xfrm>
              <a:off x="7953101" y="2520214"/>
              <a:ext cx="244446" cy="184867"/>
            </a:xfrm>
            <a:custGeom>
              <a:rect b="b" l="l" r="r" t="t"/>
              <a:pathLst>
                <a:path extrusionOk="0" h="7056" w="9330">
                  <a:moveTo>
                    <a:pt x="631" y="0"/>
                  </a:moveTo>
                  <a:cubicBezTo>
                    <a:pt x="319" y="0"/>
                    <a:pt x="0" y="233"/>
                    <a:pt x="69" y="652"/>
                  </a:cubicBezTo>
                  <a:lnTo>
                    <a:pt x="327" y="2761"/>
                  </a:lnTo>
                  <a:cubicBezTo>
                    <a:pt x="519" y="4285"/>
                    <a:pt x="1823" y="5435"/>
                    <a:pt x="3366" y="5435"/>
                  </a:cubicBezTo>
                  <a:lnTo>
                    <a:pt x="4104" y="5435"/>
                  </a:lnTo>
                  <a:lnTo>
                    <a:pt x="4104" y="6499"/>
                  </a:lnTo>
                  <a:cubicBezTo>
                    <a:pt x="4104" y="6806"/>
                    <a:pt x="4353" y="7055"/>
                    <a:pt x="4670" y="7055"/>
                  </a:cubicBezTo>
                  <a:cubicBezTo>
                    <a:pt x="4976" y="7055"/>
                    <a:pt x="5226" y="6806"/>
                    <a:pt x="5226" y="6499"/>
                  </a:cubicBezTo>
                  <a:lnTo>
                    <a:pt x="5226" y="5435"/>
                  </a:lnTo>
                  <a:lnTo>
                    <a:pt x="5964" y="5435"/>
                  </a:lnTo>
                  <a:cubicBezTo>
                    <a:pt x="7507" y="5435"/>
                    <a:pt x="8801" y="4285"/>
                    <a:pt x="9002" y="2752"/>
                  </a:cubicBezTo>
                  <a:lnTo>
                    <a:pt x="9261" y="652"/>
                  </a:lnTo>
                  <a:cubicBezTo>
                    <a:pt x="9329" y="233"/>
                    <a:pt x="9011" y="0"/>
                    <a:pt x="8699" y="0"/>
                  </a:cubicBezTo>
                  <a:cubicBezTo>
                    <a:pt x="8440" y="0"/>
                    <a:pt x="8185" y="161"/>
                    <a:pt x="8159" y="509"/>
                  </a:cubicBezTo>
                  <a:lnTo>
                    <a:pt x="7890" y="2617"/>
                  </a:lnTo>
                  <a:cubicBezTo>
                    <a:pt x="7775" y="3585"/>
                    <a:pt x="6951" y="4314"/>
                    <a:pt x="5973" y="4324"/>
                  </a:cubicBezTo>
                  <a:lnTo>
                    <a:pt x="3366" y="4324"/>
                  </a:lnTo>
                  <a:cubicBezTo>
                    <a:pt x="2379" y="4314"/>
                    <a:pt x="1554" y="3585"/>
                    <a:pt x="1439" y="2617"/>
                  </a:cubicBezTo>
                  <a:lnTo>
                    <a:pt x="1171" y="509"/>
                  </a:lnTo>
                  <a:cubicBezTo>
                    <a:pt x="1145" y="161"/>
                    <a:pt x="890" y="0"/>
                    <a:pt x="631" y="0"/>
                  </a:cubicBezTo>
                  <a:close/>
                </a:path>
              </a:pathLst>
            </a:custGeom>
            <a:solidFill>
              <a:srgbClr val="C6C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8" name="Google Shape;1848;g150c58f3b7b_0_1124"/>
          <p:cNvGrpSpPr/>
          <p:nvPr/>
        </p:nvGrpSpPr>
        <p:grpSpPr>
          <a:xfrm rot="-308087">
            <a:off x="6854654" y="1993901"/>
            <a:ext cx="504071" cy="325600"/>
            <a:chOff x="5084391" y="4183682"/>
            <a:chExt cx="504064" cy="325595"/>
          </a:xfrm>
        </p:grpSpPr>
        <p:sp>
          <p:nvSpPr>
            <p:cNvPr id="1849" name="Google Shape;1849;g150c58f3b7b_0_1124"/>
            <p:cNvSpPr/>
            <p:nvPr/>
          </p:nvSpPr>
          <p:spPr>
            <a:xfrm>
              <a:off x="5209948" y="4186887"/>
              <a:ext cx="186981" cy="137957"/>
            </a:xfrm>
            <a:custGeom>
              <a:rect b="b" l="l" r="r" t="t"/>
              <a:pathLst>
                <a:path extrusionOk="0" h="5251" w="7117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g150c58f3b7b_0_1124"/>
            <p:cNvSpPr/>
            <p:nvPr/>
          </p:nvSpPr>
          <p:spPr>
            <a:xfrm>
              <a:off x="5212680" y="4186887"/>
              <a:ext cx="184249" cy="137957"/>
            </a:xfrm>
            <a:custGeom>
              <a:rect b="b" l="l" r="r" t="t"/>
              <a:pathLst>
                <a:path extrusionOk="0" h="5251" w="7013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g150c58f3b7b_0_1124"/>
            <p:cNvSpPr/>
            <p:nvPr/>
          </p:nvSpPr>
          <p:spPr>
            <a:xfrm>
              <a:off x="5084391" y="4236069"/>
              <a:ext cx="504064" cy="145103"/>
            </a:xfrm>
            <a:custGeom>
              <a:rect b="b" l="l" r="r" t="t"/>
              <a:pathLst>
                <a:path extrusionOk="0" h="5523" w="19186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g150c58f3b7b_0_1124"/>
            <p:cNvSpPr/>
            <p:nvPr/>
          </p:nvSpPr>
          <p:spPr>
            <a:xfrm>
              <a:off x="5209948" y="4348148"/>
              <a:ext cx="209050" cy="161129"/>
            </a:xfrm>
            <a:custGeom>
              <a:rect b="b" l="l" r="r" t="t"/>
              <a:pathLst>
                <a:path extrusionOk="0" h="6133" w="7957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g150c58f3b7b_0_1124"/>
            <p:cNvSpPr/>
            <p:nvPr/>
          </p:nvSpPr>
          <p:spPr>
            <a:xfrm>
              <a:off x="5382322" y="4183682"/>
              <a:ext cx="203218" cy="76663"/>
            </a:xfrm>
            <a:custGeom>
              <a:rect b="b" l="l" r="r" t="t"/>
              <a:pathLst>
                <a:path extrusionOk="0" h="2918" w="7735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rgbClr val="9BA9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g150c58f3b7b_0_1124"/>
            <p:cNvSpPr/>
            <p:nvPr/>
          </p:nvSpPr>
          <p:spPr>
            <a:xfrm>
              <a:off x="5274263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g150c58f3b7b_0_1124"/>
            <p:cNvSpPr/>
            <p:nvPr/>
          </p:nvSpPr>
          <p:spPr>
            <a:xfrm>
              <a:off x="5233619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g150c58f3b7b_0_1124"/>
            <p:cNvSpPr/>
            <p:nvPr/>
          </p:nvSpPr>
          <p:spPr>
            <a:xfrm>
              <a:off x="5193002" y="4337901"/>
              <a:ext cx="23698" cy="20309"/>
            </a:xfrm>
            <a:custGeom>
              <a:rect b="b" l="l" r="r" t="t"/>
              <a:pathLst>
                <a:path extrusionOk="0" h="773" w="902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g150c58f3b7b_0_1124"/>
            <p:cNvSpPr/>
            <p:nvPr/>
          </p:nvSpPr>
          <p:spPr>
            <a:xfrm>
              <a:off x="5152542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g150c58f3b7b_0_1124"/>
            <p:cNvSpPr/>
            <p:nvPr/>
          </p:nvSpPr>
          <p:spPr>
            <a:xfrm>
              <a:off x="5446479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g150c58f3b7b_0_1124"/>
            <p:cNvSpPr/>
            <p:nvPr/>
          </p:nvSpPr>
          <p:spPr>
            <a:xfrm>
              <a:off x="5467261" y="4183944"/>
              <a:ext cx="118279" cy="76400"/>
            </a:xfrm>
            <a:custGeom>
              <a:rect b="b" l="l" r="r" t="t"/>
              <a:pathLst>
                <a:path extrusionOk="0" h="2908" w="4502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g150c58f3b7b_0_1124"/>
            <p:cNvSpPr/>
            <p:nvPr/>
          </p:nvSpPr>
          <p:spPr>
            <a:xfrm>
              <a:off x="5212680" y="4348148"/>
              <a:ext cx="206265" cy="161129"/>
            </a:xfrm>
            <a:custGeom>
              <a:rect b="b" l="l" r="r" t="t"/>
              <a:pathLst>
                <a:path extrusionOk="0" h="6133" w="7851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g150c58f3b7b_0_1124"/>
            <p:cNvSpPr/>
            <p:nvPr/>
          </p:nvSpPr>
          <p:spPr>
            <a:xfrm>
              <a:off x="5479819" y="4315176"/>
              <a:ext cx="27376" cy="6410"/>
            </a:xfrm>
            <a:custGeom>
              <a:rect b="b" l="l" r="r" t="t"/>
              <a:pathLst>
                <a:path extrusionOk="0" h="244" w="1042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8C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g150c58f3b7b_0_1124"/>
            <p:cNvSpPr/>
            <p:nvPr/>
          </p:nvSpPr>
          <p:spPr>
            <a:xfrm>
              <a:off x="5540508" y="4350696"/>
              <a:ext cx="47947" cy="30476"/>
            </a:xfrm>
            <a:custGeom>
              <a:rect b="b" l="l" r="r" t="t"/>
              <a:pathLst>
                <a:path extrusionOk="0" h="1160" w="1825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8C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g150c58f3b7b_0_1124"/>
            <p:cNvSpPr/>
            <p:nvPr/>
          </p:nvSpPr>
          <p:spPr>
            <a:xfrm>
              <a:off x="5507352" y="4315176"/>
              <a:ext cx="63606" cy="35547"/>
            </a:xfrm>
            <a:custGeom>
              <a:rect b="b" l="l" r="r" t="t"/>
              <a:pathLst>
                <a:path extrusionOk="0" h="1353" w="2421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g150c58f3b7b_0_1124"/>
            <p:cNvSpPr/>
            <p:nvPr/>
          </p:nvSpPr>
          <p:spPr>
            <a:xfrm>
              <a:off x="5507352" y="4315176"/>
              <a:ext cx="63606" cy="35547"/>
            </a:xfrm>
            <a:custGeom>
              <a:rect b="b" l="l" r="r" t="t"/>
              <a:pathLst>
                <a:path extrusionOk="0" h="1353" w="2421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65" name="Google Shape;1865;g150c58f3b7b_0_1124" title="Points scored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3850" y="1288725"/>
            <a:ext cx="2242852" cy="236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g150c58f3b7b_0_1124"/>
          <p:cNvSpPr txBox="1"/>
          <p:nvPr/>
        </p:nvSpPr>
        <p:spPr>
          <a:xfrm>
            <a:off x="1136925" y="3539000"/>
            <a:ext cx="29367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Proporsi Lansia dan Manula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57</a:t>
            </a: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6% dari seluruh nasabah di RakaBank adalah lansia dan manula</a:t>
            </a: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yang umumnya sudah pensiun sehingga kemungkinan besar, mereka tidak lagi memiliki fixed income dengan bekerja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67" name="Google Shape;1867;g150c58f3b7b_0_1124"/>
          <p:cNvSpPr txBox="1"/>
          <p:nvPr/>
        </p:nvSpPr>
        <p:spPr>
          <a:xfrm>
            <a:off x="1937314" y="2864323"/>
            <a:ext cx="80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33</a:t>
            </a:r>
            <a:r>
              <a:rPr b="1" lang="en" sz="16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6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7%</a:t>
            </a:r>
            <a:endParaRPr b="1" i="0" sz="16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68" name="Google Shape;1868;g150c58f3b7b_0_1124"/>
          <p:cNvSpPr txBox="1"/>
          <p:nvPr/>
        </p:nvSpPr>
        <p:spPr>
          <a:xfrm>
            <a:off x="1869599" y="2204880"/>
            <a:ext cx="80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23</a:t>
            </a:r>
            <a:r>
              <a:rPr b="1" lang="en" sz="16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6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9%</a:t>
            </a:r>
            <a:endParaRPr b="1" i="0" sz="16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69" name="Google Shape;1869;g150c58f3b7b_0_1124"/>
          <p:cNvSpPr txBox="1"/>
          <p:nvPr>
            <p:ph type="title"/>
          </p:nvPr>
        </p:nvSpPr>
        <p:spPr>
          <a:xfrm>
            <a:off x="1212975" y="975879"/>
            <a:ext cx="2784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Insight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870" name="Google Shape;1870;g150c58f3b7b_0_1124"/>
          <p:cNvSpPr txBox="1"/>
          <p:nvPr>
            <p:ph type="title"/>
          </p:nvPr>
        </p:nvSpPr>
        <p:spPr>
          <a:xfrm>
            <a:off x="4930400" y="975879"/>
            <a:ext cx="2784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Recommendation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871" name="Google Shape;1871;g150c58f3b7b_0_1124"/>
          <p:cNvSpPr/>
          <p:nvPr/>
        </p:nvSpPr>
        <p:spPr>
          <a:xfrm rot="5400000">
            <a:off x="4016275" y="2731125"/>
            <a:ext cx="843300" cy="489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6" name="Google Shape;1876;g150c58f3b7b_0_1293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301" y="1413887"/>
            <a:ext cx="1799001" cy="2224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50c58f3b7b_0_1293"/>
          <p:cNvSpPr txBox="1"/>
          <p:nvPr>
            <p:ph type="title"/>
          </p:nvPr>
        </p:nvSpPr>
        <p:spPr>
          <a:xfrm>
            <a:off x="1244924" y="522375"/>
            <a:ext cx="7681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House Loan Campaign</a:t>
            </a:r>
            <a:endParaRPr b="0" sz="2000">
              <a:solidFill>
                <a:schemeClr val="accent1"/>
              </a:solidFill>
            </a:endParaRPr>
          </a:p>
        </p:txBody>
      </p:sp>
      <p:pic>
        <p:nvPicPr>
          <p:cNvPr id="1878" name="Google Shape;1878;g150c58f3b7b_0_12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9" name="Google Shape;1879;g150c58f3b7b_0_1293"/>
          <p:cNvSpPr txBox="1"/>
          <p:nvPr>
            <p:ph type="title"/>
          </p:nvPr>
        </p:nvSpPr>
        <p:spPr>
          <a:xfrm>
            <a:off x="721500" y="1019850"/>
            <a:ext cx="3692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Insight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880" name="Google Shape;1880;g150c58f3b7b_0_1293"/>
          <p:cNvSpPr txBox="1"/>
          <p:nvPr>
            <p:ph type="title"/>
          </p:nvPr>
        </p:nvSpPr>
        <p:spPr>
          <a:xfrm>
            <a:off x="4946125" y="1019841"/>
            <a:ext cx="2784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Recommendation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881" name="Google Shape;1881;g150c58f3b7b_0_1293"/>
          <p:cNvSpPr txBox="1"/>
          <p:nvPr/>
        </p:nvSpPr>
        <p:spPr>
          <a:xfrm>
            <a:off x="1175400" y="3615200"/>
            <a:ext cx="27846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Proporsi Kepemilikan Rumah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Hanya 5</a:t>
            </a: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1% dari seluruh nasabah di RakaBank sudah memiliki rumah.</a:t>
            </a: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Terdapat potensi untuk memotivasi nasabah lainnya untuk membeli rumah dengan promo kredit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82" name="Google Shape;1882;g150c58f3b7b_0_1293"/>
          <p:cNvSpPr/>
          <p:nvPr/>
        </p:nvSpPr>
        <p:spPr>
          <a:xfrm>
            <a:off x="5016353" y="1477350"/>
            <a:ext cx="2649000" cy="2130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g150c58f3b7b_0_1293"/>
          <p:cNvSpPr txBox="1"/>
          <p:nvPr/>
        </p:nvSpPr>
        <p:spPr>
          <a:xfrm>
            <a:off x="4863952" y="3615200"/>
            <a:ext cx="29640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Promo Kredit Rumah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Kolaborasi dengan situs jual beli properti online seperti Rumah123.com untuk membentuk bazaar online dan menawarkan promo kredit rumah spesial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84" name="Google Shape;1884;g150c58f3b7b_0_1293"/>
          <p:cNvSpPr txBox="1"/>
          <p:nvPr/>
        </p:nvSpPr>
        <p:spPr>
          <a:xfrm>
            <a:off x="5120101" y="1577625"/>
            <a:ext cx="2493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Temukan Rumah Impianmu di:</a:t>
            </a:r>
            <a:r>
              <a:rPr b="1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RakaBank Property Online Sale</a:t>
            </a:r>
            <a:endParaRPr b="0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85" name="Google Shape;1885;g150c58f3b7b_0_1293"/>
          <p:cNvSpPr txBox="1"/>
          <p:nvPr/>
        </p:nvSpPr>
        <p:spPr>
          <a:xfrm>
            <a:off x="6376385" y="2223400"/>
            <a:ext cx="13431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verpass"/>
              <a:buChar char="●"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Suku bunga lebih rendah</a:t>
            </a:r>
            <a:endParaRPr b="0" i="0" sz="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verpass"/>
              <a:buChar char="●"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Tenor hingga 15 tahun</a:t>
            </a:r>
            <a:endParaRPr b="0" i="0" sz="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800"/>
              <a:buFont typeface="Overpass"/>
              <a:buChar char="●"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Diskon s/d 30%</a:t>
            </a:r>
            <a:endParaRPr b="0" i="0" sz="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886" name="Google Shape;1886;g150c58f3b7b_0_1293"/>
          <p:cNvGrpSpPr/>
          <p:nvPr/>
        </p:nvGrpSpPr>
        <p:grpSpPr>
          <a:xfrm>
            <a:off x="5128987" y="2383925"/>
            <a:ext cx="1343199" cy="1232312"/>
            <a:chOff x="6319908" y="3696721"/>
            <a:chExt cx="373963" cy="343119"/>
          </a:xfrm>
        </p:grpSpPr>
        <p:sp>
          <p:nvSpPr>
            <p:cNvPr id="1887" name="Google Shape;1887;g150c58f3b7b_0_1293"/>
            <p:cNvSpPr/>
            <p:nvPr/>
          </p:nvSpPr>
          <p:spPr>
            <a:xfrm>
              <a:off x="6378049" y="3745325"/>
              <a:ext cx="48315" cy="6618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B7C2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g150c58f3b7b_0_1293"/>
            <p:cNvSpPr/>
            <p:nvPr/>
          </p:nvSpPr>
          <p:spPr>
            <a:xfrm>
              <a:off x="6401195" y="3745325"/>
              <a:ext cx="25169" cy="46135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g150c58f3b7b_0_1293"/>
            <p:cNvSpPr/>
            <p:nvPr/>
          </p:nvSpPr>
          <p:spPr>
            <a:xfrm>
              <a:off x="6366016" y="3736813"/>
              <a:ext cx="281562" cy="303027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879A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g150c58f3b7b_0_1293"/>
            <p:cNvSpPr/>
            <p:nvPr/>
          </p:nvSpPr>
          <p:spPr>
            <a:xfrm>
              <a:off x="6493753" y="3736813"/>
              <a:ext cx="153825" cy="303027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g150c58f3b7b_0_1293"/>
            <p:cNvSpPr/>
            <p:nvPr/>
          </p:nvSpPr>
          <p:spPr>
            <a:xfrm>
              <a:off x="6366200" y="3726750"/>
              <a:ext cx="70174" cy="22069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g150c58f3b7b_0_1293"/>
            <p:cNvSpPr/>
            <p:nvPr/>
          </p:nvSpPr>
          <p:spPr>
            <a:xfrm>
              <a:off x="6467691" y="3889298"/>
              <a:ext cx="85123" cy="150541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g150c58f3b7b_0_1293"/>
            <p:cNvSpPr/>
            <p:nvPr/>
          </p:nvSpPr>
          <p:spPr>
            <a:xfrm>
              <a:off x="6519632" y="3889298"/>
              <a:ext cx="33182" cy="150541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2239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g150c58f3b7b_0_1293"/>
            <p:cNvSpPr/>
            <p:nvPr/>
          </p:nvSpPr>
          <p:spPr>
            <a:xfrm>
              <a:off x="6319908" y="3696721"/>
              <a:ext cx="373963" cy="165096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87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g150c58f3b7b_0_1293"/>
            <p:cNvSpPr/>
            <p:nvPr/>
          </p:nvSpPr>
          <p:spPr>
            <a:xfrm>
              <a:off x="6411021" y="3726750"/>
              <a:ext cx="25353" cy="22253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2239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96" name="Google Shape;1896;g150c58f3b7b_0_1293"/>
          <p:cNvPicPr preferRelativeResize="0"/>
          <p:nvPr/>
        </p:nvPicPr>
        <p:blipFill rotWithShape="1">
          <a:blip r:embed="rId5">
            <a:alphaModFix/>
          </a:blip>
          <a:srcRect b="47438" l="0" r="0" t="13068"/>
          <a:stretch/>
        </p:blipFill>
        <p:spPr>
          <a:xfrm>
            <a:off x="6759540" y="3428901"/>
            <a:ext cx="880235" cy="13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97" name="Google Shape;1897;g150c58f3b7b_0_1293"/>
          <p:cNvSpPr txBox="1"/>
          <p:nvPr/>
        </p:nvSpPr>
        <p:spPr>
          <a:xfrm>
            <a:off x="6351204" y="3358775"/>
            <a:ext cx="74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Partner:</a:t>
            </a:r>
            <a:endParaRPr b="1" i="0" sz="7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98" name="Google Shape;1898;g150c58f3b7b_0_1293"/>
          <p:cNvSpPr/>
          <p:nvPr/>
        </p:nvSpPr>
        <p:spPr>
          <a:xfrm>
            <a:off x="6485800" y="3094894"/>
            <a:ext cx="1046400" cy="175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1 - 31 September</a:t>
            </a:r>
            <a:endParaRPr b="1" i="0" sz="7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99" name="Google Shape;1899;g150c58f3b7b_0_1293"/>
          <p:cNvSpPr txBox="1"/>
          <p:nvPr/>
        </p:nvSpPr>
        <p:spPr>
          <a:xfrm>
            <a:off x="2795286" y="1715443"/>
            <a:ext cx="80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5</a:t>
            </a:r>
            <a:r>
              <a:rPr b="1" lang="en" sz="16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1%</a:t>
            </a:r>
            <a:endParaRPr b="1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1900" name="Google Shape;1900;g150c58f3b7b_0_1293"/>
          <p:cNvCxnSpPr/>
          <p:nvPr/>
        </p:nvCxnSpPr>
        <p:spPr>
          <a:xfrm flipH="1" rot="10800000">
            <a:off x="2666545" y="1987075"/>
            <a:ext cx="298800" cy="2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1" name="Google Shape;1901;g150c58f3b7b_0_1293"/>
          <p:cNvSpPr/>
          <p:nvPr/>
        </p:nvSpPr>
        <p:spPr>
          <a:xfrm rot="5400000">
            <a:off x="4016275" y="2731125"/>
            <a:ext cx="843300" cy="489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6" name="Google Shape;1906;g1485ff84650_0_376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008" y="1733151"/>
            <a:ext cx="2021142" cy="2130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g1485ff84650_0_376"/>
          <p:cNvSpPr txBox="1"/>
          <p:nvPr>
            <p:ph type="title"/>
          </p:nvPr>
        </p:nvSpPr>
        <p:spPr>
          <a:xfrm>
            <a:off x="1244925" y="522375"/>
            <a:ext cx="6547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Benefits to Retain Non Defaulters (Priority Customer)</a:t>
            </a:r>
            <a:endParaRPr b="0" sz="2000">
              <a:solidFill>
                <a:schemeClr val="accent1"/>
              </a:solidFill>
            </a:endParaRPr>
          </a:p>
        </p:txBody>
      </p:sp>
      <p:sp>
        <p:nvSpPr>
          <p:cNvPr id="1908" name="Google Shape;1908;g1485ff84650_0_376"/>
          <p:cNvSpPr/>
          <p:nvPr/>
        </p:nvSpPr>
        <p:spPr>
          <a:xfrm>
            <a:off x="3638175" y="1705950"/>
            <a:ext cx="2649000" cy="1966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485ff84650_0_376"/>
          <p:cNvSpPr/>
          <p:nvPr/>
        </p:nvSpPr>
        <p:spPr>
          <a:xfrm>
            <a:off x="6399068" y="1705950"/>
            <a:ext cx="2649000" cy="19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g1485ff84650_0_376"/>
          <p:cNvSpPr txBox="1"/>
          <p:nvPr/>
        </p:nvSpPr>
        <p:spPr>
          <a:xfrm>
            <a:off x="6425013" y="3767600"/>
            <a:ext cx="25971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Limit Pinjaman Lebih Tinggi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Nasabah dengan credit score yang baik dapat dinaikkan limit pinjamannya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11" name="Google Shape;1911;g1485ff84650_0_376"/>
          <p:cNvSpPr txBox="1"/>
          <p:nvPr/>
        </p:nvSpPr>
        <p:spPr>
          <a:xfrm>
            <a:off x="3664113" y="3767600"/>
            <a:ext cx="25971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Suku Bunga Lebih Rendah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Memberikan suku bunga lebih rendah untuk nasabah prioritas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912" name="Google Shape;1912;g1485ff84650_0_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g1485ff84650_0_376"/>
          <p:cNvSpPr txBox="1"/>
          <p:nvPr/>
        </p:nvSpPr>
        <p:spPr>
          <a:xfrm>
            <a:off x="3798075" y="1806225"/>
            <a:ext cx="2308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Suku Bunga Pinjaman Lebih Rendah Untuk Nasabah Prioritas</a:t>
            </a:r>
            <a:endParaRPr b="1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914" name="Google Shape;1914;g1485ff84650_0_376"/>
          <p:cNvGrpSpPr/>
          <p:nvPr/>
        </p:nvGrpSpPr>
        <p:grpSpPr>
          <a:xfrm rot="9900478">
            <a:off x="5469240" y="2595963"/>
            <a:ext cx="734053" cy="1016910"/>
            <a:chOff x="1916400" y="237900"/>
            <a:chExt cx="3767625" cy="5219425"/>
          </a:xfrm>
        </p:grpSpPr>
        <p:sp>
          <p:nvSpPr>
            <p:cNvPr id="1915" name="Google Shape;1915;g1485ff84650_0_376"/>
            <p:cNvSpPr/>
            <p:nvPr/>
          </p:nvSpPr>
          <p:spPr>
            <a:xfrm>
              <a:off x="2881125" y="4306875"/>
              <a:ext cx="1837350" cy="1150450"/>
            </a:xfrm>
            <a:custGeom>
              <a:rect b="b" l="l" r="r" t="t"/>
              <a:pathLst>
                <a:path extrusionOk="0" h="46018" w="73494">
                  <a:moveTo>
                    <a:pt x="7025" y="1"/>
                  </a:moveTo>
                  <a:cubicBezTo>
                    <a:pt x="3438" y="1"/>
                    <a:pt x="1" y="2776"/>
                    <a:pt x="1" y="6971"/>
                  </a:cubicBezTo>
                  <a:lnTo>
                    <a:pt x="1" y="39069"/>
                  </a:lnTo>
                  <a:cubicBezTo>
                    <a:pt x="1" y="42886"/>
                    <a:pt x="3132" y="46017"/>
                    <a:pt x="6982" y="46017"/>
                  </a:cubicBezTo>
                  <a:lnTo>
                    <a:pt x="66546" y="46017"/>
                  </a:lnTo>
                  <a:cubicBezTo>
                    <a:pt x="70395" y="46017"/>
                    <a:pt x="73494" y="42886"/>
                    <a:pt x="73494" y="39069"/>
                  </a:cubicBezTo>
                  <a:lnTo>
                    <a:pt x="73494" y="6971"/>
                  </a:lnTo>
                  <a:cubicBezTo>
                    <a:pt x="73494" y="2776"/>
                    <a:pt x="70056" y="1"/>
                    <a:pt x="66479" y="1"/>
                  </a:cubicBezTo>
                  <a:cubicBezTo>
                    <a:pt x="64772" y="1"/>
                    <a:pt x="63032" y="633"/>
                    <a:pt x="61620" y="2046"/>
                  </a:cubicBezTo>
                  <a:cubicBezTo>
                    <a:pt x="54770" y="8896"/>
                    <a:pt x="45767" y="12321"/>
                    <a:pt x="36764" y="12321"/>
                  </a:cubicBezTo>
                  <a:cubicBezTo>
                    <a:pt x="27760" y="12321"/>
                    <a:pt x="18757" y="8896"/>
                    <a:pt x="11907" y="2046"/>
                  </a:cubicBezTo>
                  <a:cubicBezTo>
                    <a:pt x="10484" y="633"/>
                    <a:pt x="8738" y="1"/>
                    <a:pt x="7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g1485ff84650_0_376"/>
            <p:cNvSpPr/>
            <p:nvPr/>
          </p:nvSpPr>
          <p:spPr>
            <a:xfrm>
              <a:off x="3800200" y="4306875"/>
              <a:ext cx="918275" cy="1150450"/>
            </a:xfrm>
            <a:custGeom>
              <a:rect b="b" l="l" r="r" t="t"/>
              <a:pathLst>
                <a:path extrusionOk="0" h="46018" w="36731">
                  <a:moveTo>
                    <a:pt x="29716" y="1"/>
                  </a:moveTo>
                  <a:cubicBezTo>
                    <a:pt x="28009" y="1"/>
                    <a:pt x="26269" y="633"/>
                    <a:pt x="24857" y="2046"/>
                  </a:cubicBezTo>
                  <a:cubicBezTo>
                    <a:pt x="18007" y="8896"/>
                    <a:pt x="9004" y="12321"/>
                    <a:pt x="1" y="12321"/>
                  </a:cubicBezTo>
                  <a:lnTo>
                    <a:pt x="1" y="46017"/>
                  </a:lnTo>
                  <a:lnTo>
                    <a:pt x="29783" y="46017"/>
                  </a:lnTo>
                  <a:cubicBezTo>
                    <a:pt x="33632" y="46017"/>
                    <a:pt x="36731" y="42886"/>
                    <a:pt x="36731" y="39069"/>
                  </a:cubicBezTo>
                  <a:lnTo>
                    <a:pt x="36731" y="6971"/>
                  </a:lnTo>
                  <a:cubicBezTo>
                    <a:pt x="36731" y="2776"/>
                    <a:pt x="33293" y="1"/>
                    <a:pt x="29716" y="1"/>
                  </a:cubicBezTo>
                  <a:close/>
                </a:path>
              </a:pathLst>
            </a:custGeom>
            <a:solidFill>
              <a:schemeClr val="dk1">
                <a:alpha val="1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g1485ff84650_0_376"/>
            <p:cNvSpPr/>
            <p:nvPr/>
          </p:nvSpPr>
          <p:spPr>
            <a:xfrm>
              <a:off x="1916400" y="237900"/>
              <a:ext cx="3767625" cy="2926625"/>
            </a:xfrm>
            <a:custGeom>
              <a:rect b="b" l="l" r="r" t="t"/>
              <a:pathLst>
                <a:path extrusionOk="0" h="117065" w="150705">
                  <a:moveTo>
                    <a:pt x="75353" y="1"/>
                  </a:moveTo>
                  <a:cubicBezTo>
                    <a:pt x="73257" y="1"/>
                    <a:pt x="71161" y="939"/>
                    <a:pt x="69775" y="2814"/>
                  </a:cubicBezTo>
                  <a:lnTo>
                    <a:pt x="3426" y="91834"/>
                  </a:lnTo>
                  <a:cubicBezTo>
                    <a:pt x="1" y="96401"/>
                    <a:pt x="3295" y="102957"/>
                    <a:pt x="9004" y="102957"/>
                  </a:cubicBezTo>
                  <a:lnTo>
                    <a:pt x="38590" y="102957"/>
                  </a:lnTo>
                  <a:lnTo>
                    <a:pt x="38590" y="110101"/>
                  </a:lnTo>
                  <a:cubicBezTo>
                    <a:pt x="38590" y="114313"/>
                    <a:pt x="42034" y="117064"/>
                    <a:pt x="45615" y="117064"/>
                  </a:cubicBezTo>
                  <a:cubicBezTo>
                    <a:pt x="47332" y="117064"/>
                    <a:pt x="49080" y="116432"/>
                    <a:pt x="50496" y="115027"/>
                  </a:cubicBezTo>
                  <a:cubicBezTo>
                    <a:pt x="57346" y="108176"/>
                    <a:pt x="66349" y="104751"/>
                    <a:pt x="75353" y="104751"/>
                  </a:cubicBezTo>
                  <a:cubicBezTo>
                    <a:pt x="84356" y="104751"/>
                    <a:pt x="93359" y="108176"/>
                    <a:pt x="100209" y="115027"/>
                  </a:cubicBezTo>
                  <a:cubicBezTo>
                    <a:pt x="101628" y="116435"/>
                    <a:pt x="103365" y="117065"/>
                    <a:pt x="105068" y="117065"/>
                  </a:cubicBezTo>
                  <a:cubicBezTo>
                    <a:pt x="108651" y="117065"/>
                    <a:pt x="112083" y="114280"/>
                    <a:pt x="112083" y="110101"/>
                  </a:cubicBezTo>
                  <a:lnTo>
                    <a:pt x="112083" y="102957"/>
                  </a:lnTo>
                  <a:lnTo>
                    <a:pt x="141701" y="102957"/>
                  </a:lnTo>
                  <a:cubicBezTo>
                    <a:pt x="147410" y="102957"/>
                    <a:pt x="150704" y="96433"/>
                    <a:pt x="147279" y="91834"/>
                  </a:cubicBezTo>
                  <a:lnTo>
                    <a:pt x="80931" y="2814"/>
                  </a:lnTo>
                  <a:cubicBezTo>
                    <a:pt x="79544" y="939"/>
                    <a:pt x="77448" y="1"/>
                    <a:pt x="75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g1485ff84650_0_376"/>
            <p:cNvSpPr/>
            <p:nvPr/>
          </p:nvSpPr>
          <p:spPr>
            <a:xfrm>
              <a:off x="3800200" y="238125"/>
              <a:ext cx="1883825" cy="2926400"/>
            </a:xfrm>
            <a:custGeom>
              <a:rect b="b" l="l" r="r" t="t"/>
              <a:pathLst>
                <a:path extrusionOk="0" h="117056" w="75353">
                  <a:moveTo>
                    <a:pt x="1" y="0"/>
                  </a:moveTo>
                  <a:lnTo>
                    <a:pt x="1" y="104742"/>
                  </a:lnTo>
                  <a:cubicBezTo>
                    <a:pt x="9004" y="104742"/>
                    <a:pt x="18007" y="108167"/>
                    <a:pt x="24857" y="115018"/>
                  </a:cubicBezTo>
                  <a:cubicBezTo>
                    <a:pt x="26276" y="116426"/>
                    <a:pt x="28013" y="117056"/>
                    <a:pt x="29716" y="117056"/>
                  </a:cubicBezTo>
                  <a:cubicBezTo>
                    <a:pt x="33299" y="117056"/>
                    <a:pt x="36731" y="114271"/>
                    <a:pt x="36731" y="110092"/>
                  </a:cubicBezTo>
                  <a:lnTo>
                    <a:pt x="36731" y="102948"/>
                  </a:lnTo>
                  <a:lnTo>
                    <a:pt x="66349" y="102948"/>
                  </a:lnTo>
                  <a:cubicBezTo>
                    <a:pt x="72058" y="102948"/>
                    <a:pt x="75352" y="96424"/>
                    <a:pt x="71927" y="91825"/>
                  </a:cubicBezTo>
                  <a:lnTo>
                    <a:pt x="5579" y="2805"/>
                  </a:lnTo>
                  <a:cubicBezTo>
                    <a:pt x="4176" y="946"/>
                    <a:pt x="2088" y="0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1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g1485ff84650_0_376"/>
            <p:cNvSpPr/>
            <p:nvPr/>
          </p:nvSpPr>
          <p:spPr>
            <a:xfrm>
              <a:off x="2452175" y="2508875"/>
              <a:ext cx="2696075" cy="2453850"/>
            </a:xfrm>
            <a:custGeom>
              <a:rect b="b" l="l" r="r" t="t"/>
              <a:pathLst>
                <a:path extrusionOk="0" h="98154" w="107843">
                  <a:moveTo>
                    <a:pt x="53922" y="0"/>
                  </a:moveTo>
                  <a:cubicBezTo>
                    <a:pt x="41355" y="0"/>
                    <a:pt x="28788" y="4779"/>
                    <a:pt x="19214" y="14336"/>
                  </a:cubicBezTo>
                  <a:cubicBezTo>
                    <a:pt x="1" y="33550"/>
                    <a:pt x="1" y="64604"/>
                    <a:pt x="19214" y="83817"/>
                  </a:cubicBezTo>
                  <a:cubicBezTo>
                    <a:pt x="28788" y="93374"/>
                    <a:pt x="41355" y="98153"/>
                    <a:pt x="53922" y="98153"/>
                  </a:cubicBezTo>
                  <a:cubicBezTo>
                    <a:pt x="66488" y="98153"/>
                    <a:pt x="79055" y="93374"/>
                    <a:pt x="88629" y="83817"/>
                  </a:cubicBezTo>
                  <a:cubicBezTo>
                    <a:pt x="107842" y="64604"/>
                    <a:pt x="107842" y="33517"/>
                    <a:pt x="88629" y="14336"/>
                  </a:cubicBezTo>
                  <a:cubicBezTo>
                    <a:pt x="79055" y="4779"/>
                    <a:pt x="66488" y="0"/>
                    <a:pt x="53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g1485ff84650_0_376"/>
            <p:cNvSpPr/>
            <p:nvPr/>
          </p:nvSpPr>
          <p:spPr>
            <a:xfrm>
              <a:off x="3800200" y="2508450"/>
              <a:ext cx="1348050" cy="2453850"/>
            </a:xfrm>
            <a:custGeom>
              <a:rect b="b" l="l" r="r" t="t"/>
              <a:pathLst>
                <a:path extrusionOk="0" h="98154" w="53922">
                  <a:moveTo>
                    <a:pt x="1" y="1"/>
                  </a:moveTo>
                  <a:lnTo>
                    <a:pt x="1" y="98154"/>
                  </a:lnTo>
                  <a:cubicBezTo>
                    <a:pt x="12559" y="98154"/>
                    <a:pt x="25150" y="93391"/>
                    <a:pt x="34708" y="83834"/>
                  </a:cubicBezTo>
                  <a:cubicBezTo>
                    <a:pt x="53921" y="64621"/>
                    <a:pt x="53921" y="33534"/>
                    <a:pt x="34708" y="14353"/>
                  </a:cubicBezTo>
                  <a:cubicBezTo>
                    <a:pt x="25150" y="4796"/>
                    <a:pt x="12559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g1485ff84650_0_376"/>
            <p:cNvSpPr/>
            <p:nvPr/>
          </p:nvSpPr>
          <p:spPr>
            <a:xfrm>
              <a:off x="3199175" y="3134750"/>
              <a:ext cx="1202075" cy="1202075"/>
            </a:xfrm>
            <a:custGeom>
              <a:rect b="b" l="l" r="r" t="t"/>
              <a:pathLst>
                <a:path extrusionOk="0" h="48083" w="48083">
                  <a:moveTo>
                    <a:pt x="24042" y="13929"/>
                  </a:moveTo>
                  <a:cubicBezTo>
                    <a:pt x="29620" y="13929"/>
                    <a:pt x="34154" y="18464"/>
                    <a:pt x="34154" y="24042"/>
                  </a:cubicBezTo>
                  <a:cubicBezTo>
                    <a:pt x="34154" y="29620"/>
                    <a:pt x="29620" y="34154"/>
                    <a:pt x="24042" y="34154"/>
                  </a:cubicBezTo>
                  <a:cubicBezTo>
                    <a:pt x="18464" y="34154"/>
                    <a:pt x="13929" y="29620"/>
                    <a:pt x="13929" y="24042"/>
                  </a:cubicBezTo>
                  <a:cubicBezTo>
                    <a:pt x="13929" y="18464"/>
                    <a:pt x="18464" y="13929"/>
                    <a:pt x="24042" y="13929"/>
                  </a:cubicBezTo>
                  <a:close/>
                  <a:moveTo>
                    <a:pt x="24042" y="1"/>
                  </a:moveTo>
                  <a:cubicBezTo>
                    <a:pt x="10798" y="1"/>
                    <a:pt x="1" y="10798"/>
                    <a:pt x="1" y="24042"/>
                  </a:cubicBezTo>
                  <a:cubicBezTo>
                    <a:pt x="1" y="37285"/>
                    <a:pt x="10798" y="48082"/>
                    <a:pt x="24042" y="48082"/>
                  </a:cubicBezTo>
                  <a:cubicBezTo>
                    <a:pt x="37285" y="48082"/>
                    <a:pt x="48082" y="37285"/>
                    <a:pt x="48082" y="24042"/>
                  </a:cubicBezTo>
                  <a:cubicBezTo>
                    <a:pt x="48082" y="10798"/>
                    <a:pt x="37285" y="1"/>
                    <a:pt x="2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g1485ff84650_0_376"/>
            <p:cNvSpPr/>
            <p:nvPr/>
          </p:nvSpPr>
          <p:spPr>
            <a:xfrm>
              <a:off x="3800200" y="3134750"/>
              <a:ext cx="601050" cy="1202075"/>
            </a:xfrm>
            <a:custGeom>
              <a:rect b="b" l="l" r="r" t="t"/>
              <a:pathLst>
                <a:path extrusionOk="0" h="48083" w="24042">
                  <a:moveTo>
                    <a:pt x="1" y="1"/>
                  </a:moveTo>
                  <a:lnTo>
                    <a:pt x="1" y="13929"/>
                  </a:lnTo>
                  <a:cubicBezTo>
                    <a:pt x="5579" y="13929"/>
                    <a:pt x="10113" y="18464"/>
                    <a:pt x="10113" y="24042"/>
                  </a:cubicBezTo>
                  <a:cubicBezTo>
                    <a:pt x="10113" y="29620"/>
                    <a:pt x="5579" y="34154"/>
                    <a:pt x="1" y="34154"/>
                  </a:cubicBezTo>
                  <a:lnTo>
                    <a:pt x="1" y="48082"/>
                  </a:lnTo>
                  <a:cubicBezTo>
                    <a:pt x="13244" y="48082"/>
                    <a:pt x="24041" y="37285"/>
                    <a:pt x="24041" y="24042"/>
                  </a:cubicBezTo>
                  <a:cubicBezTo>
                    <a:pt x="24041" y="10798"/>
                    <a:pt x="13244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3" name="Google Shape;1923;g1485ff84650_0_376"/>
          <p:cNvSpPr txBox="1"/>
          <p:nvPr/>
        </p:nvSpPr>
        <p:spPr>
          <a:xfrm>
            <a:off x="3798077" y="2615448"/>
            <a:ext cx="2263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" sz="4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0</a:t>
            </a:r>
            <a:r>
              <a:rPr b="1" lang="en" sz="46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4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5%</a:t>
            </a:r>
            <a:endParaRPr b="1" i="0" sz="4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24" name="Google Shape;1924;g1485ff84650_0_376"/>
          <p:cNvSpPr txBox="1"/>
          <p:nvPr/>
        </p:nvSpPr>
        <p:spPr>
          <a:xfrm>
            <a:off x="3823880" y="3302989"/>
            <a:ext cx="18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Lebih Rendah</a:t>
            </a:r>
            <a:endParaRPr b="1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25" name="Google Shape;1925;g1485ff84650_0_376"/>
          <p:cNvSpPr txBox="1"/>
          <p:nvPr/>
        </p:nvSpPr>
        <p:spPr>
          <a:xfrm>
            <a:off x="6533026" y="1806225"/>
            <a:ext cx="2434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Limit Pinjaman Lebih Tinggi Untuk Nasabah Prioritas</a:t>
            </a:r>
            <a:endParaRPr b="1" i="0" sz="16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26" name="Google Shape;1926;g1485ff84650_0_376"/>
          <p:cNvSpPr txBox="1"/>
          <p:nvPr/>
        </p:nvSpPr>
        <p:spPr>
          <a:xfrm>
            <a:off x="6533025" y="2620700"/>
            <a:ext cx="145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Jadilah nasabah prioritas kami dengan meningkatkan skor kreditmu!</a:t>
            </a:r>
            <a:endParaRPr b="0" i="0" sz="10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927" name="Google Shape;1927;g1485ff84650_0_376"/>
          <p:cNvGrpSpPr/>
          <p:nvPr/>
        </p:nvGrpSpPr>
        <p:grpSpPr>
          <a:xfrm>
            <a:off x="7701232" y="2689716"/>
            <a:ext cx="1246198" cy="938694"/>
            <a:chOff x="4053044" y="1988101"/>
            <a:chExt cx="2661110" cy="2004472"/>
          </a:xfrm>
        </p:grpSpPr>
        <p:sp>
          <p:nvSpPr>
            <p:cNvPr id="1928" name="Google Shape;1928;g1485ff84650_0_376"/>
            <p:cNvSpPr/>
            <p:nvPr/>
          </p:nvSpPr>
          <p:spPr>
            <a:xfrm>
              <a:off x="6254506" y="3849130"/>
              <a:ext cx="182366" cy="1742"/>
            </a:xfrm>
            <a:custGeom>
              <a:rect b="b" l="l" r="r" t="t"/>
              <a:pathLst>
                <a:path extrusionOk="0" h="101" w="10575">
                  <a:moveTo>
                    <a:pt x="1" y="0"/>
                  </a:moveTo>
                  <a:lnTo>
                    <a:pt x="1" y="100"/>
                  </a:lnTo>
                  <a:lnTo>
                    <a:pt x="10575" y="100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g1485ff84650_0_376"/>
            <p:cNvSpPr/>
            <p:nvPr/>
          </p:nvSpPr>
          <p:spPr>
            <a:xfrm>
              <a:off x="5347350" y="3807138"/>
              <a:ext cx="245655" cy="2311"/>
            </a:xfrm>
            <a:custGeom>
              <a:rect b="b" l="l" r="r" t="t"/>
              <a:pathLst>
                <a:path extrusionOk="0" h="134" w="14245">
                  <a:moveTo>
                    <a:pt x="1" y="0"/>
                  </a:moveTo>
                  <a:lnTo>
                    <a:pt x="1" y="134"/>
                  </a:lnTo>
                  <a:lnTo>
                    <a:pt x="14244" y="134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g1485ff84650_0_376"/>
            <p:cNvSpPr/>
            <p:nvPr/>
          </p:nvSpPr>
          <p:spPr>
            <a:xfrm>
              <a:off x="5714358" y="3862926"/>
              <a:ext cx="341710" cy="1759"/>
            </a:xfrm>
            <a:custGeom>
              <a:rect b="b" l="l" r="r" t="t"/>
              <a:pathLst>
                <a:path extrusionOk="0" h="102" w="19815">
                  <a:moveTo>
                    <a:pt x="0" y="1"/>
                  </a:moveTo>
                  <a:lnTo>
                    <a:pt x="0" y="101"/>
                  </a:lnTo>
                  <a:lnTo>
                    <a:pt x="19815" y="101"/>
                  </a:lnTo>
                  <a:lnTo>
                    <a:pt x="198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g1485ff84650_0_376"/>
            <p:cNvSpPr/>
            <p:nvPr/>
          </p:nvSpPr>
          <p:spPr>
            <a:xfrm>
              <a:off x="4300406" y="3805414"/>
              <a:ext cx="330776" cy="1742"/>
            </a:xfrm>
            <a:custGeom>
              <a:rect b="b" l="l" r="r" t="t"/>
              <a:pathLst>
                <a:path extrusionOk="0" h="101" w="19181">
                  <a:moveTo>
                    <a:pt x="1" y="0"/>
                  </a:moveTo>
                  <a:lnTo>
                    <a:pt x="1" y="100"/>
                  </a:lnTo>
                  <a:lnTo>
                    <a:pt x="19181" y="100"/>
                  </a:lnTo>
                  <a:lnTo>
                    <a:pt x="191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g1485ff84650_0_376"/>
            <p:cNvSpPr/>
            <p:nvPr/>
          </p:nvSpPr>
          <p:spPr>
            <a:xfrm>
              <a:off x="4670863" y="3805414"/>
              <a:ext cx="112196" cy="1742"/>
            </a:xfrm>
            <a:custGeom>
              <a:rect b="b" l="l" r="r" t="t"/>
              <a:pathLst>
                <a:path extrusionOk="0" h="101" w="6506">
                  <a:moveTo>
                    <a:pt x="1" y="0"/>
                  </a:moveTo>
                  <a:lnTo>
                    <a:pt x="1" y="100"/>
                  </a:lnTo>
                  <a:lnTo>
                    <a:pt x="6505" y="100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g1485ff84650_0_376"/>
            <p:cNvSpPr/>
            <p:nvPr/>
          </p:nvSpPr>
          <p:spPr>
            <a:xfrm>
              <a:off x="4053044" y="3837627"/>
              <a:ext cx="288802" cy="1742"/>
            </a:xfrm>
            <a:custGeom>
              <a:rect b="b" l="l" r="r" t="t"/>
              <a:pathLst>
                <a:path extrusionOk="0" h="101" w="16747">
                  <a:moveTo>
                    <a:pt x="1" y="0"/>
                  </a:moveTo>
                  <a:lnTo>
                    <a:pt x="1" y="100"/>
                  </a:lnTo>
                  <a:lnTo>
                    <a:pt x="16746" y="100"/>
                  </a:lnTo>
                  <a:lnTo>
                    <a:pt x="167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g1485ff84650_0_376"/>
            <p:cNvSpPr/>
            <p:nvPr/>
          </p:nvSpPr>
          <p:spPr>
            <a:xfrm>
              <a:off x="6289599" y="2373044"/>
              <a:ext cx="247949" cy="408448"/>
            </a:xfrm>
            <a:custGeom>
              <a:rect b="b" l="l" r="r" t="t"/>
              <a:pathLst>
                <a:path extrusionOk="0" h="23685" w="14378">
                  <a:moveTo>
                    <a:pt x="10608" y="1"/>
                  </a:moveTo>
                  <a:cubicBezTo>
                    <a:pt x="1" y="10475"/>
                    <a:pt x="7639" y="23684"/>
                    <a:pt x="7639" y="23684"/>
                  </a:cubicBezTo>
                  <a:cubicBezTo>
                    <a:pt x="7639" y="23684"/>
                    <a:pt x="12610" y="22250"/>
                    <a:pt x="12743" y="20182"/>
                  </a:cubicBezTo>
                  <a:cubicBezTo>
                    <a:pt x="12843" y="18147"/>
                    <a:pt x="10775" y="16646"/>
                    <a:pt x="12576" y="14978"/>
                  </a:cubicBezTo>
                  <a:cubicBezTo>
                    <a:pt x="14377" y="13310"/>
                    <a:pt x="11609" y="11309"/>
                    <a:pt x="10975" y="9307"/>
                  </a:cubicBezTo>
                  <a:cubicBezTo>
                    <a:pt x="10375" y="7273"/>
                    <a:pt x="13277" y="6639"/>
                    <a:pt x="13343" y="4237"/>
                  </a:cubicBezTo>
                  <a:cubicBezTo>
                    <a:pt x="13377" y="1802"/>
                    <a:pt x="10608" y="1"/>
                    <a:pt x="10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g1485ff84650_0_376"/>
            <p:cNvSpPr/>
            <p:nvPr/>
          </p:nvSpPr>
          <p:spPr>
            <a:xfrm>
              <a:off x="6229207" y="2447249"/>
              <a:ext cx="266349" cy="371216"/>
            </a:xfrm>
            <a:custGeom>
              <a:rect b="b" l="l" r="r" t="t"/>
              <a:pathLst>
                <a:path extrusionOk="0" h="21526" w="15445">
                  <a:moveTo>
                    <a:pt x="2068" y="1"/>
                  </a:moveTo>
                  <a:cubicBezTo>
                    <a:pt x="2068" y="1"/>
                    <a:pt x="0" y="2569"/>
                    <a:pt x="801" y="4871"/>
                  </a:cubicBezTo>
                  <a:cubicBezTo>
                    <a:pt x="1635" y="7139"/>
                    <a:pt x="4603" y="6806"/>
                    <a:pt x="4637" y="8941"/>
                  </a:cubicBezTo>
                  <a:cubicBezTo>
                    <a:pt x="4670" y="11042"/>
                    <a:pt x="2669" y="13811"/>
                    <a:pt x="4937" y="14811"/>
                  </a:cubicBezTo>
                  <a:cubicBezTo>
                    <a:pt x="7172" y="15846"/>
                    <a:pt x="5637" y="17914"/>
                    <a:pt x="6405" y="19815"/>
                  </a:cubicBezTo>
                  <a:cubicBezTo>
                    <a:pt x="7023" y="21374"/>
                    <a:pt x="10498" y="21525"/>
                    <a:pt x="11826" y="21525"/>
                  </a:cubicBezTo>
                  <a:cubicBezTo>
                    <a:pt x="12147" y="21525"/>
                    <a:pt x="12342" y="21516"/>
                    <a:pt x="12342" y="21516"/>
                  </a:cubicBezTo>
                  <a:cubicBezTo>
                    <a:pt x="12342" y="21516"/>
                    <a:pt x="15444" y="6606"/>
                    <a:pt x="20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g1485ff84650_0_376"/>
            <p:cNvSpPr/>
            <p:nvPr/>
          </p:nvSpPr>
          <p:spPr>
            <a:xfrm>
              <a:off x="6324693" y="2753279"/>
              <a:ext cx="182366" cy="107022"/>
            </a:xfrm>
            <a:custGeom>
              <a:rect b="b" l="l" r="r" t="t"/>
              <a:pathLst>
                <a:path extrusionOk="0" h="6206" w="10575">
                  <a:moveTo>
                    <a:pt x="0" y="1"/>
                  </a:moveTo>
                  <a:cubicBezTo>
                    <a:pt x="0" y="1"/>
                    <a:pt x="134" y="6205"/>
                    <a:pt x="5271" y="6205"/>
                  </a:cubicBezTo>
                  <a:cubicBezTo>
                    <a:pt x="10408" y="6205"/>
                    <a:pt x="10575" y="1"/>
                    <a:pt x="105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g1485ff84650_0_376"/>
            <p:cNvSpPr/>
            <p:nvPr/>
          </p:nvSpPr>
          <p:spPr>
            <a:xfrm>
              <a:off x="5709184" y="2776870"/>
              <a:ext cx="239309" cy="83431"/>
            </a:xfrm>
            <a:custGeom>
              <a:rect b="b" l="l" r="r" t="t"/>
              <a:pathLst>
                <a:path extrusionOk="0" h="4838" w="13877">
                  <a:moveTo>
                    <a:pt x="0" y="1"/>
                  </a:moveTo>
                  <a:cubicBezTo>
                    <a:pt x="0" y="1"/>
                    <a:pt x="167" y="4837"/>
                    <a:pt x="6938" y="4837"/>
                  </a:cubicBezTo>
                  <a:cubicBezTo>
                    <a:pt x="13677" y="4837"/>
                    <a:pt x="13877" y="1"/>
                    <a:pt x="13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g1485ff84650_0_376"/>
            <p:cNvSpPr/>
            <p:nvPr/>
          </p:nvSpPr>
          <p:spPr>
            <a:xfrm>
              <a:off x="5979551" y="2797581"/>
              <a:ext cx="180055" cy="62720"/>
            </a:xfrm>
            <a:custGeom>
              <a:rect b="b" l="l" r="r" t="t"/>
              <a:pathLst>
                <a:path extrusionOk="0" h="3637" w="10441">
                  <a:moveTo>
                    <a:pt x="0" y="0"/>
                  </a:moveTo>
                  <a:cubicBezTo>
                    <a:pt x="0" y="0"/>
                    <a:pt x="133" y="3636"/>
                    <a:pt x="5237" y="3636"/>
                  </a:cubicBezTo>
                  <a:cubicBezTo>
                    <a:pt x="10307" y="3636"/>
                    <a:pt x="10441" y="0"/>
                    <a:pt x="10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g1485ff84650_0_376"/>
            <p:cNvSpPr/>
            <p:nvPr/>
          </p:nvSpPr>
          <p:spPr>
            <a:xfrm>
              <a:off x="5594712" y="2912623"/>
              <a:ext cx="196162" cy="787527"/>
            </a:xfrm>
            <a:custGeom>
              <a:rect b="b" l="l" r="r" t="t"/>
              <a:pathLst>
                <a:path extrusionOk="0" h="45667" w="11375">
                  <a:moveTo>
                    <a:pt x="0" y="1"/>
                  </a:moveTo>
                  <a:lnTo>
                    <a:pt x="0" y="45667"/>
                  </a:lnTo>
                  <a:lnTo>
                    <a:pt x="11375" y="45667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g1485ff84650_0_376"/>
            <p:cNvSpPr/>
            <p:nvPr/>
          </p:nvSpPr>
          <p:spPr>
            <a:xfrm>
              <a:off x="5632099" y="3700133"/>
              <a:ext cx="968721" cy="54098"/>
            </a:xfrm>
            <a:custGeom>
              <a:rect b="b" l="l" r="r" t="t"/>
              <a:pathLst>
                <a:path extrusionOk="0" h="3137" w="56174">
                  <a:moveTo>
                    <a:pt x="0" y="1"/>
                  </a:moveTo>
                  <a:lnTo>
                    <a:pt x="0" y="3136"/>
                  </a:lnTo>
                  <a:lnTo>
                    <a:pt x="56174" y="3136"/>
                  </a:lnTo>
                  <a:lnTo>
                    <a:pt x="56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g1485ff84650_0_376"/>
            <p:cNvSpPr/>
            <p:nvPr/>
          </p:nvSpPr>
          <p:spPr>
            <a:xfrm>
              <a:off x="5790857" y="2912623"/>
              <a:ext cx="847937" cy="787527"/>
            </a:xfrm>
            <a:custGeom>
              <a:rect b="b" l="l" r="r" t="t"/>
              <a:pathLst>
                <a:path extrusionOk="0" h="45667" w="49170">
                  <a:moveTo>
                    <a:pt x="1" y="1"/>
                  </a:moveTo>
                  <a:lnTo>
                    <a:pt x="1" y="45667"/>
                  </a:lnTo>
                  <a:lnTo>
                    <a:pt x="49169" y="45667"/>
                  </a:lnTo>
                  <a:lnTo>
                    <a:pt x="49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g1485ff84650_0_376"/>
            <p:cNvSpPr/>
            <p:nvPr/>
          </p:nvSpPr>
          <p:spPr>
            <a:xfrm>
              <a:off x="5868528" y="2988570"/>
              <a:ext cx="693180" cy="279576"/>
            </a:xfrm>
            <a:custGeom>
              <a:rect b="b" l="l" r="r" t="t"/>
              <a:pathLst>
                <a:path extrusionOk="0" h="16212" w="40196">
                  <a:moveTo>
                    <a:pt x="0" y="0"/>
                  </a:moveTo>
                  <a:lnTo>
                    <a:pt x="0" y="16212"/>
                  </a:lnTo>
                  <a:lnTo>
                    <a:pt x="40195" y="16212"/>
                  </a:lnTo>
                  <a:lnTo>
                    <a:pt x="40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g1485ff84650_0_376"/>
            <p:cNvSpPr/>
            <p:nvPr/>
          </p:nvSpPr>
          <p:spPr>
            <a:xfrm>
              <a:off x="5868528" y="3318760"/>
              <a:ext cx="693180" cy="279576"/>
            </a:xfrm>
            <a:custGeom>
              <a:rect b="b" l="l" r="r" t="t"/>
              <a:pathLst>
                <a:path extrusionOk="0" h="16212" w="40196">
                  <a:moveTo>
                    <a:pt x="0" y="0"/>
                  </a:moveTo>
                  <a:lnTo>
                    <a:pt x="0" y="16212"/>
                  </a:lnTo>
                  <a:lnTo>
                    <a:pt x="40195" y="16212"/>
                  </a:lnTo>
                  <a:lnTo>
                    <a:pt x="40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g1485ff84650_0_376"/>
            <p:cNvSpPr/>
            <p:nvPr/>
          </p:nvSpPr>
          <p:spPr>
            <a:xfrm>
              <a:off x="6118184" y="2981085"/>
              <a:ext cx="193868" cy="37973"/>
            </a:xfrm>
            <a:custGeom>
              <a:rect b="b" l="l" r="r" t="t"/>
              <a:pathLst>
                <a:path extrusionOk="0" h="2202" w="11242">
                  <a:moveTo>
                    <a:pt x="1101" y="0"/>
                  </a:moveTo>
                  <a:cubicBezTo>
                    <a:pt x="467" y="0"/>
                    <a:pt x="0" y="501"/>
                    <a:pt x="0" y="1101"/>
                  </a:cubicBezTo>
                  <a:cubicBezTo>
                    <a:pt x="0" y="1702"/>
                    <a:pt x="467" y="2202"/>
                    <a:pt x="1101" y="2202"/>
                  </a:cubicBezTo>
                  <a:lnTo>
                    <a:pt x="10141" y="2202"/>
                  </a:lnTo>
                  <a:cubicBezTo>
                    <a:pt x="10741" y="2202"/>
                    <a:pt x="11241" y="1702"/>
                    <a:pt x="11241" y="1101"/>
                  </a:cubicBezTo>
                  <a:cubicBezTo>
                    <a:pt x="11241" y="501"/>
                    <a:pt x="10741" y="0"/>
                    <a:pt x="10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g1485ff84650_0_376"/>
            <p:cNvSpPr/>
            <p:nvPr/>
          </p:nvSpPr>
          <p:spPr>
            <a:xfrm>
              <a:off x="6118184" y="3311275"/>
              <a:ext cx="193868" cy="38560"/>
            </a:xfrm>
            <a:custGeom>
              <a:rect b="b" l="l" r="r" t="t"/>
              <a:pathLst>
                <a:path extrusionOk="0" h="2236" w="11242">
                  <a:moveTo>
                    <a:pt x="1101" y="0"/>
                  </a:moveTo>
                  <a:cubicBezTo>
                    <a:pt x="467" y="0"/>
                    <a:pt x="0" y="501"/>
                    <a:pt x="0" y="1101"/>
                  </a:cubicBezTo>
                  <a:cubicBezTo>
                    <a:pt x="0" y="1735"/>
                    <a:pt x="467" y="2235"/>
                    <a:pt x="1101" y="2235"/>
                  </a:cubicBezTo>
                  <a:lnTo>
                    <a:pt x="10141" y="2235"/>
                  </a:lnTo>
                  <a:cubicBezTo>
                    <a:pt x="10741" y="2235"/>
                    <a:pt x="11241" y="1735"/>
                    <a:pt x="11241" y="1101"/>
                  </a:cubicBezTo>
                  <a:cubicBezTo>
                    <a:pt x="11241" y="501"/>
                    <a:pt x="10741" y="0"/>
                    <a:pt x="10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g1485ff84650_0_376"/>
            <p:cNvSpPr/>
            <p:nvPr/>
          </p:nvSpPr>
          <p:spPr>
            <a:xfrm>
              <a:off x="5790857" y="2860284"/>
              <a:ext cx="873821" cy="52356"/>
            </a:xfrm>
            <a:custGeom>
              <a:rect b="b" l="l" r="r" t="t"/>
              <a:pathLst>
                <a:path extrusionOk="0" h="3036" w="50671">
                  <a:moveTo>
                    <a:pt x="1" y="0"/>
                  </a:moveTo>
                  <a:lnTo>
                    <a:pt x="1" y="3036"/>
                  </a:lnTo>
                  <a:lnTo>
                    <a:pt x="50670" y="3036"/>
                  </a:lnTo>
                  <a:lnTo>
                    <a:pt x="506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g1485ff84650_0_376"/>
            <p:cNvSpPr/>
            <p:nvPr/>
          </p:nvSpPr>
          <p:spPr>
            <a:xfrm>
              <a:off x="5567086" y="2860284"/>
              <a:ext cx="223788" cy="52356"/>
            </a:xfrm>
            <a:custGeom>
              <a:rect b="b" l="l" r="r" t="t"/>
              <a:pathLst>
                <a:path extrusionOk="0" h="3036" w="12977">
                  <a:moveTo>
                    <a:pt x="1" y="0"/>
                  </a:moveTo>
                  <a:lnTo>
                    <a:pt x="1" y="3036"/>
                  </a:lnTo>
                  <a:lnTo>
                    <a:pt x="12977" y="3036"/>
                  </a:lnTo>
                  <a:lnTo>
                    <a:pt x="129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g1485ff84650_0_376"/>
            <p:cNvSpPr/>
            <p:nvPr/>
          </p:nvSpPr>
          <p:spPr>
            <a:xfrm>
              <a:off x="5489431" y="3298048"/>
              <a:ext cx="49493" cy="456182"/>
            </a:xfrm>
            <a:custGeom>
              <a:rect b="b" l="l" r="r" t="t"/>
              <a:pathLst>
                <a:path extrusionOk="0" h="26453" w="2870">
                  <a:moveTo>
                    <a:pt x="1" y="0"/>
                  </a:moveTo>
                  <a:lnTo>
                    <a:pt x="1" y="26452"/>
                  </a:lnTo>
                  <a:lnTo>
                    <a:pt x="2869" y="2645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g1485ff84650_0_376"/>
            <p:cNvSpPr/>
            <p:nvPr/>
          </p:nvSpPr>
          <p:spPr>
            <a:xfrm>
              <a:off x="5514178" y="3298048"/>
              <a:ext cx="24747" cy="456182"/>
            </a:xfrm>
            <a:custGeom>
              <a:rect b="b" l="l" r="r" t="t"/>
              <a:pathLst>
                <a:path extrusionOk="0" h="26453" w="1435">
                  <a:moveTo>
                    <a:pt x="0" y="0"/>
                  </a:moveTo>
                  <a:lnTo>
                    <a:pt x="0" y="26452"/>
                  </a:lnTo>
                  <a:lnTo>
                    <a:pt x="1434" y="2645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g1485ff84650_0_376"/>
            <p:cNvSpPr/>
            <p:nvPr/>
          </p:nvSpPr>
          <p:spPr>
            <a:xfrm>
              <a:off x="4831362" y="3399863"/>
              <a:ext cx="536147" cy="248518"/>
            </a:xfrm>
            <a:custGeom>
              <a:rect b="b" l="l" r="r" t="t"/>
              <a:pathLst>
                <a:path extrusionOk="0" h="14411" w="31090">
                  <a:moveTo>
                    <a:pt x="3870" y="0"/>
                  </a:moveTo>
                  <a:cubicBezTo>
                    <a:pt x="3870" y="568"/>
                    <a:pt x="4136" y="1135"/>
                    <a:pt x="4570" y="1502"/>
                  </a:cubicBezTo>
                  <a:lnTo>
                    <a:pt x="2635" y="1502"/>
                  </a:lnTo>
                  <a:cubicBezTo>
                    <a:pt x="1168" y="1502"/>
                    <a:pt x="0" y="2669"/>
                    <a:pt x="0" y="4137"/>
                  </a:cubicBezTo>
                  <a:lnTo>
                    <a:pt x="0" y="11776"/>
                  </a:lnTo>
                  <a:cubicBezTo>
                    <a:pt x="0" y="13243"/>
                    <a:pt x="1168" y="14411"/>
                    <a:pt x="2635" y="14411"/>
                  </a:cubicBezTo>
                  <a:lnTo>
                    <a:pt x="28487" y="14411"/>
                  </a:lnTo>
                  <a:cubicBezTo>
                    <a:pt x="29922" y="14411"/>
                    <a:pt x="31089" y="13243"/>
                    <a:pt x="31089" y="11776"/>
                  </a:cubicBezTo>
                  <a:lnTo>
                    <a:pt x="31089" y="4137"/>
                  </a:lnTo>
                  <a:cubicBezTo>
                    <a:pt x="31089" y="2669"/>
                    <a:pt x="29922" y="1502"/>
                    <a:pt x="28487" y="1502"/>
                  </a:cubicBezTo>
                  <a:lnTo>
                    <a:pt x="26519" y="1502"/>
                  </a:lnTo>
                  <a:cubicBezTo>
                    <a:pt x="26953" y="1135"/>
                    <a:pt x="27186" y="568"/>
                    <a:pt x="27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g1485ff84650_0_376"/>
            <p:cNvSpPr/>
            <p:nvPr/>
          </p:nvSpPr>
          <p:spPr>
            <a:xfrm>
              <a:off x="4649583" y="3522958"/>
              <a:ext cx="331363" cy="125423"/>
            </a:xfrm>
            <a:custGeom>
              <a:rect b="b" l="l" r="r" t="t"/>
              <a:pathLst>
                <a:path extrusionOk="0" h="7273" w="19215">
                  <a:moveTo>
                    <a:pt x="1768" y="1"/>
                  </a:moveTo>
                  <a:cubicBezTo>
                    <a:pt x="768" y="1"/>
                    <a:pt x="0" y="801"/>
                    <a:pt x="0" y="1769"/>
                  </a:cubicBezTo>
                  <a:lnTo>
                    <a:pt x="0" y="5505"/>
                  </a:lnTo>
                  <a:cubicBezTo>
                    <a:pt x="0" y="6472"/>
                    <a:pt x="768" y="7273"/>
                    <a:pt x="1768" y="7273"/>
                  </a:cubicBezTo>
                  <a:lnTo>
                    <a:pt x="17446" y="7273"/>
                  </a:lnTo>
                  <a:cubicBezTo>
                    <a:pt x="18413" y="7273"/>
                    <a:pt x="19214" y="6472"/>
                    <a:pt x="19214" y="5505"/>
                  </a:cubicBezTo>
                  <a:lnTo>
                    <a:pt x="19214" y="1769"/>
                  </a:lnTo>
                  <a:cubicBezTo>
                    <a:pt x="19214" y="801"/>
                    <a:pt x="18413" y="1"/>
                    <a:pt x="17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g1485ff84650_0_376"/>
            <p:cNvSpPr/>
            <p:nvPr/>
          </p:nvSpPr>
          <p:spPr>
            <a:xfrm>
              <a:off x="4649583" y="3495349"/>
              <a:ext cx="331363" cy="32231"/>
            </a:xfrm>
            <a:custGeom>
              <a:rect b="b" l="l" r="r" t="t"/>
              <a:pathLst>
                <a:path extrusionOk="0" h="1869" w="19215">
                  <a:moveTo>
                    <a:pt x="567" y="1"/>
                  </a:moveTo>
                  <a:cubicBezTo>
                    <a:pt x="267" y="1"/>
                    <a:pt x="0" y="268"/>
                    <a:pt x="0" y="601"/>
                  </a:cubicBezTo>
                  <a:lnTo>
                    <a:pt x="0" y="1268"/>
                  </a:lnTo>
                  <a:cubicBezTo>
                    <a:pt x="0" y="1602"/>
                    <a:pt x="267" y="1869"/>
                    <a:pt x="567" y="1869"/>
                  </a:cubicBezTo>
                  <a:lnTo>
                    <a:pt x="18614" y="1869"/>
                  </a:lnTo>
                  <a:cubicBezTo>
                    <a:pt x="18947" y="1869"/>
                    <a:pt x="19214" y="1602"/>
                    <a:pt x="19214" y="1268"/>
                  </a:cubicBezTo>
                  <a:lnTo>
                    <a:pt x="19214" y="601"/>
                  </a:lnTo>
                  <a:cubicBezTo>
                    <a:pt x="19214" y="268"/>
                    <a:pt x="18947" y="1"/>
                    <a:pt x="18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g1485ff84650_0_376"/>
            <p:cNvSpPr/>
            <p:nvPr/>
          </p:nvSpPr>
          <p:spPr>
            <a:xfrm>
              <a:off x="5011400" y="3093833"/>
              <a:ext cx="363007" cy="151308"/>
            </a:xfrm>
            <a:custGeom>
              <a:rect b="b" l="l" r="r" t="t"/>
              <a:pathLst>
                <a:path extrusionOk="0" h="8774" w="21050">
                  <a:moveTo>
                    <a:pt x="1" y="0"/>
                  </a:moveTo>
                  <a:cubicBezTo>
                    <a:pt x="1" y="0"/>
                    <a:pt x="268" y="8773"/>
                    <a:pt x="10542" y="8773"/>
                  </a:cubicBezTo>
                  <a:cubicBezTo>
                    <a:pt x="20782" y="8773"/>
                    <a:pt x="21049" y="0"/>
                    <a:pt x="210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g1485ff84650_0_376"/>
            <p:cNvSpPr/>
            <p:nvPr/>
          </p:nvSpPr>
          <p:spPr>
            <a:xfrm>
              <a:off x="4158324" y="3245124"/>
              <a:ext cx="220339" cy="52942"/>
            </a:xfrm>
            <a:custGeom>
              <a:rect b="b" l="l" r="r" t="t"/>
              <a:pathLst>
                <a:path extrusionOk="0" h="3070" w="12777">
                  <a:moveTo>
                    <a:pt x="0" y="0"/>
                  </a:moveTo>
                  <a:lnTo>
                    <a:pt x="0" y="3069"/>
                  </a:lnTo>
                  <a:lnTo>
                    <a:pt x="12776" y="3069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g1485ff84650_0_376"/>
            <p:cNvSpPr/>
            <p:nvPr/>
          </p:nvSpPr>
          <p:spPr>
            <a:xfrm>
              <a:off x="4379215" y="3245124"/>
              <a:ext cx="1330555" cy="52356"/>
            </a:xfrm>
            <a:custGeom>
              <a:rect b="b" l="l" r="r" t="t"/>
              <a:pathLst>
                <a:path extrusionOk="0" h="3036" w="77156">
                  <a:moveTo>
                    <a:pt x="0" y="0"/>
                  </a:moveTo>
                  <a:lnTo>
                    <a:pt x="0" y="3036"/>
                  </a:lnTo>
                  <a:lnTo>
                    <a:pt x="77156" y="3036"/>
                  </a:lnTo>
                  <a:lnTo>
                    <a:pt x="77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g1485ff84650_0_376"/>
            <p:cNvSpPr/>
            <p:nvPr/>
          </p:nvSpPr>
          <p:spPr>
            <a:xfrm>
              <a:off x="4158324" y="3648363"/>
              <a:ext cx="220339" cy="52942"/>
            </a:xfrm>
            <a:custGeom>
              <a:rect b="b" l="l" r="r" t="t"/>
              <a:pathLst>
                <a:path extrusionOk="0" h="3070" w="12777">
                  <a:moveTo>
                    <a:pt x="0" y="1"/>
                  </a:moveTo>
                  <a:lnTo>
                    <a:pt x="0" y="3070"/>
                  </a:lnTo>
                  <a:lnTo>
                    <a:pt x="12776" y="3070"/>
                  </a:lnTo>
                  <a:lnTo>
                    <a:pt x="12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g1485ff84650_0_376"/>
            <p:cNvSpPr/>
            <p:nvPr/>
          </p:nvSpPr>
          <p:spPr>
            <a:xfrm>
              <a:off x="4158324" y="3298048"/>
              <a:ext cx="49493" cy="456182"/>
            </a:xfrm>
            <a:custGeom>
              <a:rect b="b" l="l" r="r" t="t"/>
              <a:pathLst>
                <a:path extrusionOk="0" h="26453" w="2870">
                  <a:moveTo>
                    <a:pt x="0" y="0"/>
                  </a:moveTo>
                  <a:lnTo>
                    <a:pt x="0" y="26452"/>
                  </a:lnTo>
                  <a:lnTo>
                    <a:pt x="2869" y="26452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g1485ff84650_0_376"/>
            <p:cNvSpPr/>
            <p:nvPr/>
          </p:nvSpPr>
          <p:spPr>
            <a:xfrm>
              <a:off x="4183054" y="3298048"/>
              <a:ext cx="24764" cy="456182"/>
            </a:xfrm>
            <a:custGeom>
              <a:rect b="b" l="l" r="r" t="t"/>
              <a:pathLst>
                <a:path extrusionOk="0" h="26453" w="1436">
                  <a:moveTo>
                    <a:pt x="1" y="0"/>
                  </a:moveTo>
                  <a:lnTo>
                    <a:pt x="1" y="26452"/>
                  </a:lnTo>
                  <a:lnTo>
                    <a:pt x="1435" y="26452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g1485ff84650_0_376"/>
            <p:cNvSpPr/>
            <p:nvPr/>
          </p:nvSpPr>
          <p:spPr>
            <a:xfrm>
              <a:off x="4354486" y="3298048"/>
              <a:ext cx="48907" cy="456182"/>
            </a:xfrm>
            <a:custGeom>
              <a:rect b="b" l="l" r="r" t="t"/>
              <a:pathLst>
                <a:path extrusionOk="0" h="26453" w="2836">
                  <a:moveTo>
                    <a:pt x="0" y="0"/>
                  </a:moveTo>
                  <a:lnTo>
                    <a:pt x="0" y="26452"/>
                  </a:lnTo>
                  <a:lnTo>
                    <a:pt x="2835" y="26452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g1485ff84650_0_376"/>
            <p:cNvSpPr/>
            <p:nvPr/>
          </p:nvSpPr>
          <p:spPr>
            <a:xfrm>
              <a:off x="4354486" y="3298048"/>
              <a:ext cx="24747" cy="456182"/>
            </a:xfrm>
            <a:custGeom>
              <a:rect b="b" l="l" r="r" t="t"/>
              <a:pathLst>
                <a:path extrusionOk="0" h="26453" w="1435">
                  <a:moveTo>
                    <a:pt x="0" y="0"/>
                  </a:moveTo>
                  <a:lnTo>
                    <a:pt x="0" y="26452"/>
                  </a:lnTo>
                  <a:lnTo>
                    <a:pt x="1434" y="2645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g1485ff84650_0_376"/>
            <p:cNvSpPr/>
            <p:nvPr/>
          </p:nvSpPr>
          <p:spPr>
            <a:xfrm>
              <a:off x="5660278" y="3298048"/>
              <a:ext cx="49493" cy="456182"/>
            </a:xfrm>
            <a:custGeom>
              <a:rect b="b" l="l" r="r" t="t"/>
              <a:pathLst>
                <a:path extrusionOk="0" h="26453" w="2870">
                  <a:moveTo>
                    <a:pt x="1" y="0"/>
                  </a:moveTo>
                  <a:lnTo>
                    <a:pt x="1" y="26452"/>
                  </a:lnTo>
                  <a:lnTo>
                    <a:pt x="2870" y="26452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g1485ff84650_0_376"/>
            <p:cNvSpPr/>
            <p:nvPr/>
          </p:nvSpPr>
          <p:spPr>
            <a:xfrm>
              <a:off x="5660278" y="3298048"/>
              <a:ext cx="24764" cy="456182"/>
            </a:xfrm>
            <a:custGeom>
              <a:rect b="b" l="l" r="r" t="t"/>
              <a:pathLst>
                <a:path extrusionOk="0" h="26453" w="1436">
                  <a:moveTo>
                    <a:pt x="1" y="0"/>
                  </a:moveTo>
                  <a:lnTo>
                    <a:pt x="1" y="26452"/>
                  </a:lnTo>
                  <a:lnTo>
                    <a:pt x="1435" y="26452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g1485ff84650_0_376"/>
            <p:cNvSpPr/>
            <p:nvPr/>
          </p:nvSpPr>
          <p:spPr>
            <a:xfrm>
              <a:off x="4379215" y="3648363"/>
              <a:ext cx="1330555" cy="52942"/>
            </a:xfrm>
            <a:custGeom>
              <a:rect b="b" l="l" r="r" t="t"/>
              <a:pathLst>
                <a:path extrusionOk="0" h="3070" w="77156">
                  <a:moveTo>
                    <a:pt x="0" y="1"/>
                  </a:moveTo>
                  <a:lnTo>
                    <a:pt x="0" y="3070"/>
                  </a:lnTo>
                  <a:lnTo>
                    <a:pt x="77156" y="3070"/>
                  </a:lnTo>
                  <a:lnTo>
                    <a:pt x="77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g1485ff84650_0_376"/>
            <p:cNvSpPr/>
            <p:nvPr/>
          </p:nvSpPr>
          <p:spPr>
            <a:xfrm>
              <a:off x="4465509" y="3214065"/>
              <a:ext cx="268074" cy="31075"/>
            </a:xfrm>
            <a:custGeom>
              <a:rect b="b" l="l" r="r" t="t"/>
              <a:pathLst>
                <a:path extrusionOk="0" h="1802" w="15545">
                  <a:moveTo>
                    <a:pt x="0" y="0"/>
                  </a:moveTo>
                  <a:lnTo>
                    <a:pt x="0" y="1801"/>
                  </a:lnTo>
                  <a:lnTo>
                    <a:pt x="15544" y="1801"/>
                  </a:lnTo>
                  <a:lnTo>
                    <a:pt x="15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g1485ff84650_0_376"/>
            <p:cNvSpPr/>
            <p:nvPr/>
          </p:nvSpPr>
          <p:spPr>
            <a:xfrm>
              <a:off x="4733566" y="3214065"/>
              <a:ext cx="96658" cy="31075"/>
            </a:xfrm>
            <a:custGeom>
              <a:rect b="b" l="l" r="r" t="t"/>
              <a:pathLst>
                <a:path extrusionOk="0" h="1802" w="5605">
                  <a:moveTo>
                    <a:pt x="0" y="0"/>
                  </a:moveTo>
                  <a:lnTo>
                    <a:pt x="0" y="1801"/>
                  </a:lnTo>
                  <a:lnTo>
                    <a:pt x="5604" y="1801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g1485ff84650_0_376"/>
            <p:cNvSpPr/>
            <p:nvPr/>
          </p:nvSpPr>
          <p:spPr>
            <a:xfrm>
              <a:off x="5098487" y="2061979"/>
              <a:ext cx="72067" cy="99762"/>
            </a:xfrm>
            <a:custGeom>
              <a:rect b="b" l="l" r="r" t="t"/>
              <a:pathLst>
                <a:path extrusionOk="0" h="5785" w="4179">
                  <a:moveTo>
                    <a:pt x="619" y="0"/>
                  </a:moveTo>
                  <a:cubicBezTo>
                    <a:pt x="1" y="0"/>
                    <a:pt x="785" y="3401"/>
                    <a:pt x="722" y="4863"/>
                  </a:cubicBezTo>
                  <a:cubicBezTo>
                    <a:pt x="697" y="5421"/>
                    <a:pt x="1149" y="5784"/>
                    <a:pt x="1733" y="5784"/>
                  </a:cubicBezTo>
                  <a:cubicBezTo>
                    <a:pt x="2754" y="5784"/>
                    <a:pt x="4179" y="4669"/>
                    <a:pt x="4158" y="1527"/>
                  </a:cubicBezTo>
                  <a:cubicBezTo>
                    <a:pt x="4158" y="266"/>
                    <a:pt x="3294" y="78"/>
                    <a:pt x="2405" y="78"/>
                  </a:cubicBezTo>
                  <a:cubicBezTo>
                    <a:pt x="2025" y="78"/>
                    <a:pt x="1640" y="112"/>
                    <a:pt x="1316" y="112"/>
                  </a:cubicBezTo>
                  <a:cubicBezTo>
                    <a:pt x="1075" y="112"/>
                    <a:pt x="868" y="93"/>
                    <a:pt x="722" y="26"/>
                  </a:cubicBezTo>
                  <a:cubicBezTo>
                    <a:pt x="684" y="9"/>
                    <a:pt x="650" y="0"/>
                    <a:pt x="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g1485ff84650_0_376"/>
            <p:cNvSpPr/>
            <p:nvPr/>
          </p:nvSpPr>
          <p:spPr>
            <a:xfrm>
              <a:off x="5109783" y="2242448"/>
              <a:ext cx="67894" cy="61944"/>
            </a:xfrm>
            <a:custGeom>
              <a:rect b="b" l="l" r="r" t="t"/>
              <a:pathLst>
                <a:path extrusionOk="0" h="3592" w="3937">
                  <a:moveTo>
                    <a:pt x="1349" y="0"/>
                  </a:moveTo>
                  <a:cubicBezTo>
                    <a:pt x="1332" y="0"/>
                    <a:pt x="1316" y="1"/>
                    <a:pt x="1301" y="2"/>
                  </a:cubicBezTo>
                  <a:cubicBezTo>
                    <a:pt x="967" y="68"/>
                    <a:pt x="701" y="235"/>
                    <a:pt x="434" y="435"/>
                  </a:cubicBezTo>
                  <a:cubicBezTo>
                    <a:pt x="0" y="769"/>
                    <a:pt x="367" y="2270"/>
                    <a:pt x="1234" y="2937"/>
                  </a:cubicBezTo>
                  <a:cubicBezTo>
                    <a:pt x="1955" y="3501"/>
                    <a:pt x="2936" y="3592"/>
                    <a:pt x="3496" y="3592"/>
                  </a:cubicBezTo>
                  <a:cubicBezTo>
                    <a:pt x="3764" y="3592"/>
                    <a:pt x="3936" y="3571"/>
                    <a:pt x="3936" y="3571"/>
                  </a:cubicBezTo>
                  <a:cubicBezTo>
                    <a:pt x="3302" y="3171"/>
                    <a:pt x="2902" y="2470"/>
                    <a:pt x="2835" y="1703"/>
                  </a:cubicBezTo>
                  <a:cubicBezTo>
                    <a:pt x="2771" y="477"/>
                    <a:pt x="1833" y="0"/>
                    <a:pt x="1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g1485ff84650_0_376"/>
            <p:cNvSpPr/>
            <p:nvPr/>
          </p:nvSpPr>
          <p:spPr>
            <a:xfrm>
              <a:off x="5032697" y="2182073"/>
              <a:ext cx="115628" cy="66169"/>
            </a:xfrm>
            <a:custGeom>
              <a:rect b="b" l="l" r="r" t="t"/>
              <a:pathLst>
                <a:path extrusionOk="0" h="3837" w="6705">
                  <a:moveTo>
                    <a:pt x="5137" y="0"/>
                  </a:moveTo>
                  <a:lnTo>
                    <a:pt x="3236" y="868"/>
                  </a:lnTo>
                  <a:lnTo>
                    <a:pt x="0" y="2369"/>
                  </a:lnTo>
                  <a:cubicBezTo>
                    <a:pt x="0" y="2369"/>
                    <a:pt x="2010" y="3836"/>
                    <a:pt x="3763" y="3836"/>
                  </a:cubicBezTo>
                  <a:cubicBezTo>
                    <a:pt x="4140" y="3836"/>
                    <a:pt x="4506" y="3768"/>
                    <a:pt x="4837" y="3603"/>
                  </a:cubicBezTo>
                  <a:cubicBezTo>
                    <a:pt x="6705" y="2669"/>
                    <a:pt x="5971" y="734"/>
                    <a:pt x="5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g1485ff84650_0_376"/>
            <p:cNvSpPr/>
            <p:nvPr/>
          </p:nvSpPr>
          <p:spPr>
            <a:xfrm>
              <a:off x="5106903" y="2229928"/>
              <a:ext cx="29920" cy="24402"/>
            </a:xfrm>
            <a:custGeom>
              <a:rect b="b" l="l" r="r" t="t"/>
              <a:pathLst>
                <a:path extrusionOk="0" h="1415" w="1735">
                  <a:moveTo>
                    <a:pt x="1351" y="0"/>
                  </a:moveTo>
                  <a:cubicBezTo>
                    <a:pt x="1324" y="0"/>
                    <a:pt x="1296" y="9"/>
                    <a:pt x="1268" y="27"/>
                  </a:cubicBezTo>
                  <a:lnTo>
                    <a:pt x="100" y="794"/>
                  </a:lnTo>
                  <a:cubicBezTo>
                    <a:pt x="0" y="861"/>
                    <a:pt x="0" y="1028"/>
                    <a:pt x="100" y="1095"/>
                  </a:cubicBezTo>
                  <a:cubicBezTo>
                    <a:pt x="267" y="1228"/>
                    <a:pt x="467" y="1328"/>
                    <a:pt x="634" y="1395"/>
                  </a:cubicBezTo>
                  <a:cubicBezTo>
                    <a:pt x="671" y="1409"/>
                    <a:pt x="714" y="1415"/>
                    <a:pt x="761" y="1415"/>
                  </a:cubicBezTo>
                  <a:cubicBezTo>
                    <a:pt x="1051" y="1415"/>
                    <a:pt x="1496" y="1176"/>
                    <a:pt x="1668" y="1061"/>
                  </a:cubicBezTo>
                  <a:cubicBezTo>
                    <a:pt x="1735" y="1028"/>
                    <a:pt x="1735" y="961"/>
                    <a:pt x="1735" y="895"/>
                  </a:cubicBezTo>
                  <a:cubicBezTo>
                    <a:pt x="1701" y="628"/>
                    <a:pt x="1635" y="361"/>
                    <a:pt x="1535" y="127"/>
                  </a:cubicBezTo>
                  <a:cubicBezTo>
                    <a:pt x="1487" y="55"/>
                    <a:pt x="1421" y="0"/>
                    <a:pt x="1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g1485ff84650_0_376"/>
            <p:cNvSpPr/>
            <p:nvPr/>
          </p:nvSpPr>
          <p:spPr>
            <a:xfrm>
              <a:off x="5106903" y="2229928"/>
              <a:ext cx="29920" cy="24402"/>
            </a:xfrm>
            <a:custGeom>
              <a:rect b="b" l="l" r="r" t="t"/>
              <a:pathLst>
                <a:path extrusionOk="0" h="1415" w="1735">
                  <a:moveTo>
                    <a:pt x="1351" y="0"/>
                  </a:moveTo>
                  <a:cubicBezTo>
                    <a:pt x="1324" y="0"/>
                    <a:pt x="1296" y="9"/>
                    <a:pt x="1268" y="27"/>
                  </a:cubicBezTo>
                  <a:lnTo>
                    <a:pt x="100" y="794"/>
                  </a:lnTo>
                  <a:cubicBezTo>
                    <a:pt x="0" y="861"/>
                    <a:pt x="0" y="1028"/>
                    <a:pt x="100" y="1095"/>
                  </a:cubicBezTo>
                  <a:cubicBezTo>
                    <a:pt x="267" y="1228"/>
                    <a:pt x="467" y="1328"/>
                    <a:pt x="634" y="1395"/>
                  </a:cubicBezTo>
                  <a:cubicBezTo>
                    <a:pt x="671" y="1409"/>
                    <a:pt x="714" y="1415"/>
                    <a:pt x="761" y="1415"/>
                  </a:cubicBezTo>
                  <a:cubicBezTo>
                    <a:pt x="1051" y="1415"/>
                    <a:pt x="1496" y="1176"/>
                    <a:pt x="1668" y="1061"/>
                  </a:cubicBezTo>
                  <a:cubicBezTo>
                    <a:pt x="1735" y="1028"/>
                    <a:pt x="1735" y="961"/>
                    <a:pt x="1735" y="895"/>
                  </a:cubicBezTo>
                  <a:cubicBezTo>
                    <a:pt x="1701" y="628"/>
                    <a:pt x="1635" y="361"/>
                    <a:pt x="1535" y="127"/>
                  </a:cubicBezTo>
                  <a:cubicBezTo>
                    <a:pt x="1487" y="55"/>
                    <a:pt x="1421" y="0"/>
                    <a:pt x="1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g1485ff84650_0_376"/>
            <p:cNvSpPr/>
            <p:nvPr/>
          </p:nvSpPr>
          <p:spPr>
            <a:xfrm>
              <a:off x="4863576" y="2209441"/>
              <a:ext cx="77671" cy="54649"/>
            </a:xfrm>
            <a:custGeom>
              <a:rect b="b" l="l" r="r" t="t"/>
              <a:pathLst>
                <a:path extrusionOk="0" h="3169" w="4504">
                  <a:moveTo>
                    <a:pt x="3127" y="0"/>
                  </a:moveTo>
                  <a:cubicBezTo>
                    <a:pt x="2600" y="0"/>
                    <a:pt x="1828" y="341"/>
                    <a:pt x="1501" y="1349"/>
                  </a:cubicBezTo>
                  <a:cubicBezTo>
                    <a:pt x="1268" y="2049"/>
                    <a:pt x="734" y="2650"/>
                    <a:pt x="0" y="2916"/>
                  </a:cubicBezTo>
                  <a:cubicBezTo>
                    <a:pt x="0" y="2916"/>
                    <a:pt x="682" y="3168"/>
                    <a:pt x="1502" y="3168"/>
                  </a:cubicBezTo>
                  <a:cubicBezTo>
                    <a:pt x="1913" y="3168"/>
                    <a:pt x="2357" y="3105"/>
                    <a:pt x="2769" y="2916"/>
                  </a:cubicBezTo>
                  <a:cubicBezTo>
                    <a:pt x="3770" y="2449"/>
                    <a:pt x="4503" y="1082"/>
                    <a:pt x="4136" y="648"/>
                  </a:cubicBezTo>
                  <a:cubicBezTo>
                    <a:pt x="3936" y="415"/>
                    <a:pt x="3703" y="181"/>
                    <a:pt x="3436" y="48"/>
                  </a:cubicBezTo>
                  <a:cubicBezTo>
                    <a:pt x="3350" y="17"/>
                    <a:pt x="3245" y="0"/>
                    <a:pt x="3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g1485ff84650_0_376"/>
            <p:cNvSpPr/>
            <p:nvPr/>
          </p:nvSpPr>
          <p:spPr>
            <a:xfrm>
              <a:off x="4911896" y="2064134"/>
              <a:ext cx="130010" cy="160085"/>
            </a:xfrm>
            <a:custGeom>
              <a:rect b="b" l="l" r="r" t="t"/>
              <a:pathLst>
                <a:path extrusionOk="0" h="9283" w="7539">
                  <a:moveTo>
                    <a:pt x="5204" y="1"/>
                  </a:moveTo>
                  <a:cubicBezTo>
                    <a:pt x="3536" y="435"/>
                    <a:pt x="1268" y="2436"/>
                    <a:pt x="2268" y="4904"/>
                  </a:cubicBezTo>
                  <a:cubicBezTo>
                    <a:pt x="1268" y="5572"/>
                    <a:pt x="0" y="7540"/>
                    <a:pt x="1501" y="8807"/>
                  </a:cubicBezTo>
                  <a:cubicBezTo>
                    <a:pt x="1917" y="9154"/>
                    <a:pt x="2491" y="9282"/>
                    <a:pt x="3112" y="9282"/>
                  </a:cubicBezTo>
                  <a:cubicBezTo>
                    <a:pt x="4882" y="9282"/>
                    <a:pt x="7039" y="8240"/>
                    <a:pt x="7039" y="8240"/>
                  </a:cubicBezTo>
                  <a:lnTo>
                    <a:pt x="7072" y="7606"/>
                  </a:lnTo>
                  <a:lnTo>
                    <a:pt x="7539" y="2836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g1485ff84650_0_376"/>
            <p:cNvSpPr/>
            <p:nvPr/>
          </p:nvSpPr>
          <p:spPr>
            <a:xfrm>
              <a:off x="4916501" y="2198611"/>
              <a:ext cx="29920" cy="26644"/>
            </a:xfrm>
            <a:custGeom>
              <a:rect b="b" l="l" r="r" t="t"/>
              <a:pathLst>
                <a:path extrusionOk="0" h="1545" w="1735">
                  <a:moveTo>
                    <a:pt x="600" y="0"/>
                  </a:moveTo>
                  <a:cubicBezTo>
                    <a:pt x="550" y="0"/>
                    <a:pt x="500" y="25"/>
                    <a:pt x="467" y="75"/>
                  </a:cubicBezTo>
                  <a:cubicBezTo>
                    <a:pt x="300" y="309"/>
                    <a:pt x="133" y="542"/>
                    <a:pt x="33" y="776"/>
                  </a:cubicBezTo>
                  <a:cubicBezTo>
                    <a:pt x="0" y="843"/>
                    <a:pt x="33" y="943"/>
                    <a:pt x="100" y="976"/>
                  </a:cubicBezTo>
                  <a:cubicBezTo>
                    <a:pt x="261" y="1137"/>
                    <a:pt x="669" y="1545"/>
                    <a:pt x="967" y="1545"/>
                  </a:cubicBezTo>
                  <a:cubicBezTo>
                    <a:pt x="978" y="1545"/>
                    <a:pt x="990" y="1544"/>
                    <a:pt x="1001" y="1543"/>
                  </a:cubicBezTo>
                  <a:cubicBezTo>
                    <a:pt x="1201" y="1510"/>
                    <a:pt x="1401" y="1443"/>
                    <a:pt x="1601" y="1376"/>
                  </a:cubicBezTo>
                  <a:cubicBezTo>
                    <a:pt x="1701" y="1310"/>
                    <a:pt x="1735" y="1176"/>
                    <a:pt x="1668" y="1076"/>
                  </a:cubicBezTo>
                  <a:lnTo>
                    <a:pt x="734" y="75"/>
                  </a:lnTo>
                  <a:cubicBezTo>
                    <a:pt x="701" y="25"/>
                    <a:pt x="650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g1485ff84650_0_376"/>
            <p:cNvSpPr/>
            <p:nvPr/>
          </p:nvSpPr>
          <p:spPr>
            <a:xfrm>
              <a:off x="4916501" y="2198611"/>
              <a:ext cx="29920" cy="26644"/>
            </a:xfrm>
            <a:custGeom>
              <a:rect b="b" l="l" r="r" t="t"/>
              <a:pathLst>
                <a:path extrusionOk="0" h="1545" w="1735">
                  <a:moveTo>
                    <a:pt x="600" y="0"/>
                  </a:moveTo>
                  <a:cubicBezTo>
                    <a:pt x="550" y="0"/>
                    <a:pt x="500" y="25"/>
                    <a:pt x="467" y="75"/>
                  </a:cubicBezTo>
                  <a:cubicBezTo>
                    <a:pt x="300" y="309"/>
                    <a:pt x="133" y="542"/>
                    <a:pt x="33" y="776"/>
                  </a:cubicBezTo>
                  <a:cubicBezTo>
                    <a:pt x="0" y="843"/>
                    <a:pt x="33" y="943"/>
                    <a:pt x="100" y="976"/>
                  </a:cubicBezTo>
                  <a:cubicBezTo>
                    <a:pt x="261" y="1137"/>
                    <a:pt x="669" y="1545"/>
                    <a:pt x="967" y="1545"/>
                  </a:cubicBezTo>
                  <a:cubicBezTo>
                    <a:pt x="978" y="1545"/>
                    <a:pt x="990" y="1544"/>
                    <a:pt x="1001" y="1543"/>
                  </a:cubicBezTo>
                  <a:cubicBezTo>
                    <a:pt x="1201" y="1510"/>
                    <a:pt x="1401" y="1443"/>
                    <a:pt x="1601" y="1376"/>
                  </a:cubicBezTo>
                  <a:cubicBezTo>
                    <a:pt x="1701" y="1310"/>
                    <a:pt x="1735" y="1176"/>
                    <a:pt x="1668" y="1076"/>
                  </a:cubicBezTo>
                  <a:lnTo>
                    <a:pt x="734" y="75"/>
                  </a:lnTo>
                  <a:cubicBezTo>
                    <a:pt x="701" y="25"/>
                    <a:pt x="650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g1485ff84650_0_376"/>
            <p:cNvSpPr/>
            <p:nvPr/>
          </p:nvSpPr>
          <p:spPr>
            <a:xfrm>
              <a:off x="5141996" y="2363852"/>
              <a:ext cx="443524" cy="167414"/>
            </a:xfrm>
            <a:custGeom>
              <a:rect b="b" l="l" r="r" t="t"/>
              <a:pathLst>
                <a:path extrusionOk="0" h="9708" w="25719">
                  <a:moveTo>
                    <a:pt x="2168" y="0"/>
                  </a:moveTo>
                  <a:lnTo>
                    <a:pt x="0" y="2569"/>
                  </a:lnTo>
                  <a:cubicBezTo>
                    <a:pt x="934" y="3336"/>
                    <a:pt x="1835" y="4003"/>
                    <a:pt x="2769" y="4637"/>
                  </a:cubicBezTo>
                  <a:cubicBezTo>
                    <a:pt x="3703" y="5304"/>
                    <a:pt x="4670" y="5904"/>
                    <a:pt x="5637" y="6471"/>
                  </a:cubicBezTo>
                  <a:cubicBezTo>
                    <a:pt x="6638" y="7038"/>
                    <a:pt x="7672" y="7572"/>
                    <a:pt x="8706" y="8073"/>
                  </a:cubicBezTo>
                  <a:lnTo>
                    <a:pt x="9507" y="8406"/>
                  </a:lnTo>
                  <a:lnTo>
                    <a:pt x="10307" y="8740"/>
                  </a:lnTo>
                  <a:cubicBezTo>
                    <a:pt x="10574" y="8840"/>
                    <a:pt x="10874" y="8940"/>
                    <a:pt x="11141" y="9040"/>
                  </a:cubicBezTo>
                  <a:lnTo>
                    <a:pt x="11575" y="9173"/>
                  </a:lnTo>
                  <a:cubicBezTo>
                    <a:pt x="11708" y="9240"/>
                    <a:pt x="11808" y="9273"/>
                    <a:pt x="12009" y="9340"/>
                  </a:cubicBezTo>
                  <a:cubicBezTo>
                    <a:pt x="12642" y="9507"/>
                    <a:pt x="13276" y="9607"/>
                    <a:pt x="13943" y="9640"/>
                  </a:cubicBezTo>
                  <a:cubicBezTo>
                    <a:pt x="14544" y="9707"/>
                    <a:pt x="15111" y="9707"/>
                    <a:pt x="15678" y="9707"/>
                  </a:cubicBezTo>
                  <a:cubicBezTo>
                    <a:pt x="16845" y="9674"/>
                    <a:pt x="17980" y="9607"/>
                    <a:pt x="19080" y="9507"/>
                  </a:cubicBezTo>
                  <a:cubicBezTo>
                    <a:pt x="21315" y="9307"/>
                    <a:pt x="23517" y="8973"/>
                    <a:pt x="25718" y="8540"/>
                  </a:cubicBezTo>
                  <a:lnTo>
                    <a:pt x="25518" y="6905"/>
                  </a:lnTo>
                  <a:cubicBezTo>
                    <a:pt x="24417" y="6938"/>
                    <a:pt x="23317" y="6938"/>
                    <a:pt x="22216" y="6972"/>
                  </a:cubicBezTo>
                  <a:cubicBezTo>
                    <a:pt x="21461" y="6995"/>
                    <a:pt x="20690" y="7019"/>
                    <a:pt x="19925" y="7019"/>
                  </a:cubicBezTo>
                  <a:cubicBezTo>
                    <a:pt x="19608" y="7019"/>
                    <a:pt x="19293" y="7015"/>
                    <a:pt x="18980" y="7005"/>
                  </a:cubicBezTo>
                  <a:cubicBezTo>
                    <a:pt x="17879" y="7005"/>
                    <a:pt x="16812" y="6972"/>
                    <a:pt x="15778" y="6905"/>
                  </a:cubicBezTo>
                  <a:cubicBezTo>
                    <a:pt x="15244" y="6872"/>
                    <a:pt x="14711" y="6838"/>
                    <a:pt x="14244" y="6772"/>
                  </a:cubicBezTo>
                  <a:cubicBezTo>
                    <a:pt x="13777" y="6705"/>
                    <a:pt x="13343" y="6605"/>
                    <a:pt x="12909" y="6471"/>
                  </a:cubicBezTo>
                  <a:cubicBezTo>
                    <a:pt x="12809" y="6438"/>
                    <a:pt x="12709" y="6405"/>
                    <a:pt x="12576" y="6338"/>
                  </a:cubicBezTo>
                  <a:lnTo>
                    <a:pt x="12209" y="6205"/>
                  </a:lnTo>
                  <a:cubicBezTo>
                    <a:pt x="11975" y="6104"/>
                    <a:pt x="11742" y="6004"/>
                    <a:pt x="11508" y="5904"/>
                  </a:cubicBezTo>
                  <a:lnTo>
                    <a:pt x="10808" y="5571"/>
                  </a:lnTo>
                  <a:lnTo>
                    <a:pt x="10107" y="5204"/>
                  </a:lnTo>
                  <a:cubicBezTo>
                    <a:pt x="9173" y="4737"/>
                    <a:pt x="8273" y="4203"/>
                    <a:pt x="7372" y="3636"/>
                  </a:cubicBezTo>
                  <a:cubicBezTo>
                    <a:pt x="6438" y="3102"/>
                    <a:pt x="5571" y="2502"/>
                    <a:pt x="4703" y="1901"/>
                  </a:cubicBezTo>
                  <a:cubicBezTo>
                    <a:pt x="3836" y="1301"/>
                    <a:pt x="2935" y="634"/>
                    <a:pt x="2168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g1485ff84650_0_376"/>
            <p:cNvSpPr/>
            <p:nvPr/>
          </p:nvSpPr>
          <p:spPr>
            <a:xfrm>
              <a:off x="5083312" y="2329069"/>
              <a:ext cx="135201" cy="152135"/>
            </a:xfrm>
            <a:custGeom>
              <a:rect b="b" l="l" r="r" t="t"/>
              <a:pathLst>
                <a:path extrusionOk="0" h="8822" w="7840">
                  <a:moveTo>
                    <a:pt x="1780" y="0"/>
                  </a:moveTo>
                  <a:cubicBezTo>
                    <a:pt x="1554" y="0"/>
                    <a:pt x="1368" y="46"/>
                    <a:pt x="1235" y="149"/>
                  </a:cubicBezTo>
                  <a:cubicBezTo>
                    <a:pt x="434" y="783"/>
                    <a:pt x="1" y="2651"/>
                    <a:pt x="368" y="4486"/>
                  </a:cubicBezTo>
                  <a:cubicBezTo>
                    <a:pt x="734" y="6253"/>
                    <a:pt x="6906" y="8822"/>
                    <a:pt x="6906" y="8822"/>
                  </a:cubicBezTo>
                  <a:lnTo>
                    <a:pt x="7840" y="3118"/>
                  </a:lnTo>
                  <a:cubicBezTo>
                    <a:pt x="6706" y="2129"/>
                    <a:pt x="3316" y="0"/>
                    <a:pt x="1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g1485ff84650_0_376"/>
            <p:cNvSpPr/>
            <p:nvPr/>
          </p:nvSpPr>
          <p:spPr>
            <a:xfrm>
              <a:off x="5571121" y="2450715"/>
              <a:ext cx="50631" cy="64427"/>
            </a:xfrm>
            <a:custGeom>
              <a:rect b="b" l="l" r="r" t="t"/>
              <a:pathLst>
                <a:path extrusionOk="0" h="3736" w="2936">
                  <a:moveTo>
                    <a:pt x="2736" y="0"/>
                  </a:moveTo>
                  <a:lnTo>
                    <a:pt x="167" y="2001"/>
                  </a:lnTo>
                  <a:lnTo>
                    <a:pt x="0" y="3503"/>
                  </a:lnTo>
                  <a:cubicBezTo>
                    <a:pt x="282" y="3672"/>
                    <a:pt x="599" y="3736"/>
                    <a:pt x="918" y="3736"/>
                  </a:cubicBezTo>
                  <a:cubicBezTo>
                    <a:pt x="1918" y="3736"/>
                    <a:pt x="2936" y="3102"/>
                    <a:pt x="2936" y="3102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g1485ff84650_0_376"/>
            <p:cNvSpPr/>
            <p:nvPr/>
          </p:nvSpPr>
          <p:spPr>
            <a:xfrm>
              <a:off x="5618286" y="2445525"/>
              <a:ext cx="62720" cy="58702"/>
            </a:xfrm>
            <a:custGeom>
              <a:rect b="b" l="l" r="r" t="t"/>
              <a:pathLst>
                <a:path extrusionOk="0" h="3404" w="3637">
                  <a:moveTo>
                    <a:pt x="2302" y="1"/>
                  </a:moveTo>
                  <a:lnTo>
                    <a:pt x="1" y="301"/>
                  </a:lnTo>
                  <a:lnTo>
                    <a:pt x="201" y="3403"/>
                  </a:lnTo>
                  <a:lnTo>
                    <a:pt x="3637" y="1469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g1485ff84650_0_376"/>
            <p:cNvSpPr/>
            <p:nvPr/>
          </p:nvSpPr>
          <p:spPr>
            <a:xfrm>
              <a:off x="4814100" y="3798498"/>
              <a:ext cx="75947" cy="132907"/>
            </a:xfrm>
            <a:custGeom>
              <a:rect b="b" l="l" r="r" t="t"/>
              <a:pathLst>
                <a:path extrusionOk="0" h="7707" w="4404">
                  <a:moveTo>
                    <a:pt x="1168" y="1"/>
                  </a:moveTo>
                  <a:lnTo>
                    <a:pt x="0" y="7473"/>
                  </a:lnTo>
                  <a:lnTo>
                    <a:pt x="3236" y="7706"/>
                  </a:lnTo>
                  <a:lnTo>
                    <a:pt x="4404" y="23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g1485ff84650_0_376"/>
            <p:cNvSpPr/>
            <p:nvPr/>
          </p:nvSpPr>
          <p:spPr>
            <a:xfrm>
              <a:off x="4417758" y="3646639"/>
              <a:ext cx="131752" cy="130596"/>
            </a:xfrm>
            <a:custGeom>
              <a:rect b="b" l="l" r="r" t="t"/>
              <a:pathLst>
                <a:path extrusionOk="0" h="7573" w="7640">
                  <a:moveTo>
                    <a:pt x="4904" y="1"/>
                  </a:moveTo>
                  <a:lnTo>
                    <a:pt x="0" y="5838"/>
                  </a:lnTo>
                  <a:lnTo>
                    <a:pt x="2736" y="7573"/>
                  </a:lnTo>
                  <a:lnTo>
                    <a:pt x="7639" y="1735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g1485ff84650_0_376"/>
            <p:cNvSpPr/>
            <p:nvPr/>
          </p:nvSpPr>
          <p:spPr>
            <a:xfrm>
              <a:off x="4384975" y="3720051"/>
              <a:ext cx="124319" cy="141668"/>
            </a:xfrm>
            <a:custGeom>
              <a:rect b="b" l="l" r="r" t="t"/>
              <a:pathLst>
                <a:path extrusionOk="0" h="8215" w="7209">
                  <a:moveTo>
                    <a:pt x="2751" y="0"/>
                  </a:moveTo>
                  <a:cubicBezTo>
                    <a:pt x="2699" y="0"/>
                    <a:pt x="2647" y="17"/>
                    <a:pt x="2602" y="47"/>
                  </a:cubicBezTo>
                  <a:lnTo>
                    <a:pt x="234" y="1815"/>
                  </a:lnTo>
                  <a:cubicBezTo>
                    <a:pt x="0" y="2015"/>
                    <a:pt x="0" y="2382"/>
                    <a:pt x="200" y="2582"/>
                  </a:cubicBezTo>
                  <a:cubicBezTo>
                    <a:pt x="1134" y="3483"/>
                    <a:pt x="1601" y="3883"/>
                    <a:pt x="2735" y="5017"/>
                  </a:cubicBezTo>
                  <a:cubicBezTo>
                    <a:pt x="3436" y="5717"/>
                    <a:pt x="4370" y="6818"/>
                    <a:pt x="5337" y="7786"/>
                  </a:cubicBezTo>
                  <a:cubicBezTo>
                    <a:pt x="5648" y="8097"/>
                    <a:pt x="5963" y="8215"/>
                    <a:pt x="6237" y="8215"/>
                  </a:cubicBezTo>
                  <a:cubicBezTo>
                    <a:pt x="6814" y="8215"/>
                    <a:pt x="7209" y="7691"/>
                    <a:pt x="7005" y="7352"/>
                  </a:cubicBezTo>
                  <a:cubicBezTo>
                    <a:pt x="5604" y="5184"/>
                    <a:pt x="5871" y="4350"/>
                    <a:pt x="5771" y="3216"/>
                  </a:cubicBezTo>
                  <a:cubicBezTo>
                    <a:pt x="5737" y="3016"/>
                    <a:pt x="5671" y="2815"/>
                    <a:pt x="5504" y="2682"/>
                  </a:cubicBezTo>
                  <a:lnTo>
                    <a:pt x="2935" y="80"/>
                  </a:lnTo>
                  <a:cubicBezTo>
                    <a:pt x="2880" y="25"/>
                    <a:pt x="2815" y="0"/>
                    <a:pt x="2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g1485ff84650_0_376"/>
            <p:cNvSpPr/>
            <p:nvPr/>
          </p:nvSpPr>
          <p:spPr>
            <a:xfrm>
              <a:off x="4794596" y="3923335"/>
              <a:ext cx="185194" cy="63910"/>
            </a:xfrm>
            <a:custGeom>
              <a:rect b="b" l="l" r="r" t="t"/>
              <a:pathLst>
                <a:path extrusionOk="0" h="3706" w="10739">
                  <a:moveTo>
                    <a:pt x="931" y="0"/>
                  </a:moveTo>
                  <a:cubicBezTo>
                    <a:pt x="798" y="0"/>
                    <a:pt x="664" y="101"/>
                    <a:pt x="664" y="234"/>
                  </a:cubicBezTo>
                  <a:lnTo>
                    <a:pt x="64" y="3136"/>
                  </a:lnTo>
                  <a:cubicBezTo>
                    <a:pt x="1" y="3421"/>
                    <a:pt x="238" y="3706"/>
                    <a:pt x="547" y="3706"/>
                  </a:cubicBezTo>
                  <a:cubicBezTo>
                    <a:pt x="564" y="3706"/>
                    <a:pt x="581" y="3705"/>
                    <a:pt x="598" y="3703"/>
                  </a:cubicBezTo>
                  <a:cubicBezTo>
                    <a:pt x="1865" y="3670"/>
                    <a:pt x="2466" y="3603"/>
                    <a:pt x="4100" y="3603"/>
                  </a:cubicBezTo>
                  <a:cubicBezTo>
                    <a:pt x="5068" y="3603"/>
                    <a:pt x="7836" y="3703"/>
                    <a:pt x="9237" y="3703"/>
                  </a:cubicBezTo>
                  <a:cubicBezTo>
                    <a:pt x="10605" y="3703"/>
                    <a:pt x="10738" y="2369"/>
                    <a:pt x="10171" y="2235"/>
                  </a:cubicBezTo>
                  <a:cubicBezTo>
                    <a:pt x="7636" y="1702"/>
                    <a:pt x="5968" y="934"/>
                    <a:pt x="5134" y="201"/>
                  </a:cubicBezTo>
                  <a:cubicBezTo>
                    <a:pt x="4968" y="67"/>
                    <a:pt x="4767" y="0"/>
                    <a:pt x="4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g1485ff84650_0_376"/>
            <p:cNvSpPr/>
            <p:nvPr/>
          </p:nvSpPr>
          <p:spPr>
            <a:xfrm>
              <a:off x="4823878" y="3798498"/>
              <a:ext cx="66169" cy="75964"/>
            </a:xfrm>
            <a:custGeom>
              <a:rect b="b" l="l" r="r" t="t"/>
              <a:pathLst>
                <a:path extrusionOk="0" h="4405" w="3837">
                  <a:moveTo>
                    <a:pt x="601" y="1"/>
                  </a:moveTo>
                  <a:lnTo>
                    <a:pt x="1" y="3837"/>
                  </a:lnTo>
                  <a:lnTo>
                    <a:pt x="3203" y="4404"/>
                  </a:lnTo>
                  <a:lnTo>
                    <a:pt x="3837" y="2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g1485ff84650_0_376"/>
            <p:cNvSpPr/>
            <p:nvPr/>
          </p:nvSpPr>
          <p:spPr>
            <a:xfrm>
              <a:off x="4466079" y="3646639"/>
              <a:ext cx="83431" cy="71343"/>
            </a:xfrm>
            <a:custGeom>
              <a:rect b="b" l="l" r="r" t="t"/>
              <a:pathLst>
                <a:path extrusionOk="0" h="4137" w="4838">
                  <a:moveTo>
                    <a:pt x="2102" y="1"/>
                  </a:moveTo>
                  <a:lnTo>
                    <a:pt x="0" y="2502"/>
                  </a:lnTo>
                  <a:lnTo>
                    <a:pt x="2836" y="4137"/>
                  </a:lnTo>
                  <a:lnTo>
                    <a:pt x="4837" y="1735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g1485ff84650_0_376"/>
            <p:cNvSpPr/>
            <p:nvPr/>
          </p:nvSpPr>
          <p:spPr>
            <a:xfrm>
              <a:off x="4856661" y="2288337"/>
              <a:ext cx="339416" cy="386150"/>
            </a:xfrm>
            <a:custGeom>
              <a:rect b="b" l="l" r="r" t="t"/>
              <a:pathLst>
                <a:path extrusionOk="0" h="22392" w="19682">
                  <a:moveTo>
                    <a:pt x="2165" y="1"/>
                  </a:moveTo>
                  <a:cubicBezTo>
                    <a:pt x="1727" y="1"/>
                    <a:pt x="1469" y="9"/>
                    <a:pt x="1469" y="9"/>
                  </a:cubicBezTo>
                  <a:cubicBezTo>
                    <a:pt x="1869" y="11351"/>
                    <a:pt x="1235" y="14620"/>
                    <a:pt x="1" y="19857"/>
                  </a:cubicBezTo>
                  <a:lnTo>
                    <a:pt x="12977" y="22392"/>
                  </a:lnTo>
                  <a:cubicBezTo>
                    <a:pt x="19682" y="4212"/>
                    <a:pt x="18214" y="3612"/>
                    <a:pt x="18214" y="3612"/>
                  </a:cubicBezTo>
                  <a:cubicBezTo>
                    <a:pt x="17280" y="3078"/>
                    <a:pt x="16313" y="2645"/>
                    <a:pt x="15312" y="2244"/>
                  </a:cubicBezTo>
                  <a:lnTo>
                    <a:pt x="15112" y="2178"/>
                  </a:lnTo>
                  <a:cubicBezTo>
                    <a:pt x="14278" y="1877"/>
                    <a:pt x="14111" y="1811"/>
                    <a:pt x="13010" y="1477"/>
                  </a:cubicBezTo>
                  <a:cubicBezTo>
                    <a:pt x="11109" y="1043"/>
                    <a:pt x="9341" y="643"/>
                    <a:pt x="7106" y="343"/>
                  </a:cubicBezTo>
                  <a:lnTo>
                    <a:pt x="6706" y="276"/>
                  </a:lnTo>
                  <a:cubicBezTo>
                    <a:pt x="6272" y="243"/>
                    <a:pt x="5905" y="209"/>
                    <a:pt x="5538" y="176"/>
                  </a:cubicBezTo>
                  <a:cubicBezTo>
                    <a:pt x="5271" y="143"/>
                    <a:pt x="5004" y="109"/>
                    <a:pt x="4771" y="109"/>
                  </a:cubicBezTo>
                  <a:lnTo>
                    <a:pt x="3937" y="43"/>
                  </a:lnTo>
                  <a:cubicBezTo>
                    <a:pt x="3220" y="9"/>
                    <a:pt x="2603" y="1"/>
                    <a:pt x="2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g1485ff84650_0_376"/>
            <p:cNvSpPr/>
            <p:nvPr/>
          </p:nvSpPr>
          <p:spPr>
            <a:xfrm>
              <a:off x="4979186" y="2182073"/>
              <a:ext cx="123233" cy="161844"/>
            </a:xfrm>
            <a:custGeom>
              <a:rect b="b" l="l" r="r" t="t"/>
              <a:pathLst>
                <a:path extrusionOk="0" h="9385" w="7146">
                  <a:moveTo>
                    <a:pt x="1902" y="0"/>
                  </a:moveTo>
                  <a:cubicBezTo>
                    <a:pt x="1902" y="1968"/>
                    <a:pt x="1602" y="5504"/>
                    <a:pt x="1" y="6505"/>
                  </a:cubicBezTo>
                  <a:cubicBezTo>
                    <a:pt x="1" y="6505"/>
                    <a:pt x="168" y="8540"/>
                    <a:pt x="3670" y="9240"/>
                  </a:cubicBezTo>
                  <a:cubicBezTo>
                    <a:pt x="4207" y="9341"/>
                    <a:pt x="4638" y="9385"/>
                    <a:pt x="4983" y="9385"/>
                  </a:cubicBezTo>
                  <a:cubicBezTo>
                    <a:pt x="7146" y="9385"/>
                    <a:pt x="5905" y="7672"/>
                    <a:pt x="5905" y="7672"/>
                  </a:cubicBezTo>
                  <a:cubicBezTo>
                    <a:pt x="3904" y="6738"/>
                    <a:pt x="4237" y="5204"/>
                    <a:pt x="4904" y="3803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g1485ff84650_0_376"/>
            <p:cNvSpPr/>
            <p:nvPr/>
          </p:nvSpPr>
          <p:spPr>
            <a:xfrm>
              <a:off x="5027507" y="2208527"/>
              <a:ext cx="36266" cy="56391"/>
            </a:xfrm>
            <a:custGeom>
              <a:rect b="b" l="l" r="r" t="t"/>
              <a:pathLst>
                <a:path extrusionOk="0" h="3270" w="2103">
                  <a:moveTo>
                    <a:pt x="335" y="1"/>
                  </a:moveTo>
                  <a:cubicBezTo>
                    <a:pt x="168" y="334"/>
                    <a:pt x="68" y="668"/>
                    <a:pt x="68" y="1035"/>
                  </a:cubicBezTo>
                  <a:cubicBezTo>
                    <a:pt x="1" y="1869"/>
                    <a:pt x="935" y="2969"/>
                    <a:pt x="1736" y="3270"/>
                  </a:cubicBezTo>
                  <a:cubicBezTo>
                    <a:pt x="1802" y="2903"/>
                    <a:pt x="1936" y="2569"/>
                    <a:pt x="2102" y="22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g1485ff84650_0_376"/>
            <p:cNvSpPr/>
            <p:nvPr/>
          </p:nvSpPr>
          <p:spPr>
            <a:xfrm>
              <a:off x="4997035" y="2037129"/>
              <a:ext cx="178331" cy="214769"/>
            </a:xfrm>
            <a:custGeom>
              <a:rect b="b" l="l" r="r" t="t"/>
              <a:pathLst>
                <a:path extrusionOk="0" h="12454" w="10341">
                  <a:moveTo>
                    <a:pt x="5056" y="1"/>
                  </a:moveTo>
                  <a:cubicBezTo>
                    <a:pt x="2944" y="1"/>
                    <a:pt x="956" y="1536"/>
                    <a:pt x="667" y="3869"/>
                  </a:cubicBezTo>
                  <a:cubicBezTo>
                    <a:pt x="267" y="7071"/>
                    <a:pt x="0" y="8439"/>
                    <a:pt x="1268" y="10373"/>
                  </a:cubicBezTo>
                  <a:cubicBezTo>
                    <a:pt x="2197" y="11767"/>
                    <a:pt x="3611" y="12453"/>
                    <a:pt x="4982" y="12453"/>
                  </a:cubicBezTo>
                  <a:cubicBezTo>
                    <a:pt x="6464" y="12453"/>
                    <a:pt x="7895" y="11650"/>
                    <a:pt x="8606" y="10073"/>
                  </a:cubicBezTo>
                  <a:cubicBezTo>
                    <a:pt x="9874" y="7371"/>
                    <a:pt x="10341" y="2568"/>
                    <a:pt x="7472" y="733"/>
                  </a:cubicBezTo>
                  <a:cubicBezTo>
                    <a:pt x="6709" y="230"/>
                    <a:pt x="5873" y="1"/>
                    <a:pt x="5056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g1485ff84650_0_376"/>
            <p:cNvSpPr/>
            <p:nvPr/>
          </p:nvSpPr>
          <p:spPr>
            <a:xfrm>
              <a:off x="4966235" y="1988101"/>
              <a:ext cx="240775" cy="161224"/>
            </a:xfrm>
            <a:custGeom>
              <a:rect b="b" l="l" r="r" t="t"/>
              <a:pathLst>
                <a:path extrusionOk="0" h="9349" w="13962">
                  <a:moveTo>
                    <a:pt x="8724" y="0"/>
                  </a:moveTo>
                  <a:cubicBezTo>
                    <a:pt x="7151" y="0"/>
                    <a:pt x="5563" y="619"/>
                    <a:pt x="4822" y="1408"/>
                  </a:cubicBezTo>
                  <a:cubicBezTo>
                    <a:pt x="4204" y="1235"/>
                    <a:pt x="3593" y="1139"/>
                    <a:pt x="3028" y="1139"/>
                  </a:cubicBezTo>
                  <a:cubicBezTo>
                    <a:pt x="1301" y="1139"/>
                    <a:pt x="0" y="2031"/>
                    <a:pt x="252" y="4343"/>
                  </a:cubicBezTo>
                  <a:cubicBezTo>
                    <a:pt x="285" y="5110"/>
                    <a:pt x="585" y="5878"/>
                    <a:pt x="1052" y="6511"/>
                  </a:cubicBezTo>
                  <a:cubicBezTo>
                    <a:pt x="685" y="7579"/>
                    <a:pt x="1052" y="9280"/>
                    <a:pt x="2353" y="9347"/>
                  </a:cubicBezTo>
                  <a:cubicBezTo>
                    <a:pt x="2378" y="9348"/>
                    <a:pt x="2402" y="9348"/>
                    <a:pt x="2427" y="9348"/>
                  </a:cubicBezTo>
                  <a:cubicBezTo>
                    <a:pt x="4201" y="9348"/>
                    <a:pt x="5865" y="6994"/>
                    <a:pt x="6556" y="5711"/>
                  </a:cubicBezTo>
                  <a:cubicBezTo>
                    <a:pt x="7341" y="5838"/>
                    <a:pt x="8354" y="5979"/>
                    <a:pt x="9340" y="5979"/>
                  </a:cubicBezTo>
                  <a:cubicBezTo>
                    <a:pt x="9905" y="5979"/>
                    <a:pt x="10461" y="5933"/>
                    <a:pt x="10959" y="5811"/>
                  </a:cubicBezTo>
                  <a:cubicBezTo>
                    <a:pt x="11193" y="5944"/>
                    <a:pt x="11393" y="6044"/>
                    <a:pt x="11393" y="6044"/>
                  </a:cubicBezTo>
                  <a:cubicBezTo>
                    <a:pt x="12827" y="5244"/>
                    <a:pt x="13961" y="4510"/>
                    <a:pt x="12894" y="1641"/>
                  </a:cubicBezTo>
                  <a:lnTo>
                    <a:pt x="12894" y="1641"/>
                  </a:lnTo>
                  <a:cubicBezTo>
                    <a:pt x="12961" y="2142"/>
                    <a:pt x="12894" y="2675"/>
                    <a:pt x="12761" y="3142"/>
                  </a:cubicBezTo>
                  <a:cubicBezTo>
                    <a:pt x="12761" y="2976"/>
                    <a:pt x="12694" y="2842"/>
                    <a:pt x="12660" y="2675"/>
                  </a:cubicBezTo>
                  <a:cubicBezTo>
                    <a:pt x="12074" y="709"/>
                    <a:pt x="10408" y="0"/>
                    <a:pt x="8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g1485ff84650_0_376"/>
            <p:cNvSpPr/>
            <p:nvPr/>
          </p:nvSpPr>
          <p:spPr>
            <a:xfrm>
              <a:off x="4988395" y="2123888"/>
              <a:ext cx="40284" cy="52873"/>
            </a:xfrm>
            <a:custGeom>
              <a:rect b="b" l="l" r="r" t="t"/>
              <a:pathLst>
                <a:path extrusionOk="0" h="3066" w="2336">
                  <a:moveTo>
                    <a:pt x="1110" y="0"/>
                  </a:moveTo>
                  <a:cubicBezTo>
                    <a:pt x="560" y="0"/>
                    <a:pt x="67" y="438"/>
                    <a:pt x="67" y="1039"/>
                  </a:cubicBezTo>
                  <a:cubicBezTo>
                    <a:pt x="1" y="1673"/>
                    <a:pt x="201" y="2273"/>
                    <a:pt x="601" y="2740"/>
                  </a:cubicBezTo>
                  <a:cubicBezTo>
                    <a:pt x="792" y="2967"/>
                    <a:pt x="1008" y="3065"/>
                    <a:pt x="1217" y="3065"/>
                  </a:cubicBezTo>
                  <a:cubicBezTo>
                    <a:pt x="1595" y="3065"/>
                    <a:pt x="1952" y="2745"/>
                    <a:pt x="2102" y="2273"/>
                  </a:cubicBezTo>
                  <a:cubicBezTo>
                    <a:pt x="2336" y="1606"/>
                    <a:pt x="2302" y="439"/>
                    <a:pt x="1568" y="105"/>
                  </a:cubicBezTo>
                  <a:cubicBezTo>
                    <a:pt x="1417" y="33"/>
                    <a:pt x="1261" y="0"/>
                    <a:pt x="1110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g1485ff84650_0_376"/>
            <p:cNvSpPr/>
            <p:nvPr/>
          </p:nvSpPr>
          <p:spPr>
            <a:xfrm>
              <a:off x="4811806" y="2642256"/>
              <a:ext cx="265780" cy="1214376"/>
            </a:xfrm>
            <a:custGeom>
              <a:rect b="b" l="l" r="r" t="t"/>
              <a:pathLst>
                <a:path extrusionOk="0" h="70419" w="15412">
                  <a:moveTo>
                    <a:pt x="5871" y="1"/>
                  </a:moveTo>
                  <a:lnTo>
                    <a:pt x="5871" y="1"/>
                  </a:lnTo>
                  <a:cubicBezTo>
                    <a:pt x="5871" y="1"/>
                    <a:pt x="6905" y="25619"/>
                    <a:pt x="5204" y="36560"/>
                  </a:cubicBezTo>
                  <a:cubicBezTo>
                    <a:pt x="3669" y="46601"/>
                    <a:pt x="0" y="69818"/>
                    <a:pt x="0" y="69818"/>
                  </a:cubicBezTo>
                  <a:lnTo>
                    <a:pt x="4670" y="70418"/>
                  </a:lnTo>
                  <a:cubicBezTo>
                    <a:pt x="4670" y="70418"/>
                    <a:pt x="11108" y="47435"/>
                    <a:pt x="13310" y="37328"/>
                  </a:cubicBezTo>
                  <a:cubicBezTo>
                    <a:pt x="15411" y="27621"/>
                    <a:pt x="15378" y="1869"/>
                    <a:pt x="15378" y="1869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g1485ff84650_0_376"/>
            <p:cNvSpPr/>
            <p:nvPr/>
          </p:nvSpPr>
          <p:spPr>
            <a:xfrm>
              <a:off x="4811806" y="2642256"/>
              <a:ext cx="265780" cy="1214376"/>
            </a:xfrm>
            <a:custGeom>
              <a:rect b="b" l="l" r="r" t="t"/>
              <a:pathLst>
                <a:path extrusionOk="0" h="70419" w="15412">
                  <a:moveTo>
                    <a:pt x="5871" y="1"/>
                  </a:moveTo>
                  <a:lnTo>
                    <a:pt x="5871" y="1"/>
                  </a:lnTo>
                  <a:cubicBezTo>
                    <a:pt x="5871" y="1"/>
                    <a:pt x="6905" y="25619"/>
                    <a:pt x="5204" y="36560"/>
                  </a:cubicBezTo>
                  <a:cubicBezTo>
                    <a:pt x="3669" y="46601"/>
                    <a:pt x="0" y="69818"/>
                    <a:pt x="0" y="69818"/>
                  </a:cubicBezTo>
                  <a:lnTo>
                    <a:pt x="4670" y="70418"/>
                  </a:lnTo>
                  <a:cubicBezTo>
                    <a:pt x="4670" y="70418"/>
                    <a:pt x="11108" y="47435"/>
                    <a:pt x="13310" y="37328"/>
                  </a:cubicBezTo>
                  <a:cubicBezTo>
                    <a:pt x="15411" y="27621"/>
                    <a:pt x="15378" y="1869"/>
                    <a:pt x="15378" y="1869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g1485ff84650_0_376"/>
            <p:cNvSpPr/>
            <p:nvPr/>
          </p:nvSpPr>
          <p:spPr>
            <a:xfrm>
              <a:off x="4797993" y="3811156"/>
              <a:ext cx="127147" cy="52373"/>
            </a:xfrm>
            <a:custGeom>
              <a:rect b="b" l="l" r="r" t="t"/>
              <a:pathLst>
                <a:path extrusionOk="0" h="3037" w="7373">
                  <a:moveTo>
                    <a:pt x="267" y="1"/>
                  </a:moveTo>
                  <a:lnTo>
                    <a:pt x="0" y="2236"/>
                  </a:lnTo>
                  <a:lnTo>
                    <a:pt x="6272" y="3036"/>
                  </a:lnTo>
                  <a:lnTo>
                    <a:pt x="7372" y="8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g1485ff84650_0_376"/>
            <p:cNvSpPr/>
            <p:nvPr/>
          </p:nvSpPr>
          <p:spPr>
            <a:xfrm>
              <a:off x="4466079" y="2630753"/>
              <a:ext cx="555134" cy="1080917"/>
            </a:xfrm>
            <a:custGeom>
              <a:rect b="b" l="l" r="r" t="t"/>
              <a:pathLst>
                <a:path extrusionOk="0" h="62680" w="32191">
                  <a:moveTo>
                    <a:pt x="22650" y="1"/>
                  </a:moveTo>
                  <a:cubicBezTo>
                    <a:pt x="17346" y="4971"/>
                    <a:pt x="20282" y="10175"/>
                    <a:pt x="13110" y="34692"/>
                  </a:cubicBezTo>
                  <a:cubicBezTo>
                    <a:pt x="9607" y="46768"/>
                    <a:pt x="0" y="60377"/>
                    <a:pt x="0" y="60377"/>
                  </a:cubicBezTo>
                  <a:lnTo>
                    <a:pt x="4037" y="62679"/>
                  </a:lnTo>
                  <a:cubicBezTo>
                    <a:pt x="4037" y="62679"/>
                    <a:pt x="18080" y="48369"/>
                    <a:pt x="21716" y="35426"/>
                  </a:cubicBezTo>
                  <a:cubicBezTo>
                    <a:pt x="25185" y="23151"/>
                    <a:pt x="32190" y="1869"/>
                    <a:pt x="32190" y="1869"/>
                  </a:cubicBezTo>
                  <a:lnTo>
                    <a:pt x="2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g1485ff84650_0_376"/>
            <p:cNvSpPr/>
            <p:nvPr/>
          </p:nvSpPr>
          <p:spPr>
            <a:xfrm>
              <a:off x="4466079" y="2630753"/>
              <a:ext cx="555134" cy="1080917"/>
            </a:xfrm>
            <a:custGeom>
              <a:rect b="b" l="l" r="r" t="t"/>
              <a:pathLst>
                <a:path extrusionOk="0" h="62680" w="32191">
                  <a:moveTo>
                    <a:pt x="22650" y="1"/>
                  </a:moveTo>
                  <a:cubicBezTo>
                    <a:pt x="17346" y="4971"/>
                    <a:pt x="20282" y="10175"/>
                    <a:pt x="13110" y="34692"/>
                  </a:cubicBezTo>
                  <a:cubicBezTo>
                    <a:pt x="9607" y="46768"/>
                    <a:pt x="0" y="60377"/>
                    <a:pt x="0" y="60377"/>
                  </a:cubicBezTo>
                  <a:lnTo>
                    <a:pt x="4037" y="62679"/>
                  </a:lnTo>
                  <a:cubicBezTo>
                    <a:pt x="4037" y="62679"/>
                    <a:pt x="18080" y="48369"/>
                    <a:pt x="21716" y="35426"/>
                  </a:cubicBezTo>
                  <a:cubicBezTo>
                    <a:pt x="25185" y="23151"/>
                    <a:pt x="32190" y="1869"/>
                    <a:pt x="32190" y="1869"/>
                  </a:cubicBezTo>
                  <a:lnTo>
                    <a:pt x="22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g1485ff84650_0_376"/>
            <p:cNvSpPr/>
            <p:nvPr/>
          </p:nvSpPr>
          <p:spPr>
            <a:xfrm>
              <a:off x="4450541" y="3632843"/>
              <a:ext cx="131183" cy="90329"/>
            </a:xfrm>
            <a:custGeom>
              <a:rect b="b" l="l" r="r" t="t"/>
              <a:pathLst>
                <a:path extrusionOk="0" h="5238" w="7607">
                  <a:moveTo>
                    <a:pt x="1402" y="0"/>
                  </a:moveTo>
                  <a:lnTo>
                    <a:pt x="1" y="2002"/>
                  </a:lnTo>
                  <a:lnTo>
                    <a:pt x="5571" y="5237"/>
                  </a:lnTo>
                  <a:lnTo>
                    <a:pt x="7606" y="3436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g1485ff84650_0_376"/>
            <p:cNvSpPr/>
            <p:nvPr/>
          </p:nvSpPr>
          <p:spPr>
            <a:xfrm>
              <a:off x="5087347" y="2127924"/>
              <a:ext cx="13244" cy="16831"/>
            </a:xfrm>
            <a:custGeom>
              <a:rect b="b" l="l" r="r" t="t"/>
              <a:pathLst>
                <a:path extrusionOk="0" h="976" w="768">
                  <a:moveTo>
                    <a:pt x="430" y="1"/>
                  </a:moveTo>
                  <a:cubicBezTo>
                    <a:pt x="272" y="1"/>
                    <a:pt x="98" y="191"/>
                    <a:pt x="67" y="438"/>
                  </a:cubicBezTo>
                  <a:cubicBezTo>
                    <a:pt x="0" y="705"/>
                    <a:pt x="100" y="939"/>
                    <a:pt x="267" y="972"/>
                  </a:cubicBezTo>
                  <a:cubicBezTo>
                    <a:pt x="279" y="974"/>
                    <a:pt x="292" y="976"/>
                    <a:pt x="304" y="976"/>
                  </a:cubicBezTo>
                  <a:cubicBezTo>
                    <a:pt x="462" y="976"/>
                    <a:pt x="639" y="786"/>
                    <a:pt x="701" y="538"/>
                  </a:cubicBezTo>
                  <a:cubicBezTo>
                    <a:pt x="767" y="271"/>
                    <a:pt x="634" y="38"/>
                    <a:pt x="467" y="5"/>
                  </a:cubicBezTo>
                  <a:cubicBezTo>
                    <a:pt x="455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485ff84650_0_376"/>
            <p:cNvSpPr/>
            <p:nvPr/>
          </p:nvSpPr>
          <p:spPr>
            <a:xfrm>
              <a:off x="5137961" y="2138271"/>
              <a:ext cx="12106" cy="16262"/>
            </a:xfrm>
            <a:custGeom>
              <a:rect b="b" l="l" r="r" t="t"/>
              <a:pathLst>
                <a:path extrusionOk="0" h="943" w="702">
                  <a:moveTo>
                    <a:pt x="392" y="1"/>
                  </a:moveTo>
                  <a:cubicBezTo>
                    <a:pt x="240" y="1"/>
                    <a:pt x="95" y="161"/>
                    <a:pt x="34" y="405"/>
                  </a:cubicBezTo>
                  <a:cubicBezTo>
                    <a:pt x="1" y="672"/>
                    <a:pt x="101" y="906"/>
                    <a:pt x="267" y="939"/>
                  </a:cubicBezTo>
                  <a:cubicBezTo>
                    <a:pt x="280" y="942"/>
                    <a:pt x="292" y="943"/>
                    <a:pt x="304" y="943"/>
                  </a:cubicBezTo>
                  <a:cubicBezTo>
                    <a:pt x="458" y="943"/>
                    <a:pt x="606" y="753"/>
                    <a:pt x="668" y="505"/>
                  </a:cubicBezTo>
                  <a:cubicBezTo>
                    <a:pt x="701" y="239"/>
                    <a:pt x="601" y="5"/>
                    <a:pt x="434" y="5"/>
                  </a:cubicBezTo>
                  <a:cubicBezTo>
                    <a:pt x="420" y="2"/>
                    <a:pt x="406" y="1"/>
                    <a:pt x="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485ff84650_0_376"/>
            <p:cNvSpPr/>
            <p:nvPr/>
          </p:nvSpPr>
          <p:spPr>
            <a:xfrm>
              <a:off x="5144290" y="2137201"/>
              <a:ext cx="10951" cy="3708"/>
            </a:xfrm>
            <a:custGeom>
              <a:rect b="b" l="l" r="r" t="t"/>
              <a:pathLst>
                <a:path extrusionOk="0" h="215" w="635">
                  <a:moveTo>
                    <a:pt x="634" y="0"/>
                  </a:moveTo>
                  <a:lnTo>
                    <a:pt x="0" y="67"/>
                  </a:lnTo>
                  <a:cubicBezTo>
                    <a:pt x="70" y="176"/>
                    <a:pt x="154" y="214"/>
                    <a:pt x="238" y="214"/>
                  </a:cubicBezTo>
                  <a:cubicBezTo>
                    <a:pt x="437" y="214"/>
                    <a:pt x="634" y="0"/>
                    <a:pt x="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g1485ff84650_0_376"/>
            <p:cNvSpPr/>
            <p:nvPr/>
          </p:nvSpPr>
          <p:spPr>
            <a:xfrm>
              <a:off x="5117836" y="2150428"/>
              <a:ext cx="16693" cy="33231"/>
            </a:xfrm>
            <a:custGeom>
              <a:rect b="b" l="l" r="r" t="t"/>
              <a:pathLst>
                <a:path extrusionOk="0" h="1927" w="968">
                  <a:moveTo>
                    <a:pt x="367" y="1"/>
                  </a:moveTo>
                  <a:lnTo>
                    <a:pt x="0" y="1802"/>
                  </a:lnTo>
                  <a:cubicBezTo>
                    <a:pt x="150" y="1885"/>
                    <a:pt x="309" y="1927"/>
                    <a:pt x="471" y="1927"/>
                  </a:cubicBezTo>
                  <a:cubicBezTo>
                    <a:pt x="634" y="1927"/>
                    <a:pt x="801" y="1885"/>
                    <a:pt x="967" y="1802"/>
                  </a:cubicBezTo>
                  <a:cubicBezTo>
                    <a:pt x="667" y="1235"/>
                    <a:pt x="467" y="634"/>
                    <a:pt x="367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g1485ff84650_0_376"/>
            <p:cNvSpPr/>
            <p:nvPr/>
          </p:nvSpPr>
          <p:spPr>
            <a:xfrm>
              <a:off x="5070654" y="2173209"/>
              <a:ext cx="29937" cy="22919"/>
            </a:xfrm>
            <a:custGeom>
              <a:rect b="b" l="l" r="r" t="t"/>
              <a:pathLst>
                <a:path extrusionOk="0" h="1329" w="1736">
                  <a:moveTo>
                    <a:pt x="97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1" y="81"/>
                    <a:pt x="34" y="114"/>
                  </a:cubicBezTo>
                  <a:cubicBezTo>
                    <a:pt x="334" y="748"/>
                    <a:pt x="935" y="1215"/>
                    <a:pt x="1635" y="1315"/>
                  </a:cubicBezTo>
                  <a:cubicBezTo>
                    <a:pt x="1645" y="1325"/>
                    <a:pt x="1658" y="1329"/>
                    <a:pt x="1671" y="1329"/>
                  </a:cubicBezTo>
                  <a:cubicBezTo>
                    <a:pt x="1702" y="1329"/>
                    <a:pt x="1735" y="1305"/>
                    <a:pt x="1735" y="1281"/>
                  </a:cubicBezTo>
                  <a:cubicBezTo>
                    <a:pt x="1735" y="1215"/>
                    <a:pt x="1702" y="1181"/>
                    <a:pt x="1669" y="1181"/>
                  </a:cubicBezTo>
                  <a:cubicBezTo>
                    <a:pt x="1001" y="1048"/>
                    <a:pt x="468" y="648"/>
                    <a:pt x="168" y="47"/>
                  </a:cubicBezTo>
                  <a:cubicBezTo>
                    <a:pt x="144" y="24"/>
                    <a:pt x="120" y="0"/>
                    <a:pt x="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g1485ff84650_0_376"/>
            <p:cNvSpPr/>
            <p:nvPr/>
          </p:nvSpPr>
          <p:spPr>
            <a:xfrm>
              <a:off x="5073534" y="2104436"/>
              <a:ext cx="27057" cy="12072"/>
            </a:xfrm>
            <a:custGeom>
              <a:rect b="b" l="l" r="r" t="t"/>
              <a:pathLst>
                <a:path extrusionOk="0" h="700" w="1569">
                  <a:moveTo>
                    <a:pt x="1132" y="0"/>
                  </a:moveTo>
                  <a:cubicBezTo>
                    <a:pt x="760" y="0"/>
                    <a:pt x="389" y="144"/>
                    <a:pt x="101" y="433"/>
                  </a:cubicBezTo>
                  <a:cubicBezTo>
                    <a:pt x="1" y="499"/>
                    <a:pt x="67" y="699"/>
                    <a:pt x="201" y="699"/>
                  </a:cubicBezTo>
                  <a:cubicBezTo>
                    <a:pt x="234" y="699"/>
                    <a:pt x="267" y="666"/>
                    <a:pt x="301" y="666"/>
                  </a:cubicBezTo>
                  <a:cubicBezTo>
                    <a:pt x="515" y="425"/>
                    <a:pt x="816" y="313"/>
                    <a:pt x="1134" y="313"/>
                  </a:cubicBezTo>
                  <a:cubicBezTo>
                    <a:pt x="1211" y="313"/>
                    <a:pt x="1290" y="319"/>
                    <a:pt x="1368" y="333"/>
                  </a:cubicBezTo>
                  <a:cubicBezTo>
                    <a:pt x="1380" y="339"/>
                    <a:pt x="1394" y="341"/>
                    <a:pt x="1408" y="341"/>
                  </a:cubicBezTo>
                  <a:cubicBezTo>
                    <a:pt x="1469" y="341"/>
                    <a:pt x="1541" y="287"/>
                    <a:pt x="1568" y="232"/>
                  </a:cubicBezTo>
                  <a:cubicBezTo>
                    <a:pt x="1568" y="132"/>
                    <a:pt x="1535" y="66"/>
                    <a:pt x="1435" y="32"/>
                  </a:cubicBezTo>
                  <a:cubicBezTo>
                    <a:pt x="1335" y="11"/>
                    <a:pt x="1233" y="0"/>
                    <a:pt x="1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g1485ff84650_0_376"/>
            <p:cNvSpPr/>
            <p:nvPr/>
          </p:nvSpPr>
          <p:spPr>
            <a:xfrm>
              <a:off x="5147170" y="2106557"/>
              <a:ext cx="22453" cy="19728"/>
            </a:xfrm>
            <a:custGeom>
              <a:rect b="b" l="l" r="r" t="t"/>
              <a:pathLst>
                <a:path extrusionOk="0" h="1144" w="1302">
                  <a:moveTo>
                    <a:pt x="161" y="1"/>
                  </a:moveTo>
                  <a:cubicBezTo>
                    <a:pt x="100" y="1"/>
                    <a:pt x="34" y="55"/>
                    <a:pt x="34" y="109"/>
                  </a:cubicBezTo>
                  <a:cubicBezTo>
                    <a:pt x="0" y="210"/>
                    <a:pt x="67" y="276"/>
                    <a:pt x="134" y="310"/>
                  </a:cubicBezTo>
                  <a:cubicBezTo>
                    <a:pt x="534" y="410"/>
                    <a:pt x="834" y="677"/>
                    <a:pt x="968" y="1043"/>
                  </a:cubicBezTo>
                  <a:cubicBezTo>
                    <a:pt x="1001" y="1110"/>
                    <a:pt x="1068" y="1144"/>
                    <a:pt x="1134" y="1144"/>
                  </a:cubicBezTo>
                  <a:lnTo>
                    <a:pt x="1168" y="1144"/>
                  </a:lnTo>
                  <a:cubicBezTo>
                    <a:pt x="1268" y="1110"/>
                    <a:pt x="1301" y="1010"/>
                    <a:pt x="1268" y="910"/>
                  </a:cubicBezTo>
                  <a:cubicBezTo>
                    <a:pt x="1068" y="476"/>
                    <a:pt x="667" y="109"/>
                    <a:pt x="200" y="9"/>
                  </a:cubicBezTo>
                  <a:cubicBezTo>
                    <a:pt x="188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g1485ff84650_0_376"/>
            <p:cNvSpPr/>
            <p:nvPr/>
          </p:nvSpPr>
          <p:spPr>
            <a:xfrm>
              <a:off x="5129338" y="2104401"/>
              <a:ext cx="54667" cy="77689"/>
            </a:xfrm>
            <a:custGeom>
              <a:rect b="b" l="l" r="r" t="t"/>
              <a:pathLst>
                <a:path extrusionOk="0" h="4505" w="3170">
                  <a:moveTo>
                    <a:pt x="1968" y="101"/>
                  </a:moveTo>
                  <a:cubicBezTo>
                    <a:pt x="2202" y="101"/>
                    <a:pt x="2435" y="234"/>
                    <a:pt x="2569" y="435"/>
                  </a:cubicBezTo>
                  <a:cubicBezTo>
                    <a:pt x="2936" y="968"/>
                    <a:pt x="3036" y="1635"/>
                    <a:pt x="2902" y="2269"/>
                  </a:cubicBezTo>
                  <a:cubicBezTo>
                    <a:pt x="2702" y="3437"/>
                    <a:pt x="1935" y="4404"/>
                    <a:pt x="1234" y="4404"/>
                  </a:cubicBezTo>
                  <a:cubicBezTo>
                    <a:pt x="968" y="4404"/>
                    <a:pt x="734" y="4271"/>
                    <a:pt x="601" y="4071"/>
                  </a:cubicBezTo>
                  <a:cubicBezTo>
                    <a:pt x="234" y="3537"/>
                    <a:pt x="134" y="2870"/>
                    <a:pt x="300" y="2236"/>
                  </a:cubicBezTo>
                  <a:cubicBezTo>
                    <a:pt x="467" y="1068"/>
                    <a:pt x="1234" y="101"/>
                    <a:pt x="1968" y="101"/>
                  </a:cubicBezTo>
                  <a:close/>
                  <a:moveTo>
                    <a:pt x="1968" y="1"/>
                  </a:moveTo>
                  <a:cubicBezTo>
                    <a:pt x="1201" y="1"/>
                    <a:pt x="400" y="1002"/>
                    <a:pt x="167" y="2236"/>
                  </a:cubicBezTo>
                  <a:cubicBezTo>
                    <a:pt x="0" y="2870"/>
                    <a:pt x="134" y="3570"/>
                    <a:pt x="534" y="4137"/>
                  </a:cubicBezTo>
                  <a:cubicBezTo>
                    <a:pt x="701" y="4371"/>
                    <a:pt x="934" y="4504"/>
                    <a:pt x="1201" y="4504"/>
                  </a:cubicBezTo>
                  <a:cubicBezTo>
                    <a:pt x="2002" y="4504"/>
                    <a:pt x="2802" y="3503"/>
                    <a:pt x="3002" y="2269"/>
                  </a:cubicBezTo>
                  <a:cubicBezTo>
                    <a:pt x="3169" y="1635"/>
                    <a:pt x="3036" y="935"/>
                    <a:pt x="2669" y="368"/>
                  </a:cubicBezTo>
                  <a:cubicBezTo>
                    <a:pt x="2502" y="134"/>
                    <a:pt x="2235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g1485ff84650_0_376"/>
            <p:cNvSpPr/>
            <p:nvPr/>
          </p:nvSpPr>
          <p:spPr>
            <a:xfrm>
              <a:off x="4477581" y="3772959"/>
              <a:ext cx="27057" cy="19245"/>
            </a:xfrm>
            <a:custGeom>
              <a:rect b="b" l="l" r="r" t="t"/>
              <a:pathLst>
                <a:path extrusionOk="0" h="1116" w="1569">
                  <a:moveTo>
                    <a:pt x="234" y="181"/>
                  </a:moveTo>
                  <a:cubicBezTo>
                    <a:pt x="701" y="314"/>
                    <a:pt x="1301" y="515"/>
                    <a:pt x="1368" y="715"/>
                  </a:cubicBezTo>
                  <a:cubicBezTo>
                    <a:pt x="1368" y="748"/>
                    <a:pt x="1368" y="815"/>
                    <a:pt x="1335" y="848"/>
                  </a:cubicBezTo>
                  <a:cubicBezTo>
                    <a:pt x="1301" y="915"/>
                    <a:pt x="1201" y="982"/>
                    <a:pt x="1101" y="982"/>
                  </a:cubicBezTo>
                  <a:cubicBezTo>
                    <a:pt x="868" y="948"/>
                    <a:pt x="568" y="681"/>
                    <a:pt x="234" y="181"/>
                  </a:cubicBezTo>
                  <a:close/>
                  <a:moveTo>
                    <a:pt x="72" y="0"/>
                  </a:moveTo>
                  <a:cubicBezTo>
                    <a:pt x="51" y="0"/>
                    <a:pt x="34" y="24"/>
                    <a:pt x="34" y="48"/>
                  </a:cubicBezTo>
                  <a:cubicBezTo>
                    <a:pt x="1" y="48"/>
                    <a:pt x="1" y="81"/>
                    <a:pt x="34" y="114"/>
                  </a:cubicBezTo>
                  <a:cubicBezTo>
                    <a:pt x="267" y="481"/>
                    <a:pt x="701" y="1115"/>
                    <a:pt x="1101" y="1115"/>
                  </a:cubicBezTo>
                  <a:cubicBezTo>
                    <a:pt x="1268" y="1115"/>
                    <a:pt x="1402" y="1048"/>
                    <a:pt x="1502" y="915"/>
                  </a:cubicBezTo>
                  <a:cubicBezTo>
                    <a:pt x="1535" y="848"/>
                    <a:pt x="1568" y="748"/>
                    <a:pt x="1535" y="681"/>
                  </a:cubicBezTo>
                  <a:cubicBezTo>
                    <a:pt x="1368" y="281"/>
                    <a:pt x="234" y="14"/>
                    <a:pt x="101" y="14"/>
                  </a:cubicBezTo>
                  <a:cubicBezTo>
                    <a:pt x="91" y="4"/>
                    <a:pt x="81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g1485ff84650_0_376"/>
            <p:cNvSpPr/>
            <p:nvPr/>
          </p:nvSpPr>
          <p:spPr>
            <a:xfrm>
              <a:off x="4477012" y="3761698"/>
              <a:ext cx="27626" cy="14400"/>
            </a:xfrm>
            <a:custGeom>
              <a:rect b="b" l="l" r="r" t="t"/>
              <a:pathLst>
                <a:path extrusionOk="0" h="835" w="1602">
                  <a:moveTo>
                    <a:pt x="1201" y="167"/>
                  </a:moveTo>
                  <a:cubicBezTo>
                    <a:pt x="1268" y="167"/>
                    <a:pt x="1368" y="200"/>
                    <a:pt x="1401" y="267"/>
                  </a:cubicBezTo>
                  <a:cubicBezTo>
                    <a:pt x="1468" y="367"/>
                    <a:pt x="1435" y="400"/>
                    <a:pt x="1435" y="434"/>
                  </a:cubicBezTo>
                  <a:cubicBezTo>
                    <a:pt x="1325" y="570"/>
                    <a:pt x="879" y="685"/>
                    <a:pt x="502" y="685"/>
                  </a:cubicBezTo>
                  <a:cubicBezTo>
                    <a:pt x="419" y="685"/>
                    <a:pt x="339" y="679"/>
                    <a:pt x="267" y="667"/>
                  </a:cubicBezTo>
                  <a:cubicBezTo>
                    <a:pt x="534" y="434"/>
                    <a:pt x="834" y="234"/>
                    <a:pt x="1201" y="167"/>
                  </a:cubicBezTo>
                  <a:close/>
                  <a:moveTo>
                    <a:pt x="1168" y="0"/>
                  </a:moveTo>
                  <a:cubicBezTo>
                    <a:pt x="701" y="0"/>
                    <a:pt x="67" y="634"/>
                    <a:pt x="34" y="667"/>
                  </a:cubicBezTo>
                  <a:cubicBezTo>
                    <a:pt x="0" y="701"/>
                    <a:pt x="0" y="734"/>
                    <a:pt x="34" y="734"/>
                  </a:cubicBezTo>
                  <a:cubicBezTo>
                    <a:pt x="34" y="767"/>
                    <a:pt x="67" y="801"/>
                    <a:pt x="67" y="801"/>
                  </a:cubicBezTo>
                  <a:cubicBezTo>
                    <a:pt x="200" y="834"/>
                    <a:pt x="334" y="834"/>
                    <a:pt x="467" y="834"/>
                  </a:cubicBezTo>
                  <a:cubicBezTo>
                    <a:pt x="867" y="834"/>
                    <a:pt x="1401" y="734"/>
                    <a:pt x="1535" y="500"/>
                  </a:cubicBezTo>
                  <a:cubicBezTo>
                    <a:pt x="1601" y="400"/>
                    <a:pt x="1568" y="267"/>
                    <a:pt x="1501" y="167"/>
                  </a:cubicBezTo>
                  <a:cubicBezTo>
                    <a:pt x="1435" y="67"/>
                    <a:pt x="1301" y="33"/>
                    <a:pt x="1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g1485ff84650_0_376"/>
            <p:cNvSpPr/>
            <p:nvPr/>
          </p:nvSpPr>
          <p:spPr>
            <a:xfrm>
              <a:off x="4875647" y="3919024"/>
              <a:ext cx="35111" cy="14244"/>
            </a:xfrm>
            <a:custGeom>
              <a:rect b="b" l="l" r="r" t="t"/>
              <a:pathLst>
                <a:path extrusionOk="0" h="826" w="2036">
                  <a:moveTo>
                    <a:pt x="1691" y="151"/>
                  </a:moveTo>
                  <a:cubicBezTo>
                    <a:pt x="1752" y="151"/>
                    <a:pt x="1801" y="161"/>
                    <a:pt x="1835" y="184"/>
                  </a:cubicBezTo>
                  <a:cubicBezTo>
                    <a:pt x="1869" y="184"/>
                    <a:pt x="1869" y="217"/>
                    <a:pt x="1869" y="250"/>
                  </a:cubicBezTo>
                  <a:cubicBezTo>
                    <a:pt x="1869" y="351"/>
                    <a:pt x="1835" y="451"/>
                    <a:pt x="1769" y="517"/>
                  </a:cubicBezTo>
                  <a:cubicBezTo>
                    <a:pt x="1644" y="622"/>
                    <a:pt x="1388" y="674"/>
                    <a:pt x="1035" y="674"/>
                  </a:cubicBezTo>
                  <a:cubicBezTo>
                    <a:pt x="823" y="674"/>
                    <a:pt x="576" y="655"/>
                    <a:pt x="301" y="617"/>
                  </a:cubicBezTo>
                  <a:cubicBezTo>
                    <a:pt x="800" y="396"/>
                    <a:pt x="1391" y="151"/>
                    <a:pt x="1691" y="151"/>
                  </a:cubicBezTo>
                  <a:close/>
                  <a:moveTo>
                    <a:pt x="1683" y="1"/>
                  </a:moveTo>
                  <a:cubicBezTo>
                    <a:pt x="1166" y="1"/>
                    <a:pt x="176" y="494"/>
                    <a:pt x="34" y="551"/>
                  </a:cubicBezTo>
                  <a:cubicBezTo>
                    <a:pt x="1" y="584"/>
                    <a:pt x="1" y="617"/>
                    <a:pt x="1" y="651"/>
                  </a:cubicBezTo>
                  <a:cubicBezTo>
                    <a:pt x="1" y="651"/>
                    <a:pt x="34" y="684"/>
                    <a:pt x="67" y="717"/>
                  </a:cubicBezTo>
                  <a:cubicBezTo>
                    <a:pt x="401" y="784"/>
                    <a:pt x="735" y="818"/>
                    <a:pt x="1068" y="818"/>
                  </a:cubicBezTo>
                  <a:cubicBezTo>
                    <a:pt x="1118" y="823"/>
                    <a:pt x="1167" y="826"/>
                    <a:pt x="1215" y="826"/>
                  </a:cubicBezTo>
                  <a:cubicBezTo>
                    <a:pt x="1456" y="826"/>
                    <a:pt x="1674" y="756"/>
                    <a:pt x="1869" y="617"/>
                  </a:cubicBezTo>
                  <a:cubicBezTo>
                    <a:pt x="1969" y="517"/>
                    <a:pt x="2035" y="384"/>
                    <a:pt x="2035" y="250"/>
                  </a:cubicBezTo>
                  <a:cubicBezTo>
                    <a:pt x="2035" y="150"/>
                    <a:pt x="1969" y="84"/>
                    <a:pt x="1902" y="50"/>
                  </a:cubicBezTo>
                  <a:cubicBezTo>
                    <a:pt x="1848" y="16"/>
                    <a:pt x="1772" y="1"/>
                    <a:pt x="1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g1485ff84650_0_376"/>
            <p:cNvSpPr/>
            <p:nvPr/>
          </p:nvSpPr>
          <p:spPr>
            <a:xfrm>
              <a:off x="4875647" y="3906073"/>
              <a:ext cx="22453" cy="25333"/>
            </a:xfrm>
            <a:custGeom>
              <a:rect b="b" l="l" r="r" t="t"/>
              <a:pathLst>
                <a:path extrusionOk="0" h="1469" w="1302">
                  <a:moveTo>
                    <a:pt x="935" y="134"/>
                  </a:moveTo>
                  <a:cubicBezTo>
                    <a:pt x="1101" y="134"/>
                    <a:pt x="1101" y="201"/>
                    <a:pt x="1101" y="201"/>
                  </a:cubicBezTo>
                  <a:cubicBezTo>
                    <a:pt x="1135" y="434"/>
                    <a:pt x="568" y="1001"/>
                    <a:pt x="167" y="1235"/>
                  </a:cubicBezTo>
                  <a:cubicBezTo>
                    <a:pt x="234" y="901"/>
                    <a:pt x="434" y="134"/>
                    <a:pt x="901" y="134"/>
                  </a:cubicBezTo>
                  <a:close/>
                  <a:moveTo>
                    <a:pt x="935" y="1"/>
                  </a:moveTo>
                  <a:cubicBezTo>
                    <a:pt x="201" y="1"/>
                    <a:pt x="1" y="1335"/>
                    <a:pt x="1" y="1368"/>
                  </a:cubicBezTo>
                  <a:cubicBezTo>
                    <a:pt x="1" y="1402"/>
                    <a:pt x="1" y="1435"/>
                    <a:pt x="34" y="1468"/>
                  </a:cubicBezTo>
                  <a:lnTo>
                    <a:pt x="101" y="1468"/>
                  </a:lnTo>
                  <a:cubicBezTo>
                    <a:pt x="501" y="1268"/>
                    <a:pt x="1302" y="568"/>
                    <a:pt x="1268" y="201"/>
                  </a:cubicBezTo>
                  <a:cubicBezTo>
                    <a:pt x="1235" y="134"/>
                    <a:pt x="1202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g1485ff84650_0_376"/>
            <p:cNvSpPr/>
            <p:nvPr/>
          </p:nvSpPr>
          <p:spPr>
            <a:xfrm>
              <a:off x="5093676" y="2127423"/>
              <a:ext cx="11520" cy="3708"/>
            </a:xfrm>
            <a:custGeom>
              <a:rect b="b" l="l" r="r" t="t"/>
              <a:pathLst>
                <a:path extrusionOk="0" h="215" w="668">
                  <a:moveTo>
                    <a:pt x="667" y="0"/>
                  </a:moveTo>
                  <a:lnTo>
                    <a:pt x="0" y="67"/>
                  </a:lnTo>
                  <a:cubicBezTo>
                    <a:pt x="79" y="176"/>
                    <a:pt x="171" y="214"/>
                    <a:pt x="259" y="214"/>
                  </a:cubicBezTo>
                  <a:cubicBezTo>
                    <a:pt x="470" y="214"/>
                    <a:pt x="667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g1485ff84650_0_376"/>
            <p:cNvSpPr/>
            <p:nvPr/>
          </p:nvSpPr>
          <p:spPr>
            <a:xfrm>
              <a:off x="4921674" y="2289647"/>
              <a:ext cx="205957" cy="99521"/>
            </a:xfrm>
            <a:custGeom>
              <a:rect b="b" l="l" r="r" t="t"/>
              <a:pathLst>
                <a:path extrusionOk="0" h="5771" w="11943">
                  <a:moveTo>
                    <a:pt x="134" y="0"/>
                  </a:moveTo>
                  <a:cubicBezTo>
                    <a:pt x="0" y="634"/>
                    <a:pt x="1701" y="3703"/>
                    <a:pt x="7139" y="5771"/>
                  </a:cubicBezTo>
                  <a:cubicBezTo>
                    <a:pt x="11842" y="5004"/>
                    <a:pt x="11942" y="3102"/>
                    <a:pt x="11508" y="2168"/>
                  </a:cubicBezTo>
                  <a:lnTo>
                    <a:pt x="11342" y="2102"/>
                  </a:lnTo>
                  <a:lnTo>
                    <a:pt x="10908" y="1935"/>
                  </a:lnTo>
                  <a:cubicBezTo>
                    <a:pt x="10408" y="1768"/>
                    <a:pt x="10107" y="1668"/>
                    <a:pt x="9240" y="1434"/>
                  </a:cubicBezTo>
                  <a:cubicBezTo>
                    <a:pt x="7305" y="901"/>
                    <a:pt x="5337" y="500"/>
                    <a:pt x="3336" y="267"/>
                  </a:cubicBezTo>
                  <a:lnTo>
                    <a:pt x="2902" y="234"/>
                  </a:lnTo>
                  <a:cubicBezTo>
                    <a:pt x="2502" y="167"/>
                    <a:pt x="2135" y="133"/>
                    <a:pt x="1735" y="100"/>
                  </a:cubicBezTo>
                  <a:cubicBezTo>
                    <a:pt x="1535" y="67"/>
                    <a:pt x="1301" y="33"/>
                    <a:pt x="1101" y="33"/>
                  </a:cubicBezTo>
                  <a:lnTo>
                    <a:pt x="968" y="3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g1485ff84650_0_376"/>
            <p:cNvSpPr/>
            <p:nvPr/>
          </p:nvSpPr>
          <p:spPr>
            <a:xfrm>
              <a:off x="4921674" y="2289647"/>
              <a:ext cx="205957" cy="99521"/>
            </a:xfrm>
            <a:custGeom>
              <a:rect b="b" l="l" r="r" t="t"/>
              <a:pathLst>
                <a:path extrusionOk="0" h="5771" w="11943">
                  <a:moveTo>
                    <a:pt x="134" y="0"/>
                  </a:moveTo>
                  <a:cubicBezTo>
                    <a:pt x="0" y="634"/>
                    <a:pt x="1701" y="3703"/>
                    <a:pt x="7139" y="5771"/>
                  </a:cubicBezTo>
                  <a:cubicBezTo>
                    <a:pt x="11842" y="5004"/>
                    <a:pt x="11942" y="3102"/>
                    <a:pt x="11508" y="2168"/>
                  </a:cubicBezTo>
                  <a:lnTo>
                    <a:pt x="11342" y="2102"/>
                  </a:lnTo>
                  <a:lnTo>
                    <a:pt x="10908" y="1935"/>
                  </a:lnTo>
                  <a:cubicBezTo>
                    <a:pt x="10908" y="3169"/>
                    <a:pt x="9073" y="3636"/>
                    <a:pt x="7072" y="4070"/>
                  </a:cubicBezTo>
                  <a:cubicBezTo>
                    <a:pt x="4637" y="3769"/>
                    <a:pt x="2202" y="1601"/>
                    <a:pt x="1101" y="33"/>
                  </a:cubicBezTo>
                  <a:lnTo>
                    <a:pt x="968" y="3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g1485ff84650_0_376"/>
            <p:cNvSpPr/>
            <p:nvPr/>
          </p:nvSpPr>
          <p:spPr>
            <a:xfrm>
              <a:off x="4839985" y="2615802"/>
              <a:ext cx="249673" cy="68704"/>
            </a:xfrm>
            <a:custGeom>
              <a:rect b="b" l="l" r="r" t="t"/>
              <a:pathLst>
                <a:path extrusionOk="0" h="3984" w="14478">
                  <a:moveTo>
                    <a:pt x="1101" y="1"/>
                  </a:moveTo>
                  <a:cubicBezTo>
                    <a:pt x="1035" y="1"/>
                    <a:pt x="968" y="1"/>
                    <a:pt x="901" y="67"/>
                  </a:cubicBezTo>
                  <a:lnTo>
                    <a:pt x="67" y="1101"/>
                  </a:lnTo>
                  <a:cubicBezTo>
                    <a:pt x="1" y="1201"/>
                    <a:pt x="101" y="1301"/>
                    <a:pt x="267" y="1335"/>
                  </a:cubicBezTo>
                  <a:lnTo>
                    <a:pt x="13877" y="3970"/>
                  </a:lnTo>
                  <a:cubicBezTo>
                    <a:pt x="13904" y="3979"/>
                    <a:pt x="13933" y="3983"/>
                    <a:pt x="13962" y="3983"/>
                  </a:cubicBezTo>
                  <a:cubicBezTo>
                    <a:pt x="14039" y="3983"/>
                    <a:pt x="14111" y="3952"/>
                    <a:pt x="14111" y="3903"/>
                  </a:cubicBezTo>
                  <a:lnTo>
                    <a:pt x="14444" y="2769"/>
                  </a:lnTo>
                  <a:cubicBezTo>
                    <a:pt x="14478" y="2669"/>
                    <a:pt x="14411" y="2602"/>
                    <a:pt x="14277" y="2569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g1485ff84650_0_376"/>
            <p:cNvSpPr/>
            <p:nvPr/>
          </p:nvSpPr>
          <p:spPr>
            <a:xfrm>
              <a:off x="4873354" y="2618682"/>
              <a:ext cx="18418" cy="29592"/>
            </a:xfrm>
            <a:custGeom>
              <a:rect b="b" l="l" r="r" t="t"/>
              <a:pathLst>
                <a:path extrusionOk="0" h="1716" w="1068">
                  <a:moveTo>
                    <a:pt x="601" y="0"/>
                  </a:moveTo>
                  <a:cubicBezTo>
                    <a:pt x="534" y="0"/>
                    <a:pt x="467" y="0"/>
                    <a:pt x="467" y="67"/>
                  </a:cubicBezTo>
                  <a:lnTo>
                    <a:pt x="0" y="1535"/>
                  </a:lnTo>
                  <a:cubicBezTo>
                    <a:pt x="0" y="1568"/>
                    <a:pt x="34" y="1635"/>
                    <a:pt x="100" y="1635"/>
                  </a:cubicBezTo>
                  <a:lnTo>
                    <a:pt x="467" y="1702"/>
                  </a:lnTo>
                  <a:cubicBezTo>
                    <a:pt x="477" y="1711"/>
                    <a:pt x="490" y="1715"/>
                    <a:pt x="503" y="1715"/>
                  </a:cubicBezTo>
                  <a:cubicBezTo>
                    <a:pt x="537" y="1715"/>
                    <a:pt x="577" y="1692"/>
                    <a:pt x="601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68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g1485ff84650_0_376"/>
            <p:cNvSpPr/>
            <p:nvPr/>
          </p:nvSpPr>
          <p:spPr>
            <a:xfrm>
              <a:off x="4873354" y="2618682"/>
              <a:ext cx="18418" cy="29592"/>
            </a:xfrm>
            <a:custGeom>
              <a:rect b="b" l="l" r="r" t="t"/>
              <a:pathLst>
                <a:path extrusionOk="0" h="1716" w="1068">
                  <a:moveTo>
                    <a:pt x="601" y="0"/>
                  </a:moveTo>
                  <a:cubicBezTo>
                    <a:pt x="534" y="0"/>
                    <a:pt x="467" y="0"/>
                    <a:pt x="467" y="67"/>
                  </a:cubicBezTo>
                  <a:lnTo>
                    <a:pt x="0" y="1535"/>
                  </a:lnTo>
                  <a:cubicBezTo>
                    <a:pt x="0" y="1568"/>
                    <a:pt x="34" y="1635"/>
                    <a:pt x="100" y="1635"/>
                  </a:cubicBezTo>
                  <a:lnTo>
                    <a:pt x="467" y="1702"/>
                  </a:lnTo>
                  <a:cubicBezTo>
                    <a:pt x="477" y="1711"/>
                    <a:pt x="490" y="1715"/>
                    <a:pt x="503" y="1715"/>
                  </a:cubicBezTo>
                  <a:cubicBezTo>
                    <a:pt x="537" y="1715"/>
                    <a:pt x="577" y="1692"/>
                    <a:pt x="601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68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g1485ff84650_0_376"/>
            <p:cNvSpPr/>
            <p:nvPr/>
          </p:nvSpPr>
          <p:spPr>
            <a:xfrm>
              <a:off x="4828482" y="2364421"/>
              <a:ext cx="203077" cy="396928"/>
            </a:xfrm>
            <a:custGeom>
              <a:rect b="b" l="l" r="r" t="t"/>
              <a:pathLst>
                <a:path extrusionOk="0" h="23017" w="11776">
                  <a:moveTo>
                    <a:pt x="734" y="0"/>
                  </a:moveTo>
                  <a:cubicBezTo>
                    <a:pt x="501" y="1168"/>
                    <a:pt x="367" y="2269"/>
                    <a:pt x="234" y="3403"/>
                  </a:cubicBezTo>
                  <a:cubicBezTo>
                    <a:pt x="134" y="4504"/>
                    <a:pt x="67" y="5638"/>
                    <a:pt x="34" y="6772"/>
                  </a:cubicBezTo>
                  <a:cubicBezTo>
                    <a:pt x="0" y="7906"/>
                    <a:pt x="34" y="9040"/>
                    <a:pt x="100" y="10174"/>
                  </a:cubicBezTo>
                  <a:cubicBezTo>
                    <a:pt x="167" y="10741"/>
                    <a:pt x="201" y="11309"/>
                    <a:pt x="301" y="11909"/>
                  </a:cubicBezTo>
                  <a:cubicBezTo>
                    <a:pt x="334" y="12176"/>
                    <a:pt x="367" y="12476"/>
                    <a:pt x="401" y="12743"/>
                  </a:cubicBezTo>
                  <a:lnTo>
                    <a:pt x="567" y="13644"/>
                  </a:lnTo>
                  <a:cubicBezTo>
                    <a:pt x="734" y="14377"/>
                    <a:pt x="1068" y="15045"/>
                    <a:pt x="1501" y="15645"/>
                  </a:cubicBezTo>
                  <a:cubicBezTo>
                    <a:pt x="1835" y="16145"/>
                    <a:pt x="2235" y="16612"/>
                    <a:pt x="2669" y="17046"/>
                  </a:cubicBezTo>
                  <a:cubicBezTo>
                    <a:pt x="3470" y="17880"/>
                    <a:pt x="4337" y="18647"/>
                    <a:pt x="5271" y="19348"/>
                  </a:cubicBezTo>
                  <a:cubicBezTo>
                    <a:pt x="7039" y="20715"/>
                    <a:pt x="8907" y="21949"/>
                    <a:pt x="10875" y="23017"/>
                  </a:cubicBezTo>
                  <a:lnTo>
                    <a:pt x="11775" y="21649"/>
                  </a:lnTo>
                  <a:cubicBezTo>
                    <a:pt x="10942" y="20982"/>
                    <a:pt x="10074" y="20282"/>
                    <a:pt x="9274" y="19581"/>
                  </a:cubicBezTo>
                  <a:cubicBezTo>
                    <a:pt x="8440" y="18914"/>
                    <a:pt x="7639" y="18180"/>
                    <a:pt x="6872" y="17446"/>
                  </a:cubicBezTo>
                  <a:cubicBezTo>
                    <a:pt x="6138" y="16746"/>
                    <a:pt x="5404" y="16012"/>
                    <a:pt x="4737" y="15211"/>
                  </a:cubicBezTo>
                  <a:cubicBezTo>
                    <a:pt x="4437" y="14844"/>
                    <a:pt x="4170" y="14444"/>
                    <a:pt x="3903" y="14044"/>
                  </a:cubicBezTo>
                  <a:cubicBezTo>
                    <a:pt x="3703" y="13744"/>
                    <a:pt x="3570" y="13410"/>
                    <a:pt x="3503" y="13076"/>
                  </a:cubicBezTo>
                  <a:cubicBezTo>
                    <a:pt x="3369" y="12076"/>
                    <a:pt x="3269" y="11042"/>
                    <a:pt x="3269" y="10041"/>
                  </a:cubicBezTo>
                  <a:lnTo>
                    <a:pt x="3269" y="8473"/>
                  </a:lnTo>
                  <a:cubicBezTo>
                    <a:pt x="3269" y="7939"/>
                    <a:pt x="3269" y="7406"/>
                    <a:pt x="3303" y="6872"/>
                  </a:cubicBezTo>
                  <a:cubicBezTo>
                    <a:pt x="3369" y="5805"/>
                    <a:pt x="3470" y="4771"/>
                    <a:pt x="3570" y="3736"/>
                  </a:cubicBezTo>
                  <a:cubicBezTo>
                    <a:pt x="3670" y="2702"/>
                    <a:pt x="3836" y="1602"/>
                    <a:pt x="3970" y="634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g1485ff84650_0_376"/>
            <p:cNvSpPr/>
            <p:nvPr/>
          </p:nvSpPr>
          <p:spPr>
            <a:xfrm>
              <a:off x="4818704" y="2288216"/>
              <a:ext cx="111041" cy="148135"/>
            </a:xfrm>
            <a:custGeom>
              <a:rect b="b" l="l" r="r" t="t"/>
              <a:pathLst>
                <a:path extrusionOk="0" h="8590" w="6439">
                  <a:moveTo>
                    <a:pt x="3913" y="1"/>
                  </a:moveTo>
                  <a:cubicBezTo>
                    <a:pt x="3247" y="1"/>
                    <a:pt x="2491" y="297"/>
                    <a:pt x="1768" y="884"/>
                  </a:cubicBezTo>
                  <a:cubicBezTo>
                    <a:pt x="0" y="2318"/>
                    <a:pt x="434" y="6621"/>
                    <a:pt x="434" y="6621"/>
                  </a:cubicBezTo>
                  <a:lnTo>
                    <a:pt x="6438" y="8589"/>
                  </a:lnTo>
                  <a:cubicBezTo>
                    <a:pt x="6438" y="8589"/>
                    <a:pt x="6138" y="3652"/>
                    <a:pt x="5871" y="1884"/>
                  </a:cubicBezTo>
                  <a:cubicBezTo>
                    <a:pt x="5654" y="622"/>
                    <a:pt x="4877" y="1"/>
                    <a:pt x="3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g1485ff84650_0_376"/>
            <p:cNvSpPr/>
            <p:nvPr/>
          </p:nvSpPr>
          <p:spPr>
            <a:xfrm>
              <a:off x="5006813" y="2715323"/>
              <a:ext cx="58685" cy="49355"/>
            </a:xfrm>
            <a:custGeom>
              <a:rect b="b" l="l" r="r" t="t"/>
              <a:pathLst>
                <a:path extrusionOk="0" h="2862" w="3403">
                  <a:moveTo>
                    <a:pt x="3403" y="0"/>
                  </a:moveTo>
                  <a:lnTo>
                    <a:pt x="701" y="1034"/>
                  </a:lnTo>
                  <a:lnTo>
                    <a:pt x="0" y="2402"/>
                  </a:lnTo>
                  <a:cubicBezTo>
                    <a:pt x="405" y="2754"/>
                    <a:pt x="952" y="2862"/>
                    <a:pt x="1469" y="2862"/>
                  </a:cubicBezTo>
                  <a:cubicBezTo>
                    <a:pt x="2273" y="2862"/>
                    <a:pt x="3002" y="2602"/>
                    <a:pt x="3002" y="2602"/>
                  </a:cubicBezTo>
                  <a:lnTo>
                    <a:pt x="3403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g1485ff84650_0_376"/>
            <p:cNvSpPr/>
            <p:nvPr/>
          </p:nvSpPr>
          <p:spPr>
            <a:xfrm>
              <a:off x="5058582" y="2715323"/>
              <a:ext cx="62720" cy="44889"/>
            </a:xfrm>
            <a:custGeom>
              <a:rect b="b" l="l" r="r" t="t"/>
              <a:pathLst>
                <a:path extrusionOk="0" h="2603" w="3637">
                  <a:moveTo>
                    <a:pt x="401" y="0"/>
                  </a:moveTo>
                  <a:lnTo>
                    <a:pt x="0" y="2602"/>
                  </a:lnTo>
                  <a:lnTo>
                    <a:pt x="0" y="2602"/>
                  </a:lnTo>
                  <a:lnTo>
                    <a:pt x="3636" y="2402"/>
                  </a:lnTo>
                  <a:lnTo>
                    <a:pt x="3636" y="40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g1485ff84650_0_376"/>
            <p:cNvSpPr/>
            <p:nvPr/>
          </p:nvSpPr>
          <p:spPr>
            <a:xfrm>
              <a:off x="5053978" y="2653775"/>
              <a:ext cx="19004" cy="29592"/>
            </a:xfrm>
            <a:custGeom>
              <a:rect b="b" l="l" r="r" t="t"/>
              <a:pathLst>
                <a:path extrusionOk="0" h="1716" w="1102">
                  <a:moveTo>
                    <a:pt x="634" y="0"/>
                  </a:moveTo>
                  <a:cubicBezTo>
                    <a:pt x="534" y="0"/>
                    <a:pt x="467" y="33"/>
                    <a:pt x="467" y="67"/>
                  </a:cubicBezTo>
                  <a:lnTo>
                    <a:pt x="0" y="1535"/>
                  </a:lnTo>
                  <a:cubicBezTo>
                    <a:pt x="0" y="1601"/>
                    <a:pt x="34" y="1635"/>
                    <a:pt x="100" y="1635"/>
                  </a:cubicBezTo>
                  <a:lnTo>
                    <a:pt x="467" y="1701"/>
                  </a:lnTo>
                  <a:cubicBezTo>
                    <a:pt x="497" y="1711"/>
                    <a:pt x="520" y="1715"/>
                    <a:pt x="540" y="1715"/>
                  </a:cubicBezTo>
                  <a:cubicBezTo>
                    <a:pt x="587" y="1715"/>
                    <a:pt x="611" y="1692"/>
                    <a:pt x="634" y="1668"/>
                  </a:cubicBezTo>
                  <a:lnTo>
                    <a:pt x="1068" y="167"/>
                  </a:lnTo>
                  <a:cubicBezTo>
                    <a:pt x="1101" y="134"/>
                    <a:pt x="1034" y="67"/>
                    <a:pt x="968" y="67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g1485ff84650_0_376"/>
            <p:cNvSpPr/>
            <p:nvPr/>
          </p:nvSpPr>
          <p:spPr>
            <a:xfrm>
              <a:off x="5053978" y="2653775"/>
              <a:ext cx="19004" cy="29592"/>
            </a:xfrm>
            <a:custGeom>
              <a:rect b="b" l="l" r="r" t="t"/>
              <a:pathLst>
                <a:path extrusionOk="0" h="1716" w="1102">
                  <a:moveTo>
                    <a:pt x="634" y="0"/>
                  </a:moveTo>
                  <a:cubicBezTo>
                    <a:pt x="534" y="0"/>
                    <a:pt x="467" y="33"/>
                    <a:pt x="467" y="67"/>
                  </a:cubicBezTo>
                  <a:lnTo>
                    <a:pt x="0" y="1535"/>
                  </a:lnTo>
                  <a:cubicBezTo>
                    <a:pt x="0" y="1601"/>
                    <a:pt x="34" y="1635"/>
                    <a:pt x="100" y="1635"/>
                  </a:cubicBezTo>
                  <a:lnTo>
                    <a:pt x="467" y="1701"/>
                  </a:lnTo>
                  <a:cubicBezTo>
                    <a:pt x="497" y="1711"/>
                    <a:pt x="520" y="1715"/>
                    <a:pt x="540" y="1715"/>
                  </a:cubicBezTo>
                  <a:cubicBezTo>
                    <a:pt x="587" y="1715"/>
                    <a:pt x="611" y="1692"/>
                    <a:pt x="634" y="1668"/>
                  </a:cubicBezTo>
                  <a:lnTo>
                    <a:pt x="1068" y="167"/>
                  </a:lnTo>
                  <a:cubicBezTo>
                    <a:pt x="1101" y="134"/>
                    <a:pt x="1034" y="67"/>
                    <a:pt x="968" y="67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g1485ff84650_0_376"/>
            <p:cNvSpPr/>
            <p:nvPr/>
          </p:nvSpPr>
          <p:spPr>
            <a:xfrm>
              <a:off x="4963666" y="2636272"/>
              <a:ext cx="19004" cy="29592"/>
            </a:xfrm>
            <a:custGeom>
              <a:rect b="b" l="l" r="r" t="t"/>
              <a:pathLst>
                <a:path extrusionOk="0" h="1716" w="1102">
                  <a:moveTo>
                    <a:pt x="544" y="1"/>
                  </a:moveTo>
                  <a:cubicBezTo>
                    <a:pt x="501" y="1"/>
                    <a:pt x="467" y="24"/>
                    <a:pt x="467" y="48"/>
                  </a:cubicBezTo>
                  <a:lnTo>
                    <a:pt x="0" y="1515"/>
                  </a:lnTo>
                  <a:cubicBezTo>
                    <a:pt x="0" y="1582"/>
                    <a:pt x="34" y="1649"/>
                    <a:pt x="100" y="1649"/>
                  </a:cubicBezTo>
                  <a:lnTo>
                    <a:pt x="467" y="1716"/>
                  </a:lnTo>
                  <a:cubicBezTo>
                    <a:pt x="534" y="1716"/>
                    <a:pt x="601" y="1716"/>
                    <a:pt x="601" y="1649"/>
                  </a:cubicBezTo>
                  <a:lnTo>
                    <a:pt x="1068" y="181"/>
                  </a:lnTo>
                  <a:cubicBezTo>
                    <a:pt x="1101" y="114"/>
                    <a:pt x="1034" y="81"/>
                    <a:pt x="968" y="81"/>
                  </a:cubicBezTo>
                  <a:lnTo>
                    <a:pt x="601" y="14"/>
                  </a:lnTo>
                  <a:cubicBezTo>
                    <a:pt x="581" y="5"/>
                    <a:pt x="562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g1485ff84650_0_376"/>
            <p:cNvSpPr/>
            <p:nvPr/>
          </p:nvSpPr>
          <p:spPr>
            <a:xfrm>
              <a:off x="4963666" y="2636272"/>
              <a:ext cx="19004" cy="29592"/>
            </a:xfrm>
            <a:custGeom>
              <a:rect b="b" l="l" r="r" t="t"/>
              <a:pathLst>
                <a:path extrusionOk="0" h="1716" w="1102">
                  <a:moveTo>
                    <a:pt x="544" y="1"/>
                  </a:moveTo>
                  <a:cubicBezTo>
                    <a:pt x="501" y="1"/>
                    <a:pt x="467" y="24"/>
                    <a:pt x="467" y="48"/>
                  </a:cubicBezTo>
                  <a:lnTo>
                    <a:pt x="0" y="1515"/>
                  </a:lnTo>
                  <a:cubicBezTo>
                    <a:pt x="0" y="1582"/>
                    <a:pt x="34" y="1649"/>
                    <a:pt x="100" y="1649"/>
                  </a:cubicBezTo>
                  <a:lnTo>
                    <a:pt x="467" y="1716"/>
                  </a:lnTo>
                  <a:cubicBezTo>
                    <a:pt x="534" y="1716"/>
                    <a:pt x="601" y="1716"/>
                    <a:pt x="601" y="1649"/>
                  </a:cubicBezTo>
                  <a:lnTo>
                    <a:pt x="1068" y="181"/>
                  </a:lnTo>
                  <a:cubicBezTo>
                    <a:pt x="1101" y="114"/>
                    <a:pt x="1034" y="81"/>
                    <a:pt x="968" y="81"/>
                  </a:cubicBezTo>
                  <a:lnTo>
                    <a:pt x="601" y="14"/>
                  </a:lnTo>
                  <a:cubicBezTo>
                    <a:pt x="581" y="5"/>
                    <a:pt x="562" y="1"/>
                    <a:pt x="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g1485ff84650_0_376"/>
            <p:cNvSpPr/>
            <p:nvPr/>
          </p:nvSpPr>
          <p:spPr>
            <a:xfrm>
              <a:off x="4495981" y="2321706"/>
              <a:ext cx="1977139" cy="1622030"/>
            </a:xfrm>
            <a:custGeom>
              <a:rect b="b" l="l" r="r" t="t"/>
              <a:pathLst>
                <a:path extrusionOk="0" h="94058" w="114650">
                  <a:moveTo>
                    <a:pt x="87975" y="1"/>
                  </a:moveTo>
                  <a:cubicBezTo>
                    <a:pt x="87357" y="1"/>
                    <a:pt x="86729" y="132"/>
                    <a:pt x="86129" y="409"/>
                  </a:cubicBezTo>
                  <a:lnTo>
                    <a:pt x="3237" y="38336"/>
                  </a:lnTo>
                  <a:cubicBezTo>
                    <a:pt x="1002" y="39371"/>
                    <a:pt x="1" y="42006"/>
                    <a:pt x="1035" y="44241"/>
                  </a:cubicBezTo>
                  <a:lnTo>
                    <a:pt x="22650" y="91474"/>
                  </a:lnTo>
                  <a:cubicBezTo>
                    <a:pt x="23403" y="93102"/>
                    <a:pt x="25005" y="94057"/>
                    <a:pt x="26683" y="94057"/>
                  </a:cubicBezTo>
                  <a:cubicBezTo>
                    <a:pt x="27310" y="94057"/>
                    <a:pt x="27947" y="93924"/>
                    <a:pt x="28555" y="93643"/>
                  </a:cubicBezTo>
                  <a:lnTo>
                    <a:pt x="31990" y="92108"/>
                  </a:lnTo>
                  <a:lnTo>
                    <a:pt x="111447" y="55716"/>
                  </a:lnTo>
                  <a:cubicBezTo>
                    <a:pt x="113682" y="54681"/>
                    <a:pt x="114649" y="52046"/>
                    <a:pt x="113649" y="49811"/>
                  </a:cubicBezTo>
                  <a:lnTo>
                    <a:pt x="94535" y="8115"/>
                  </a:lnTo>
                  <a:lnTo>
                    <a:pt x="92033" y="2611"/>
                  </a:lnTo>
                  <a:cubicBezTo>
                    <a:pt x="91277" y="975"/>
                    <a:pt x="89663" y="1"/>
                    <a:pt x="87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g1485ff84650_0_376"/>
            <p:cNvSpPr/>
            <p:nvPr/>
          </p:nvSpPr>
          <p:spPr>
            <a:xfrm>
              <a:off x="4495981" y="2321706"/>
              <a:ext cx="1977139" cy="1622030"/>
            </a:xfrm>
            <a:custGeom>
              <a:rect b="b" l="l" r="r" t="t"/>
              <a:pathLst>
                <a:path extrusionOk="0" h="94058" w="114650">
                  <a:moveTo>
                    <a:pt x="87975" y="1"/>
                  </a:moveTo>
                  <a:cubicBezTo>
                    <a:pt x="87357" y="1"/>
                    <a:pt x="86729" y="132"/>
                    <a:pt x="86129" y="409"/>
                  </a:cubicBezTo>
                  <a:lnTo>
                    <a:pt x="3237" y="38336"/>
                  </a:lnTo>
                  <a:cubicBezTo>
                    <a:pt x="1002" y="39371"/>
                    <a:pt x="1" y="42006"/>
                    <a:pt x="1035" y="44241"/>
                  </a:cubicBezTo>
                  <a:lnTo>
                    <a:pt x="22650" y="91474"/>
                  </a:lnTo>
                  <a:cubicBezTo>
                    <a:pt x="23403" y="93102"/>
                    <a:pt x="25005" y="94057"/>
                    <a:pt x="26683" y="94057"/>
                  </a:cubicBezTo>
                  <a:cubicBezTo>
                    <a:pt x="27310" y="94057"/>
                    <a:pt x="27947" y="93924"/>
                    <a:pt x="28555" y="93643"/>
                  </a:cubicBezTo>
                  <a:lnTo>
                    <a:pt x="31990" y="92108"/>
                  </a:lnTo>
                  <a:lnTo>
                    <a:pt x="111447" y="55716"/>
                  </a:lnTo>
                  <a:cubicBezTo>
                    <a:pt x="113682" y="54681"/>
                    <a:pt x="114649" y="52046"/>
                    <a:pt x="113649" y="49811"/>
                  </a:cubicBezTo>
                  <a:lnTo>
                    <a:pt x="94535" y="8115"/>
                  </a:lnTo>
                  <a:lnTo>
                    <a:pt x="92033" y="2611"/>
                  </a:lnTo>
                  <a:cubicBezTo>
                    <a:pt x="91277" y="975"/>
                    <a:pt x="89663" y="1"/>
                    <a:pt x="87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g1485ff84650_0_376"/>
            <p:cNvSpPr/>
            <p:nvPr/>
          </p:nvSpPr>
          <p:spPr>
            <a:xfrm>
              <a:off x="4665103" y="2696905"/>
              <a:ext cx="1752799" cy="1119459"/>
            </a:xfrm>
            <a:custGeom>
              <a:rect b="b" l="l" r="r" t="t"/>
              <a:pathLst>
                <a:path extrusionOk="0" h="64915" w="101641">
                  <a:moveTo>
                    <a:pt x="90999" y="1"/>
                  </a:moveTo>
                  <a:lnTo>
                    <a:pt x="1" y="41664"/>
                  </a:lnTo>
                  <a:lnTo>
                    <a:pt x="10642" y="64914"/>
                  </a:lnTo>
                  <a:lnTo>
                    <a:pt x="101640" y="23251"/>
                  </a:lnTo>
                  <a:lnTo>
                    <a:pt x="909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g1485ff84650_0_376"/>
            <p:cNvSpPr/>
            <p:nvPr/>
          </p:nvSpPr>
          <p:spPr>
            <a:xfrm>
              <a:off x="4665103" y="2696905"/>
              <a:ext cx="1752799" cy="1119459"/>
            </a:xfrm>
            <a:custGeom>
              <a:rect b="b" l="l" r="r" t="t"/>
              <a:pathLst>
                <a:path extrusionOk="0" h="64915" w="101641">
                  <a:moveTo>
                    <a:pt x="90999" y="1"/>
                  </a:moveTo>
                  <a:lnTo>
                    <a:pt x="1" y="41664"/>
                  </a:lnTo>
                  <a:lnTo>
                    <a:pt x="10642" y="64914"/>
                  </a:lnTo>
                  <a:lnTo>
                    <a:pt x="101640" y="23251"/>
                  </a:lnTo>
                  <a:lnTo>
                    <a:pt x="909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g1485ff84650_0_376"/>
            <p:cNvSpPr/>
            <p:nvPr/>
          </p:nvSpPr>
          <p:spPr>
            <a:xfrm>
              <a:off x="5177659" y="2882134"/>
              <a:ext cx="1057308" cy="597712"/>
            </a:xfrm>
            <a:custGeom>
              <a:rect b="b" l="l" r="r" t="t"/>
              <a:pathLst>
                <a:path extrusionOk="0" h="34660" w="61311">
                  <a:moveTo>
                    <a:pt x="57508" y="1"/>
                  </a:moveTo>
                  <a:lnTo>
                    <a:pt x="0" y="26353"/>
                  </a:lnTo>
                  <a:lnTo>
                    <a:pt x="3803" y="34659"/>
                  </a:lnTo>
                  <a:lnTo>
                    <a:pt x="61311" y="8340"/>
                  </a:lnTo>
                  <a:lnTo>
                    <a:pt x="57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g1485ff84650_0_376"/>
            <p:cNvSpPr/>
            <p:nvPr/>
          </p:nvSpPr>
          <p:spPr>
            <a:xfrm>
              <a:off x="5177659" y="2882134"/>
              <a:ext cx="1057308" cy="597712"/>
            </a:xfrm>
            <a:custGeom>
              <a:rect b="b" l="l" r="r" t="t"/>
              <a:pathLst>
                <a:path extrusionOk="0" h="34660" w="61311">
                  <a:moveTo>
                    <a:pt x="57508" y="1"/>
                  </a:moveTo>
                  <a:lnTo>
                    <a:pt x="0" y="26353"/>
                  </a:lnTo>
                  <a:lnTo>
                    <a:pt x="3803" y="34659"/>
                  </a:lnTo>
                  <a:lnTo>
                    <a:pt x="61311" y="8340"/>
                  </a:lnTo>
                  <a:lnTo>
                    <a:pt x="57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g1485ff84650_0_376"/>
            <p:cNvSpPr/>
            <p:nvPr/>
          </p:nvSpPr>
          <p:spPr>
            <a:xfrm>
              <a:off x="4601831" y="2559428"/>
              <a:ext cx="1667660" cy="932489"/>
            </a:xfrm>
            <a:custGeom>
              <a:rect b="b" l="l" r="r" t="t"/>
              <a:pathLst>
                <a:path extrusionOk="0" h="54073" w="96704">
                  <a:moveTo>
                    <a:pt x="90999" y="1"/>
                  </a:moveTo>
                  <a:lnTo>
                    <a:pt x="1" y="41664"/>
                  </a:lnTo>
                  <a:lnTo>
                    <a:pt x="5705" y="54073"/>
                  </a:lnTo>
                  <a:lnTo>
                    <a:pt x="96703" y="12409"/>
                  </a:lnTo>
                  <a:lnTo>
                    <a:pt x="909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g1485ff84650_0_376"/>
            <p:cNvSpPr/>
            <p:nvPr/>
          </p:nvSpPr>
          <p:spPr>
            <a:xfrm>
              <a:off x="4601831" y="2559428"/>
              <a:ext cx="1667660" cy="932489"/>
            </a:xfrm>
            <a:custGeom>
              <a:rect b="b" l="l" r="r" t="t"/>
              <a:pathLst>
                <a:path extrusionOk="0" h="54073" w="96704">
                  <a:moveTo>
                    <a:pt x="90999" y="1"/>
                  </a:moveTo>
                  <a:lnTo>
                    <a:pt x="1" y="41664"/>
                  </a:lnTo>
                  <a:lnTo>
                    <a:pt x="5705" y="54073"/>
                  </a:lnTo>
                  <a:lnTo>
                    <a:pt x="96703" y="12409"/>
                  </a:lnTo>
                  <a:lnTo>
                    <a:pt x="909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g1485ff84650_0_376"/>
            <p:cNvSpPr/>
            <p:nvPr/>
          </p:nvSpPr>
          <p:spPr>
            <a:xfrm>
              <a:off x="4711130" y="2461062"/>
              <a:ext cx="1761991" cy="1448477"/>
            </a:xfrm>
            <a:custGeom>
              <a:rect b="b" l="l" r="r" t="t"/>
              <a:pathLst>
                <a:path extrusionOk="0" h="83994" w="102174">
                  <a:moveTo>
                    <a:pt x="82059" y="0"/>
                  </a:moveTo>
                  <a:lnTo>
                    <a:pt x="3436" y="30989"/>
                  </a:lnTo>
                  <a:cubicBezTo>
                    <a:pt x="1135" y="31890"/>
                    <a:pt x="1" y="34458"/>
                    <a:pt x="901" y="36760"/>
                  </a:cubicBezTo>
                  <a:lnTo>
                    <a:pt x="19514" y="83994"/>
                  </a:lnTo>
                  <a:lnTo>
                    <a:pt x="98971" y="47601"/>
                  </a:lnTo>
                  <a:cubicBezTo>
                    <a:pt x="101206" y="46600"/>
                    <a:pt x="102173" y="43932"/>
                    <a:pt x="101173" y="41697"/>
                  </a:cubicBezTo>
                  <a:lnTo>
                    <a:pt x="82059" y="0"/>
                  </a:lnTo>
                  <a:close/>
                </a:path>
              </a:pathLst>
            </a:custGeom>
            <a:solidFill>
              <a:srgbClr val="7B7B7B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g1485ff84650_0_376"/>
            <p:cNvSpPr/>
            <p:nvPr/>
          </p:nvSpPr>
          <p:spPr>
            <a:xfrm>
              <a:off x="6533495" y="2837848"/>
              <a:ext cx="18435" cy="33955"/>
            </a:xfrm>
            <a:custGeom>
              <a:rect b="b" l="l" r="r" t="t"/>
              <a:pathLst>
                <a:path extrusionOk="0" h="1969" w="1069">
                  <a:moveTo>
                    <a:pt x="401" y="0"/>
                  </a:moveTo>
                  <a:lnTo>
                    <a:pt x="1" y="134"/>
                  </a:lnTo>
                  <a:lnTo>
                    <a:pt x="668" y="1969"/>
                  </a:lnTo>
                  <a:lnTo>
                    <a:pt x="1068" y="183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g1485ff84650_0_376"/>
            <p:cNvSpPr/>
            <p:nvPr/>
          </p:nvSpPr>
          <p:spPr>
            <a:xfrm>
              <a:off x="6477121" y="2676780"/>
              <a:ext cx="50649" cy="128303"/>
            </a:xfrm>
            <a:custGeom>
              <a:rect b="b" l="l" r="r" t="t"/>
              <a:pathLst>
                <a:path extrusionOk="0" h="7440" w="2937">
                  <a:moveTo>
                    <a:pt x="401" y="0"/>
                  </a:moveTo>
                  <a:lnTo>
                    <a:pt x="1" y="134"/>
                  </a:lnTo>
                  <a:lnTo>
                    <a:pt x="2569" y="7439"/>
                  </a:lnTo>
                  <a:lnTo>
                    <a:pt x="2936" y="7306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g1485ff84650_0_376"/>
            <p:cNvSpPr/>
            <p:nvPr/>
          </p:nvSpPr>
          <p:spPr>
            <a:xfrm>
              <a:off x="4761175" y="2472892"/>
              <a:ext cx="1952979" cy="1519681"/>
            </a:xfrm>
            <a:custGeom>
              <a:rect b="b" l="l" r="r" t="t"/>
              <a:pathLst>
                <a:path extrusionOk="0" h="88123" w="113249">
                  <a:moveTo>
                    <a:pt x="91028" y="1"/>
                  </a:moveTo>
                  <a:cubicBezTo>
                    <a:pt x="90541" y="1"/>
                    <a:pt x="90047" y="81"/>
                    <a:pt x="89565" y="248"/>
                  </a:cubicBezTo>
                  <a:lnTo>
                    <a:pt x="3536" y="30470"/>
                  </a:lnTo>
                  <a:cubicBezTo>
                    <a:pt x="1201" y="31271"/>
                    <a:pt x="1" y="33806"/>
                    <a:pt x="801" y="36141"/>
                  </a:cubicBezTo>
                  <a:lnTo>
                    <a:pt x="18013" y="85143"/>
                  </a:lnTo>
                  <a:cubicBezTo>
                    <a:pt x="18675" y="86968"/>
                    <a:pt x="20406" y="88122"/>
                    <a:pt x="22243" y="88122"/>
                  </a:cubicBezTo>
                  <a:cubicBezTo>
                    <a:pt x="22722" y="88122"/>
                    <a:pt x="23208" y="88043"/>
                    <a:pt x="23684" y="87878"/>
                  </a:cubicBezTo>
                  <a:lnTo>
                    <a:pt x="109712" y="57656"/>
                  </a:lnTo>
                  <a:cubicBezTo>
                    <a:pt x="112047" y="56822"/>
                    <a:pt x="113248" y="54287"/>
                    <a:pt x="112448" y="51986"/>
                  </a:cubicBezTo>
                  <a:lnTo>
                    <a:pt x="95235" y="2984"/>
                  </a:lnTo>
                  <a:cubicBezTo>
                    <a:pt x="94602" y="1138"/>
                    <a:pt x="92865" y="1"/>
                    <a:pt x="910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g1485ff84650_0_376"/>
            <p:cNvSpPr/>
            <p:nvPr/>
          </p:nvSpPr>
          <p:spPr>
            <a:xfrm>
              <a:off x="4761175" y="2472892"/>
              <a:ext cx="1952979" cy="1519681"/>
            </a:xfrm>
            <a:custGeom>
              <a:rect b="b" l="l" r="r" t="t"/>
              <a:pathLst>
                <a:path extrusionOk="0" h="88123" w="113249">
                  <a:moveTo>
                    <a:pt x="91028" y="1"/>
                  </a:moveTo>
                  <a:cubicBezTo>
                    <a:pt x="90541" y="1"/>
                    <a:pt x="90047" y="81"/>
                    <a:pt x="89565" y="248"/>
                  </a:cubicBezTo>
                  <a:lnTo>
                    <a:pt x="3536" y="30470"/>
                  </a:lnTo>
                  <a:cubicBezTo>
                    <a:pt x="1201" y="31271"/>
                    <a:pt x="1" y="33806"/>
                    <a:pt x="801" y="36141"/>
                  </a:cubicBezTo>
                  <a:lnTo>
                    <a:pt x="18013" y="85143"/>
                  </a:lnTo>
                  <a:cubicBezTo>
                    <a:pt x="18675" y="86968"/>
                    <a:pt x="20406" y="88122"/>
                    <a:pt x="22243" y="88122"/>
                  </a:cubicBezTo>
                  <a:cubicBezTo>
                    <a:pt x="22722" y="88122"/>
                    <a:pt x="23208" y="88043"/>
                    <a:pt x="23684" y="87878"/>
                  </a:cubicBezTo>
                  <a:lnTo>
                    <a:pt x="109712" y="57656"/>
                  </a:lnTo>
                  <a:cubicBezTo>
                    <a:pt x="112047" y="56822"/>
                    <a:pt x="113248" y="54287"/>
                    <a:pt x="112448" y="51986"/>
                  </a:cubicBezTo>
                  <a:lnTo>
                    <a:pt x="95235" y="2984"/>
                  </a:lnTo>
                  <a:cubicBezTo>
                    <a:pt x="94602" y="1138"/>
                    <a:pt x="92865" y="1"/>
                    <a:pt x="91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g1485ff84650_0_376"/>
            <p:cNvSpPr/>
            <p:nvPr/>
          </p:nvSpPr>
          <p:spPr>
            <a:xfrm>
              <a:off x="4888874" y="2847626"/>
              <a:ext cx="1757386" cy="939387"/>
            </a:xfrm>
            <a:custGeom>
              <a:rect b="b" l="l" r="r" t="t"/>
              <a:pathLst>
                <a:path extrusionOk="0" h="54473" w="101907">
                  <a:moveTo>
                    <a:pt x="94435" y="1"/>
                  </a:moveTo>
                  <a:lnTo>
                    <a:pt x="1" y="33158"/>
                  </a:lnTo>
                  <a:lnTo>
                    <a:pt x="7473" y="54473"/>
                  </a:lnTo>
                  <a:lnTo>
                    <a:pt x="101907" y="21316"/>
                  </a:lnTo>
                  <a:lnTo>
                    <a:pt x="94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g1485ff84650_0_376"/>
            <p:cNvSpPr/>
            <p:nvPr/>
          </p:nvSpPr>
          <p:spPr>
            <a:xfrm>
              <a:off x="5985294" y="2668727"/>
              <a:ext cx="355523" cy="170863"/>
            </a:xfrm>
            <a:custGeom>
              <a:rect b="b" l="l" r="r" t="t"/>
              <a:pathLst>
                <a:path extrusionOk="0" h="9908" w="20616">
                  <a:moveTo>
                    <a:pt x="19548" y="0"/>
                  </a:moveTo>
                  <a:lnTo>
                    <a:pt x="1" y="6872"/>
                  </a:lnTo>
                  <a:lnTo>
                    <a:pt x="1068" y="9908"/>
                  </a:lnTo>
                  <a:lnTo>
                    <a:pt x="20615" y="3036"/>
                  </a:lnTo>
                  <a:lnTo>
                    <a:pt x="195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g1485ff84650_0_376"/>
            <p:cNvSpPr/>
            <p:nvPr/>
          </p:nvSpPr>
          <p:spPr>
            <a:xfrm>
              <a:off x="5985294" y="2668727"/>
              <a:ext cx="355523" cy="170863"/>
            </a:xfrm>
            <a:custGeom>
              <a:rect b="b" l="l" r="r" t="t"/>
              <a:pathLst>
                <a:path extrusionOk="0" h="9908" w="20616">
                  <a:moveTo>
                    <a:pt x="19548" y="0"/>
                  </a:moveTo>
                  <a:lnTo>
                    <a:pt x="1" y="6872"/>
                  </a:lnTo>
                  <a:lnTo>
                    <a:pt x="1068" y="9908"/>
                  </a:lnTo>
                  <a:lnTo>
                    <a:pt x="20615" y="3036"/>
                  </a:lnTo>
                  <a:lnTo>
                    <a:pt x="195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g1485ff84650_0_376"/>
            <p:cNvSpPr/>
            <p:nvPr/>
          </p:nvSpPr>
          <p:spPr>
            <a:xfrm>
              <a:off x="6277528" y="3310706"/>
              <a:ext cx="279576" cy="122543"/>
            </a:xfrm>
            <a:custGeom>
              <a:rect b="b" l="l" r="r" t="t"/>
              <a:pathLst>
                <a:path extrusionOk="0" h="7106" w="16212">
                  <a:moveTo>
                    <a:pt x="15678" y="0"/>
                  </a:moveTo>
                  <a:lnTo>
                    <a:pt x="0" y="5504"/>
                  </a:lnTo>
                  <a:lnTo>
                    <a:pt x="567" y="7105"/>
                  </a:lnTo>
                  <a:lnTo>
                    <a:pt x="16212" y="1601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g1485ff84650_0_376"/>
            <p:cNvSpPr/>
            <p:nvPr/>
          </p:nvSpPr>
          <p:spPr>
            <a:xfrm>
              <a:off x="6277528" y="3310706"/>
              <a:ext cx="279576" cy="122543"/>
            </a:xfrm>
            <a:custGeom>
              <a:rect b="b" l="l" r="r" t="t"/>
              <a:pathLst>
                <a:path extrusionOk="0" h="7106" w="16212">
                  <a:moveTo>
                    <a:pt x="15678" y="0"/>
                  </a:moveTo>
                  <a:lnTo>
                    <a:pt x="0" y="5504"/>
                  </a:lnTo>
                  <a:lnTo>
                    <a:pt x="567" y="7105"/>
                  </a:lnTo>
                  <a:lnTo>
                    <a:pt x="16212" y="1601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g1485ff84650_0_376"/>
            <p:cNvSpPr/>
            <p:nvPr/>
          </p:nvSpPr>
          <p:spPr>
            <a:xfrm>
              <a:off x="6218274" y="3363614"/>
              <a:ext cx="357247" cy="149583"/>
            </a:xfrm>
            <a:custGeom>
              <a:rect b="b" l="l" r="r" t="t"/>
              <a:pathLst>
                <a:path extrusionOk="0" h="8674" w="20716">
                  <a:moveTo>
                    <a:pt x="20181" y="1"/>
                  </a:moveTo>
                  <a:lnTo>
                    <a:pt x="0" y="7073"/>
                  </a:lnTo>
                  <a:lnTo>
                    <a:pt x="534" y="8674"/>
                  </a:lnTo>
                  <a:lnTo>
                    <a:pt x="20715" y="156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485ff84650_0_376"/>
            <p:cNvSpPr/>
            <p:nvPr/>
          </p:nvSpPr>
          <p:spPr>
            <a:xfrm>
              <a:off x="6218274" y="3363614"/>
              <a:ext cx="357247" cy="149583"/>
            </a:xfrm>
            <a:custGeom>
              <a:rect b="b" l="l" r="r" t="t"/>
              <a:pathLst>
                <a:path extrusionOk="0" h="8674" w="20716">
                  <a:moveTo>
                    <a:pt x="20181" y="1"/>
                  </a:moveTo>
                  <a:lnTo>
                    <a:pt x="0" y="7073"/>
                  </a:lnTo>
                  <a:lnTo>
                    <a:pt x="534" y="8674"/>
                  </a:lnTo>
                  <a:lnTo>
                    <a:pt x="20715" y="156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g1485ff84650_0_376"/>
            <p:cNvSpPr/>
            <p:nvPr/>
          </p:nvSpPr>
          <p:spPr>
            <a:xfrm>
              <a:off x="5151188" y="3763991"/>
              <a:ext cx="194455" cy="119663"/>
            </a:xfrm>
            <a:custGeom>
              <a:rect b="b" l="l" r="r" t="t"/>
              <a:pathLst>
                <a:path extrusionOk="0" h="6939" w="11276">
                  <a:moveTo>
                    <a:pt x="10075" y="1"/>
                  </a:moveTo>
                  <a:lnTo>
                    <a:pt x="1" y="3536"/>
                  </a:lnTo>
                  <a:lnTo>
                    <a:pt x="1202" y="6939"/>
                  </a:lnTo>
                  <a:lnTo>
                    <a:pt x="11275" y="3403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g1485ff84650_0_376"/>
            <p:cNvSpPr/>
            <p:nvPr/>
          </p:nvSpPr>
          <p:spPr>
            <a:xfrm>
              <a:off x="5151188" y="3763991"/>
              <a:ext cx="194455" cy="119663"/>
            </a:xfrm>
            <a:custGeom>
              <a:rect b="b" l="l" r="r" t="t"/>
              <a:pathLst>
                <a:path extrusionOk="0" h="6939" w="11276">
                  <a:moveTo>
                    <a:pt x="10075" y="1"/>
                  </a:moveTo>
                  <a:lnTo>
                    <a:pt x="1" y="3536"/>
                  </a:lnTo>
                  <a:lnTo>
                    <a:pt x="1202" y="6939"/>
                  </a:lnTo>
                  <a:lnTo>
                    <a:pt x="11275" y="3403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g1485ff84650_0_376"/>
            <p:cNvSpPr/>
            <p:nvPr/>
          </p:nvSpPr>
          <p:spPr>
            <a:xfrm>
              <a:off x="6192958" y="3103991"/>
              <a:ext cx="299718" cy="157223"/>
            </a:xfrm>
            <a:custGeom>
              <a:rect b="b" l="l" r="r" t="t"/>
              <a:pathLst>
                <a:path extrusionOk="0" h="9117" w="17380">
                  <a:moveTo>
                    <a:pt x="14603" y="0"/>
                  </a:moveTo>
                  <a:cubicBezTo>
                    <a:pt x="14330" y="0"/>
                    <a:pt x="14051" y="47"/>
                    <a:pt x="13777" y="145"/>
                  </a:cubicBezTo>
                  <a:lnTo>
                    <a:pt x="1969" y="4282"/>
                  </a:lnTo>
                  <a:cubicBezTo>
                    <a:pt x="701" y="4749"/>
                    <a:pt x="1" y="6150"/>
                    <a:pt x="468" y="7450"/>
                  </a:cubicBezTo>
                  <a:cubicBezTo>
                    <a:pt x="812" y="8483"/>
                    <a:pt x="1787" y="9117"/>
                    <a:pt x="2826" y="9117"/>
                  </a:cubicBezTo>
                  <a:cubicBezTo>
                    <a:pt x="3095" y="9117"/>
                    <a:pt x="3369" y="9074"/>
                    <a:pt x="3636" y="8985"/>
                  </a:cubicBezTo>
                  <a:lnTo>
                    <a:pt x="15412" y="4849"/>
                  </a:lnTo>
                  <a:cubicBezTo>
                    <a:pt x="16712" y="4382"/>
                    <a:pt x="17380" y="2981"/>
                    <a:pt x="16946" y="1680"/>
                  </a:cubicBezTo>
                  <a:cubicBezTo>
                    <a:pt x="16577" y="653"/>
                    <a:pt x="15627" y="0"/>
                    <a:pt x="14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g1485ff84650_0_376"/>
            <p:cNvSpPr/>
            <p:nvPr/>
          </p:nvSpPr>
          <p:spPr>
            <a:xfrm>
              <a:off x="5844937" y="3226516"/>
              <a:ext cx="299718" cy="156947"/>
            </a:xfrm>
            <a:custGeom>
              <a:rect b="b" l="l" r="r" t="t"/>
              <a:pathLst>
                <a:path extrusionOk="0" h="9101" w="17380">
                  <a:moveTo>
                    <a:pt x="14590" y="0"/>
                  </a:moveTo>
                  <a:cubicBezTo>
                    <a:pt x="14319" y="0"/>
                    <a:pt x="14044" y="47"/>
                    <a:pt x="13777" y="145"/>
                  </a:cubicBezTo>
                  <a:lnTo>
                    <a:pt x="1969" y="4282"/>
                  </a:lnTo>
                  <a:cubicBezTo>
                    <a:pt x="701" y="4749"/>
                    <a:pt x="0" y="6150"/>
                    <a:pt x="467" y="7451"/>
                  </a:cubicBezTo>
                  <a:cubicBezTo>
                    <a:pt x="834" y="8470"/>
                    <a:pt x="1773" y="9101"/>
                    <a:pt x="2789" y="9101"/>
                  </a:cubicBezTo>
                  <a:cubicBezTo>
                    <a:pt x="3069" y="9101"/>
                    <a:pt x="3355" y="9053"/>
                    <a:pt x="3636" y="8952"/>
                  </a:cubicBezTo>
                  <a:lnTo>
                    <a:pt x="15411" y="4815"/>
                  </a:lnTo>
                  <a:cubicBezTo>
                    <a:pt x="16712" y="4348"/>
                    <a:pt x="17380" y="2947"/>
                    <a:pt x="16946" y="1680"/>
                  </a:cubicBezTo>
                  <a:cubicBezTo>
                    <a:pt x="16577" y="653"/>
                    <a:pt x="15606" y="0"/>
                    <a:pt x="1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g1485ff84650_0_376"/>
            <p:cNvSpPr/>
            <p:nvPr/>
          </p:nvSpPr>
          <p:spPr>
            <a:xfrm>
              <a:off x="5496916" y="3348697"/>
              <a:ext cx="299718" cy="157223"/>
            </a:xfrm>
            <a:custGeom>
              <a:rect b="b" l="l" r="r" t="t"/>
              <a:pathLst>
                <a:path extrusionOk="0" h="9117" w="17380">
                  <a:moveTo>
                    <a:pt x="14571" y="0"/>
                  </a:moveTo>
                  <a:cubicBezTo>
                    <a:pt x="14306" y="0"/>
                    <a:pt x="14038" y="43"/>
                    <a:pt x="13777" y="132"/>
                  </a:cubicBezTo>
                  <a:lnTo>
                    <a:pt x="1968" y="4268"/>
                  </a:lnTo>
                  <a:cubicBezTo>
                    <a:pt x="668" y="4735"/>
                    <a:pt x="0" y="6136"/>
                    <a:pt x="434" y="7437"/>
                  </a:cubicBezTo>
                  <a:cubicBezTo>
                    <a:pt x="803" y="8464"/>
                    <a:pt x="1774" y="9117"/>
                    <a:pt x="2806" y="9117"/>
                  </a:cubicBezTo>
                  <a:cubicBezTo>
                    <a:pt x="3082" y="9117"/>
                    <a:pt x="3362" y="9070"/>
                    <a:pt x="3636" y="8972"/>
                  </a:cubicBezTo>
                  <a:lnTo>
                    <a:pt x="15411" y="4835"/>
                  </a:lnTo>
                  <a:cubicBezTo>
                    <a:pt x="16712" y="4368"/>
                    <a:pt x="17379" y="2967"/>
                    <a:pt x="16946" y="1667"/>
                  </a:cubicBezTo>
                  <a:cubicBezTo>
                    <a:pt x="16575" y="634"/>
                    <a:pt x="15594" y="0"/>
                    <a:pt x="14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g1485ff84650_0_376"/>
            <p:cNvSpPr/>
            <p:nvPr/>
          </p:nvSpPr>
          <p:spPr>
            <a:xfrm>
              <a:off x="5148894" y="3470999"/>
              <a:ext cx="299718" cy="156947"/>
            </a:xfrm>
            <a:custGeom>
              <a:rect b="b" l="l" r="r" t="t"/>
              <a:pathLst>
                <a:path extrusionOk="0" h="9101" w="17380">
                  <a:moveTo>
                    <a:pt x="14590" y="0"/>
                  </a:moveTo>
                  <a:cubicBezTo>
                    <a:pt x="14319" y="0"/>
                    <a:pt x="14044" y="47"/>
                    <a:pt x="13777" y="145"/>
                  </a:cubicBezTo>
                  <a:lnTo>
                    <a:pt x="1968" y="4281"/>
                  </a:lnTo>
                  <a:cubicBezTo>
                    <a:pt x="667" y="4748"/>
                    <a:pt x="0" y="6149"/>
                    <a:pt x="434" y="7450"/>
                  </a:cubicBezTo>
                  <a:cubicBezTo>
                    <a:pt x="826" y="8470"/>
                    <a:pt x="1772" y="9100"/>
                    <a:pt x="2789" y="9100"/>
                  </a:cubicBezTo>
                  <a:cubicBezTo>
                    <a:pt x="3069" y="9100"/>
                    <a:pt x="3355" y="9052"/>
                    <a:pt x="3636" y="8951"/>
                  </a:cubicBezTo>
                  <a:lnTo>
                    <a:pt x="15411" y="4815"/>
                  </a:lnTo>
                  <a:cubicBezTo>
                    <a:pt x="16679" y="4348"/>
                    <a:pt x="17379" y="2947"/>
                    <a:pt x="16946" y="1680"/>
                  </a:cubicBezTo>
                  <a:cubicBezTo>
                    <a:pt x="16577" y="653"/>
                    <a:pt x="15606" y="0"/>
                    <a:pt x="1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g1485ff84650_0_376"/>
            <p:cNvSpPr/>
            <p:nvPr/>
          </p:nvSpPr>
          <p:spPr>
            <a:xfrm>
              <a:off x="6192958" y="3103991"/>
              <a:ext cx="299718" cy="157223"/>
            </a:xfrm>
            <a:custGeom>
              <a:rect b="b" l="l" r="r" t="t"/>
              <a:pathLst>
                <a:path extrusionOk="0" h="9117" w="17380">
                  <a:moveTo>
                    <a:pt x="14603" y="0"/>
                  </a:moveTo>
                  <a:cubicBezTo>
                    <a:pt x="14330" y="0"/>
                    <a:pt x="14051" y="47"/>
                    <a:pt x="13777" y="145"/>
                  </a:cubicBezTo>
                  <a:lnTo>
                    <a:pt x="1969" y="4282"/>
                  </a:lnTo>
                  <a:cubicBezTo>
                    <a:pt x="701" y="4749"/>
                    <a:pt x="1" y="6150"/>
                    <a:pt x="468" y="7450"/>
                  </a:cubicBezTo>
                  <a:cubicBezTo>
                    <a:pt x="812" y="8483"/>
                    <a:pt x="1787" y="9117"/>
                    <a:pt x="2826" y="9117"/>
                  </a:cubicBezTo>
                  <a:cubicBezTo>
                    <a:pt x="3095" y="9117"/>
                    <a:pt x="3369" y="9074"/>
                    <a:pt x="3636" y="8985"/>
                  </a:cubicBezTo>
                  <a:lnTo>
                    <a:pt x="15412" y="4849"/>
                  </a:lnTo>
                  <a:cubicBezTo>
                    <a:pt x="16712" y="4382"/>
                    <a:pt x="17380" y="2981"/>
                    <a:pt x="16946" y="1680"/>
                  </a:cubicBezTo>
                  <a:cubicBezTo>
                    <a:pt x="16577" y="653"/>
                    <a:pt x="15627" y="0"/>
                    <a:pt x="14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g1485ff84650_0_376"/>
            <p:cNvSpPr/>
            <p:nvPr/>
          </p:nvSpPr>
          <p:spPr>
            <a:xfrm>
              <a:off x="5844937" y="3226516"/>
              <a:ext cx="299718" cy="156947"/>
            </a:xfrm>
            <a:custGeom>
              <a:rect b="b" l="l" r="r" t="t"/>
              <a:pathLst>
                <a:path extrusionOk="0" h="9101" w="17380">
                  <a:moveTo>
                    <a:pt x="14590" y="0"/>
                  </a:moveTo>
                  <a:cubicBezTo>
                    <a:pt x="14319" y="0"/>
                    <a:pt x="14044" y="47"/>
                    <a:pt x="13777" y="145"/>
                  </a:cubicBezTo>
                  <a:lnTo>
                    <a:pt x="1969" y="4282"/>
                  </a:lnTo>
                  <a:cubicBezTo>
                    <a:pt x="701" y="4749"/>
                    <a:pt x="0" y="6150"/>
                    <a:pt x="467" y="7451"/>
                  </a:cubicBezTo>
                  <a:cubicBezTo>
                    <a:pt x="834" y="8470"/>
                    <a:pt x="1773" y="9101"/>
                    <a:pt x="2789" y="9101"/>
                  </a:cubicBezTo>
                  <a:cubicBezTo>
                    <a:pt x="3069" y="9101"/>
                    <a:pt x="3355" y="9053"/>
                    <a:pt x="3636" y="8952"/>
                  </a:cubicBezTo>
                  <a:lnTo>
                    <a:pt x="15411" y="4815"/>
                  </a:lnTo>
                  <a:cubicBezTo>
                    <a:pt x="16712" y="4348"/>
                    <a:pt x="17380" y="2947"/>
                    <a:pt x="16946" y="1680"/>
                  </a:cubicBezTo>
                  <a:cubicBezTo>
                    <a:pt x="16577" y="653"/>
                    <a:pt x="15606" y="0"/>
                    <a:pt x="1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g1485ff84650_0_376"/>
            <p:cNvSpPr/>
            <p:nvPr/>
          </p:nvSpPr>
          <p:spPr>
            <a:xfrm>
              <a:off x="5496916" y="3348697"/>
              <a:ext cx="299718" cy="157223"/>
            </a:xfrm>
            <a:custGeom>
              <a:rect b="b" l="l" r="r" t="t"/>
              <a:pathLst>
                <a:path extrusionOk="0" h="9117" w="17380">
                  <a:moveTo>
                    <a:pt x="14571" y="0"/>
                  </a:moveTo>
                  <a:cubicBezTo>
                    <a:pt x="14306" y="0"/>
                    <a:pt x="14038" y="43"/>
                    <a:pt x="13777" y="132"/>
                  </a:cubicBezTo>
                  <a:lnTo>
                    <a:pt x="1968" y="4268"/>
                  </a:lnTo>
                  <a:cubicBezTo>
                    <a:pt x="668" y="4735"/>
                    <a:pt x="0" y="6136"/>
                    <a:pt x="434" y="7437"/>
                  </a:cubicBezTo>
                  <a:cubicBezTo>
                    <a:pt x="803" y="8464"/>
                    <a:pt x="1774" y="9117"/>
                    <a:pt x="2806" y="9117"/>
                  </a:cubicBezTo>
                  <a:cubicBezTo>
                    <a:pt x="3082" y="9117"/>
                    <a:pt x="3362" y="9070"/>
                    <a:pt x="3636" y="8972"/>
                  </a:cubicBezTo>
                  <a:lnTo>
                    <a:pt x="15411" y="4835"/>
                  </a:lnTo>
                  <a:cubicBezTo>
                    <a:pt x="16712" y="4368"/>
                    <a:pt x="17379" y="2967"/>
                    <a:pt x="16946" y="1667"/>
                  </a:cubicBezTo>
                  <a:cubicBezTo>
                    <a:pt x="16575" y="634"/>
                    <a:pt x="15594" y="0"/>
                    <a:pt x="14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g1485ff84650_0_376"/>
            <p:cNvSpPr/>
            <p:nvPr/>
          </p:nvSpPr>
          <p:spPr>
            <a:xfrm>
              <a:off x="5148894" y="3470999"/>
              <a:ext cx="299718" cy="156947"/>
            </a:xfrm>
            <a:custGeom>
              <a:rect b="b" l="l" r="r" t="t"/>
              <a:pathLst>
                <a:path extrusionOk="0" h="9101" w="17380">
                  <a:moveTo>
                    <a:pt x="14590" y="0"/>
                  </a:moveTo>
                  <a:cubicBezTo>
                    <a:pt x="14319" y="0"/>
                    <a:pt x="14044" y="47"/>
                    <a:pt x="13777" y="145"/>
                  </a:cubicBezTo>
                  <a:lnTo>
                    <a:pt x="1968" y="4281"/>
                  </a:lnTo>
                  <a:cubicBezTo>
                    <a:pt x="667" y="4748"/>
                    <a:pt x="0" y="6149"/>
                    <a:pt x="434" y="7450"/>
                  </a:cubicBezTo>
                  <a:cubicBezTo>
                    <a:pt x="826" y="8470"/>
                    <a:pt x="1772" y="9100"/>
                    <a:pt x="2789" y="9100"/>
                  </a:cubicBezTo>
                  <a:cubicBezTo>
                    <a:pt x="3069" y="9100"/>
                    <a:pt x="3355" y="9052"/>
                    <a:pt x="3636" y="8951"/>
                  </a:cubicBezTo>
                  <a:lnTo>
                    <a:pt x="15411" y="4815"/>
                  </a:lnTo>
                  <a:cubicBezTo>
                    <a:pt x="16679" y="4348"/>
                    <a:pt x="17379" y="2947"/>
                    <a:pt x="16946" y="1680"/>
                  </a:cubicBezTo>
                  <a:cubicBezTo>
                    <a:pt x="16577" y="653"/>
                    <a:pt x="15606" y="0"/>
                    <a:pt x="1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g1485ff84650_0_376"/>
            <p:cNvSpPr/>
            <p:nvPr/>
          </p:nvSpPr>
          <p:spPr>
            <a:xfrm>
              <a:off x="6156727" y="2867044"/>
              <a:ext cx="285336" cy="229807"/>
            </a:xfrm>
            <a:custGeom>
              <a:rect b="b" l="l" r="r" t="t"/>
              <a:pathLst>
                <a:path extrusionOk="0" h="13326" w="16546">
                  <a:moveTo>
                    <a:pt x="12437" y="1"/>
                  </a:moveTo>
                  <a:cubicBezTo>
                    <a:pt x="12240" y="1"/>
                    <a:pt x="12039" y="36"/>
                    <a:pt x="11842" y="109"/>
                  </a:cubicBezTo>
                  <a:lnTo>
                    <a:pt x="1368" y="3778"/>
                  </a:lnTo>
                  <a:cubicBezTo>
                    <a:pt x="467" y="4112"/>
                    <a:pt x="0" y="5079"/>
                    <a:pt x="334" y="5946"/>
                  </a:cubicBezTo>
                  <a:lnTo>
                    <a:pt x="2502" y="12184"/>
                  </a:lnTo>
                  <a:cubicBezTo>
                    <a:pt x="2736" y="12887"/>
                    <a:pt x="3397" y="13326"/>
                    <a:pt x="4089" y="13326"/>
                  </a:cubicBezTo>
                  <a:cubicBezTo>
                    <a:pt x="4283" y="13326"/>
                    <a:pt x="4480" y="13291"/>
                    <a:pt x="4670" y="13218"/>
                  </a:cubicBezTo>
                  <a:lnTo>
                    <a:pt x="15178" y="9549"/>
                  </a:lnTo>
                  <a:cubicBezTo>
                    <a:pt x="16078" y="9249"/>
                    <a:pt x="16545" y="8248"/>
                    <a:pt x="16212" y="7381"/>
                  </a:cubicBezTo>
                  <a:lnTo>
                    <a:pt x="14043" y="1143"/>
                  </a:lnTo>
                  <a:cubicBezTo>
                    <a:pt x="13783" y="440"/>
                    <a:pt x="13136" y="1"/>
                    <a:pt x="12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g1485ff84650_0_376"/>
            <p:cNvSpPr/>
            <p:nvPr/>
          </p:nvSpPr>
          <p:spPr>
            <a:xfrm>
              <a:off x="6156727" y="2867044"/>
              <a:ext cx="285336" cy="229807"/>
            </a:xfrm>
            <a:custGeom>
              <a:rect b="b" l="l" r="r" t="t"/>
              <a:pathLst>
                <a:path extrusionOk="0" h="13326" w="16546">
                  <a:moveTo>
                    <a:pt x="12437" y="1"/>
                  </a:moveTo>
                  <a:cubicBezTo>
                    <a:pt x="12240" y="1"/>
                    <a:pt x="12039" y="36"/>
                    <a:pt x="11842" y="109"/>
                  </a:cubicBezTo>
                  <a:lnTo>
                    <a:pt x="1368" y="3778"/>
                  </a:lnTo>
                  <a:cubicBezTo>
                    <a:pt x="467" y="4112"/>
                    <a:pt x="0" y="5079"/>
                    <a:pt x="334" y="5946"/>
                  </a:cubicBezTo>
                  <a:lnTo>
                    <a:pt x="2502" y="12184"/>
                  </a:lnTo>
                  <a:cubicBezTo>
                    <a:pt x="2736" y="12887"/>
                    <a:pt x="3397" y="13326"/>
                    <a:pt x="4089" y="13326"/>
                  </a:cubicBezTo>
                  <a:cubicBezTo>
                    <a:pt x="4283" y="13326"/>
                    <a:pt x="4480" y="13291"/>
                    <a:pt x="4670" y="13218"/>
                  </a:cubicBezTo>
                  <a:lnTo>
                    <a:pt x="15178" y="9549"/>
                  </a:lnTo>
                  <a:cubicBezTo>
                    <a:pt x="16078" y="9249"/>
                    <a:pt x="16545" y="8248"/>
                    <a:pt x="16212" y="7381"/>
                  </a:cubicBezTo>
                  <a:lnTo>
                    <a:pt x="14043" y="1143"/>
                  </a:lnTo>
                  <a:cubicBezTo>
                    <a:pt x="13783" y="440"/>
                    <a:pt x="13136" y="1"/>
                    <a:pt x="12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g1485ff84650_0_376"/>
            <p:cNvSpPr/>
            <p:nvPr/>
          </p:nvSpPr>
          <p:spPr>
            <a:xfrm>
              <a:off x="5061462" y="2998123"/>
              <a:ext cx="235291" cy="208475"/>
            </a:xfrm>
            <a:custGeom>
              <a:rect b="b" l="l" r="r" t="t"/>
              <a:pathLst>
                <a:path extrusionOk="0" h="12089" w="13644">
                  <a:moveTo>
                    <a:pt x="6371" y="413"/>
                  </a:moveTo>
                  <a:cubicBezTo>
                    <a:pt x="10975" y="413"/>
                    <a:pt x="13643" y="5584"/>
                    <a:pt x="10975" y="9320"/>
                  </a:cubicBezTo>
                  <a:cubicBezTo>
                    <a:pt x="9835" y="10950"/>
                    <a:pt x="8103" y="11719"/>
                    <a:pt x="6382" y="11719"/>
                  </a:cubicBezTo>
                  <a:cubicBezTo>
                    <a:pt x="4124" y="11719"/>
                    <a:pt x="1886" y="10394"/>
                    <a:pt x="1034" y="7952"/>
                  </a:cubicBezTo>
                  <a:cubicBezTo>
                    <a:pt x="0" y="4983"/>
                    <a:pt x="1534" y="1748"/>
                    <a:pt x="4503" y="714"/>
                  </a:cubicBezTo>
                  <a:cubicBezTo>
                    <a:pt x="5104" y="513"/>
                    <a:pt x="5737" y="413"/>
                    <a:pt x="6371" y="413"/>
                  </a:cubicBezTo>
                  <a:close/>
                  <a:moveTo>
                    <a:pt x="6329" y="0"/>
                  </a:moveTo>
                  <a:cubicBezTo>
                    <a:pt x="6001" y="0"/>
                    <a:pt x="5670" y="26"/>
                    <a:pt x="5337" y="80"/>
                  </a:cubicBezTo>
                  <a:cubicBezTo>
                    <a:pt x="2268" y="614"/>
                    <a:pt x="100" y="3416"/>
                    <a:pt x="367" y="6551"/>
                  </a:cubicBezTo>
                  <a:cubicBezTo>
                    <a:pt x="634" y="9687"/>
                    <a:pt x="3236" y="12088"/>
                    <a:pt x="6371" y="12088"/>
                  </a:cubicBezTo>
                  <a:cubicBezTo>
                    <a:pt x="7038" y="12088"/>
                    <a:pt x="7739" y="11955"/>
                    <a:pt x="8373" y="11721"/>
                  </a:cubicBezTo>
                  <a:cubicBezTo>
                    <a:pt x="11341" y="10687"/>
                    <a:pt x="13009" y="7552"/>
                    <a:pt x="12209" y="4516"/>
                  </a:cubicBezTo>
                  <a:cubicBezTo>
                    <a:pt x="11524" y="1806"/>
                    <a:pt x="9057" y="0"/>
                    <a:pt x="6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g1485ff84650_0_376"/>
            <p:cNvSpPr/>
            <p:nvPr/>
          </p:nvSpPr>
          <p:spPr>
            <a:xfrm>
              <a:off x="5061462" y="2998123"/>
              <a:ext cx="235291" cy="208475"/>
            </a:xfrm>
            <a:custGeom>
              <a:rect b="b" l="l" r="r" t="t"/>
              <a:pathLst>
                <a:path extrusionOk="0" h="12089" w="13644">
                  <a:moveTo>
                    <a:pt x="6371" y="413"/>
                  </a:moveTo>
                  <a:cubicBezTo>
                    <a:pt x="10975" y="413"/>
                    <a:pt x="13643" y="5584"/>
                    <a:pt x="10975" y="9320"/>
                  </a:cubicBezTo>
                  <a:cubicBezTo>
                    <a:pt x="9835" y="10950"/>
                    <a:pt x="8103" y="11719"/>
                    <a:pt x="6382" y="11719"/>
                  </a:cubicBezTo>
                  <a:cubicBezTo>
                    <a:pt x="4124" y="11719"/>
                    <a:pt x="1886" y="10394"/>
                    <a:pt x="1034" y="7952"/>
                  </a:cubicBezTo>
                  <a:cubicBezTo>
                    <a:pt x="0" y="4983"/>
                    <a:pt x="1534" y="1748"/>
                    <a:pt x="4503" y="714"/>
                  </a:cubicBezTo>
                  <a:cubicBezTo>
                    <a:pt x="5104" y="513"/>
                    <a:pt x="5737" y="413"/>
                    <a:pt x="6371" y="413"/>
                  </a:cubicBezTo>
                  <a:close/>
                  <a:moveTo>
                    <a:pt x="6329" y="0"/>
                  </a:moveTo>
                  <a:cubicBezTo>
                    <a:pt x="6001" y="0"/>
                    <a:pt x="5670" y="26"/>
                    <a:pt x="5337" y="80"/>
                  </a:cubicBezTo>
                  <a:cubicBezTo>
                    <a:pt x="2268" y="614"/>
                    <a:pt x="100" y="3416"/>
                    <a:pt x="367" y="6551"/>
                  </a:cubicBezTo>
                  <a:cubicBezTo>
                    <a:pt x="634" y="9687"/>
                    <a:pt x="3236" y="12088"/>
                    <a:pt x="6371" y="12088"/>
                  </a:cubicBezTo>
                  <a:cubicBezTo>
                    <a:pt x="7038" y="12088"/>
                    <a:pt x="7739" y="11955"/>
                    <a:pt x="8373" y="11721"/>
                  </a:cubicBezTo>
                  <a:cubicBezTo>
                    <a:pt x="11341" y="10687"/>
                    <a:pt x="13009" y="7552"/>
                    <a:pt x="12209" y="4516"/>
                  </a:cubicBezTo>
                  <a:cubicBezTo>
                    <a:pt x="11524" y="1806"/>
                    <a:pt x="9057" y="0"/>
                    <a:pt x="6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g1485ff84650_0_376"/>
            <p:cNvSpPr/>
            <p:nvPr/>
          </p:nvSpPr>
          <p:spPr>
            <a:xfrm>
              <a:off x="4909016" y="3053514"/>
              <a:ext cx="237550" cy="201835"/>
            </a:xfrm>
            <a:custGeom>
              <a:rect b="b" l="l" r="r" t="t"/>
              <a:pathLst>
                <a:path extrusionOk="0" h="11704" w="13775">
                  <a:moveTo>
                    <a:pt x="6592" y="1"/>
                  </a:moveTo>
                  <a:cubicBezTo>
                    <a:pt x="5957" y="1"/>
                    <a:pt x="5301" y="107"/>
                    <a:pt x="4637" y="337"/>
                  </a:cubicBezTo>
                  <a:cubicBezTo>
                    <a:pt x="1602" y="1404"/>
                    <a:pt x="0" y="4773"/>
                    <a:pt x="1068" y="7809"/>
                  </a:cubicBezTo>
                  <a:cubicBezTo>
                    <a:pt x="1977" y="10380"/>
                    <a:pt x="4271" y="11704"/>
                    <a:pt x="6575" y="11704"/>
                  </a:cubicBezTo>
                  <a:cubicBezTo>
                    <a:pt x="8665" y="11704"/>
                    <a:pt x="10763" y="10614"/>
                    <a:pt x="11842" y="8376"/>
                  </a:cubicBezTo>
                  <a:cubicBezTo>
                    <a:pt x="13775" y="4338"/>
                    <a:pt x="10644" y="1"/>
                    <a:pt x="6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g1485ff84650_0_376"/>
            <p:cNvSpPr/>
            <p:nvPr/>
          </p:nvSpPr>
          <p:spPr>
            <a:xfrm>
              <a:off x="4909016" y="3053514"/>
              <a:ext cx="237550" cy="201835"/>
            </a:xfrm>
            <a:custGeom>
              <a:rect b="b" l="l" r="r" t="t"/>
              <a:pathLst>
                <a:path extrusionOk="0" h="11704" w="13775">
                  <a:moveTo>
                    <a:pt x="6592" y="1"/>
                  </a:moveTo>
                  <a:cubicBezTo>
                    <a:pt x="5957" y="1"/>
                    <a:pt x="5301" y="107"/>
                    <a:pt x="4637" y="337"/>
                  </a:cubicBezTo>
                  <a:cubicBezTo>
                    <a:pt x="1602" y="1404"/>
                    <a:pt x="0" y="4773"/>
                    <a:pt x="1068" y="7809"/>
                  </a:cubicBezTo>
                  <a:cubicBezTo>
                    <a:pt x="1977" y="10380"/>
                    <a:pt x="4271" y="11704"/>
                    <a:pt x="6575" y="11704"/>
                  </a:cubicBezTo>
                  <a:cubicBezTo>
                    <a:pt x="8665" y="11704"/>
                    <a:pt x="10763" y="10614"/>
                    <a:pt x="11842" y="8376"/>
                  </a:cubicBezTo>
                  <a:cubicBezTo>
                    <a:pt x="13775" y="4338"/>
                    <a:pt x="10644" y="1"/>
                    <a:pt x="6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g1485ff84650_0_376"/>
            <p:cNvSpPr/>
            <p:nvPr/>
          </p:nvSpPr>
          <p:spPr>
            <a:xfrm>
              <a:off x="5074103" y="2091761"/>
              <a:ext cx="55253" cy="82845"/>
            </a:xfrm>
            <a:custGeom>
              <a:rect b="b" l="l" r="r" t="t"/>
              <a:pathLst>
                <a:path extrusionOk="0" h="4804" w="3204">
                  <a:moveTo>
                    <a:pt x="2036" y="134"/>
                  </a:moveTo>
                  <a:cubicBezTo>
                    <a:pt x="2236" y="134"/>
                    <a:pt x="2469" y="234"/>
                    <a:pt x="2603" y="434"/>
                  </a:cubicBezTo>
                  <a:cubicBezTo>
                    <a:pt x="2970" y="1001"/>
                    <a:pt x="3103" y="1735"/>
                    <a:pt x="2903" y="2402"/>
                  </a:cubicBezTo>
                  <a:cubicBezTo>
                    <a:pt x="2669" y="3669"/>
                    <a:pt x="1902" y="4703"/>
                    <a:pt x="1168" y="4703"/>
                  </a:cubicBezTo>
                  <a:cubicBezTo>
                    <a:pt x="935" y="4703"/>
                    <a:pt x="735" y="4603"/>
                    <a:pt x="568" y="4437"/>
                  </a:cubicBezTo>
                  <a:cubicBezTo>
                    <a:pt x="234" y="4003"/>
                    <a:pt x="134" y="3269"/>
                    <a:pt x="268" y="2435"/>
                  </a:cubicBezTo>
                  <a:cubicBezTo>
                    <a:pt x="501" y="1168"/>
                    <a:pt x="1268" y="134"/>
                    <a:pt x="2002" y="134"/>
                  </a:cubicBezTo>
                  <a:close/>
                  <a:moveTo>
                    <a:pt x="2036" y="0"/>
                  </a:moveTo>
                  <a:cubicBezTo>
                    <a:pt x="1235" y="0"/>
                    <a:pt x="401" y="1101"/>
                    <a:pt x="168" y="2402"/>
                  </a:cubicBezTo>
                  <a:cubicBezTo>
                    <a:pt x="1" y="3102"/>
                    <a:pt x="101" y="3870"/>
                    <a:pt x="501" y="4503"/>
                  </a:cubicBezTo>
                  <a:cubicBezTo>
                    <a:pt x="668" y="4703"/>
                    <a:pt x="902" y="4804"/>
                    <a:pt x="1168" y="4804"/>
                  </a:cubicBezTo>
                  <a:cubicBezTo>
                    <a:pt x="1969" y="4804"/>
                    <a:pt x="2803" y="3736"/>
                    <a:pt x="3036" y="2435"/>
                  </a:cubicBezTo>
                  <a:cubicBezTo>
                    <a:pt x="3203" y="1735"/>
                    <a:pt x="3070" y="967"/>
                    <a:pt x="2703" y="334"/>
                  </a:cubicBezTo>
                  <a:cubicBezTo>
                    <a:pt x="2536" y="134"/>
                    <a:pt x="2269" y="0"/>
                    <a:pt x="2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0" name="Google Shape;2060;g1485ff84650_0_376"/>
          <p:cNvSpPr txBox="1"/>
          <p:nvPr/>
        </p:nvSpPr>
        <p:spPr>
          <a:xfrm>
            <a:off x="957275" y="2860550"/>
            <a:ext cx="1290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87</a:t>
            </a:r>
            <a:r>
              <a:rPr b="1" lang="en" sz="27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27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7%</a:t>
            </a:r>
            <a:endParaRPr b="1" i="0" sz="27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61" name="Google Shape;2061;g1485ff84650_0_376"/>
          <p:cNvSpPr txBox="1"/>
          <p:nvPr/>
        </p:nvSpPr>
        <p:spPr>
          <a:xfrm>
            <a:off x="332926" y="3767600"/>
            <a:ext cx="27720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Asumsi Nasabah Prioritas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87</a:t>
            </a: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7% nasabah yang tidak gagal bayar</a:t>
            </a: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dapat dipertimbangkan menjadi nasabah prioritas (dengan syarat tambahan seperti minimum saldo bank)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62" name="Google Shape;2062;g1485ff84650_0_376"/>
          <p:cNvSpPr/>
          <p:nvPr/>
        </p:nvSpPr>
        <p:spPr>
          <a:xfrm rot="5400000">
            <a:off x="2753613" y="2425750"/>
            <a:ext cx="843300" cy="489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3" name="Google Shape;2063;g1485ff84650_0_376"/>
          <p:cNvSpPr txBox="1"/>
          <p:nvPr>
            <p:ph type="title"/>
          </p:nvPr>
        </p:nvSpPr>
        <p:spPr>
          <a:xfrm>
            <a:off x="493675" y="1242600"/>
            <a:ext cx="2263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Insight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2064" name="Google Shape;2064;g1485ff84650_0_376"/>
          <p:cNvSpPr txBox="1"/>
          <p:nvPr>
            <p:ph type="title"/>
          </p:nvPr>
        </p:nvSpPr>
        <p:spPr>
          <a:xfrm>
            <a:off x="3664125" y="1242600"/>
            <a:ext cx="5358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Recommendation</a:t>
            </a:r>
            <a:endParaRPr b="0" sz="1800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150c58f3b7b_0_0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1"/>
                </a:solidFill>
              </a:rPr>
              <a:t>Default Prevention Initiatives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70" name="Google Shape;2070;g150c58f3b7b_0_0"/>
          <p:cNvSpPr/>
          <p:nvPr/>
        </p:nvSpPr>
        <p:spPr>
          <a:xfrm>
            <a:off x="408980" y="1172550"/>
            <a:ext cx="2649000" cy="21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Google Shape;2071;g150c58f3b7b_0_0"/>
          <p:cNvSpPr txBox="1"/>
          <p:nvPr/>
        </p:nvSpPr>
        <p:spPr>
          <a:xfrm>
            <a:off x="568875" y="1306025"/>
            <a:ext cx="249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Bayar Sebelum Jatuh Tempo, Menangkan Mobil Mini Cooper!</a:t>
            </a:r>
            <a:endParaRPr b="0" i="0" sz="22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72" name="Google Shape;2072;g150c58f3b7b_0_0"/>
          <p:cNvSpPr txBox="1"/>
          <p:nvPr/>
        </p:nvSpPr>
        <p:spPr>
          <a:xfrm>
            <a:off x="548227" y="2992727"/>
            <a:ext cx="24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Diundi secara acak untuk 1 pemenang</a:t>
            </a:r>
            <a:endParaRPr b="0" i="0" sz="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73" name="Google Shape;2073;g150c58f3b7b_0_0"/>
          <p:cNvSpPr txBox="1"/>
          <p:nvPr/>
        </p:nvSpPr>
        <p:spPr>
          <a:xfrm>
            <a:off x="434913" y="3386600"/>
            <a:ext cx="25971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Hadiah Bayar On-time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Nasabah yang membayar sebelum jatuh tempo berkesempatan untuk memenangkan hadiah seperti mobil 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(69</a:t>
            </a: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84% nasabah belum memiliki mobil)</a:t>
            </a:r>
            <a:endParaRPr b="1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74" name="Google Shape;2074;g150c58f3b7b_0_0"/>
          <p:cNvSpPr/>
          <p:nvPr/>
        </p:nvSpPr>
        <p:spPr>
          <a:xfrm>
            <a:off x="3246066" y="1172550"/>
            <a:ext cx="2649000" cy="2130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g150c58f3b7b_0_0"/>
          <p:cNvSpPr/>
          <p:nvPr/>
        </p:nvSpPr>
        <p:spPr>
          <a:xfrm>
            <a:off x="6083153" y="1172550"/>
            <a:ext cx="2649000" cy="21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50c58f3b7b_0_0"/>
          <p:cNvSpPr txBox="1"/>
          <p:nvPr/>
        </p:nvSpPr>
        <p:spPr>
          <a:xfrm>
            <a:off x="3272013" y="3386600"/>
            <a:ext cx="2597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Autodebet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Sistem pembayaran di mana biaya pinjaman akan dibayarkan langsung secara otomatis dari saldo bank nasabah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77" name="Google Shape;2077;g150c58f3b7b_0_0"/>
          <p:cNvSpPr txBox="1"/>
          <p:nvPr/>
        </p:nvSpPr>
        <p:spPr>
          <a:xfrm>
            <a:off x="6083138" y="3386600"/>
            <a:ext cx="2597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Overpass"/>
                <a:ea typeface="Overpass"/>
                <a:cs typeface="Overpass"/>
                <a:sym typeface="Overpass"/>
              </a:rPr>
              <a:t>Automatic Reminder</a:t>
            </a:r>
            <a:endParaRPr b="1" i="0" sz="1200" u="none" cap="none" strike="noStrike">
              <a:solidFill>
                <a:schemeClr val="l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Pengingat otomatis yang dikirimkan kepada nasabah melalui email atau SMS sebelum jatuh tempo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78" name="Google Shape;2078;g150c58f3b7b_0_0"/>
          <p:cNvSpPr txBox="1"/>
          <p:nvPr/>
        </p:nvSpPr>
        <p:spPr>
          <a:xfrm>
            <a:off x="3380026" y="1272825"/>
            <a:ext cx="243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Aktifkan Autodebet</a:t>
            </a:r>
            <a:endParaRPr b="1" i="0" sz="23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79" name="Google Shape;2079;g150c58f3b7b_0_0"/>
          <p:cNvSpPr/>
          <p:nvPr/>
        </p:nvSpPr>
        <p:spPr>
          <a:xfrm>
            <a:off x="3449075" y="1651425"/>
            <a:ext cx="1780500" cy="25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Dapat Cashback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80" name="Google Shape;2080;g150c58f3b7b_0_0"/>
          <p:cNvSpPr/>
          <p:nvPr/>
        </p:nvSpPr>
        <p:spPr>
          <a:xfrm>
            <a:off x="4945675" y="1635425"/>
            <a:ext cx="756900" cy="415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50rb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1" name="Google Shape;2081;g150c58f3b7b_0_0"/>
          <p:cNvGrpSpPr/>
          <p:nvPr/>
        </p:nvGrpSpPr>
        <p:grpSpPr>
          <a:xfrm rot="-521051">
            <a:off x="3502662" y="2183981"/>
            <a:ext cx="775492" cy="954297"/>
            <a:chOff x="4911189" y="3793455"/>
            <a:chExt cx="296580" cy="364935"/>
          </a:xfrm>
        </p:grpSpPr>
        <p:sp>
          <p:nvSpPr>
            <p:cNvPr id="2082" name="Google Shape;2082;g150c58f3b7b_0_0"/>
            <p:cNvSpPr/>
            <p:nvPr/>
          </p:nvSpPr>
          <p:spPr>
            <a:xfrm>
              <a:off x="4951157" y="3861810"/>
              <a:ext cx="31932" cy="35215"/>
            </a:xfrm>
            <a:custGeom>
              <a:rect b="b" l="l" r="r" t="t"/>
              <a:pathLst>
                <a:path extrusionOk="0" h="1341" w="1216">
                  <a:moveTo>
                    <a:pt x="584" y="0"/>
                  </a:moveTo>
                  <a:lnTo>
                    <a:pt x="0" y="431"/>
                  </a:lnTo>
                  <a:lnTo>
                    <a:pt x="622" y="1340"/>
                  </a:lnTo>
                  <a:cubicBezTo>
                    <a:pt x="814" y="1187"/>
                    <a:pt x="1005" y="1043"/>
                    <a:pt x="1216" y="909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g150c58f3b7b_0_0"/>
            <p:cNvSpPr/>
            <p:nvPr/>
          </p:nvSpPr>
          <p:spPr>
            <a:xfrm>
              <a:off x="5136132" y="3861810"/>
              <a:ext cx="31932" cy="34952"/>
            </a:xfrm>
            <a:custGeom>
              <a:rect b="b" l="l" r="r" t="t"/>
              <a:pathLst>
                <a:path extrusionOk="0" h="1331" w="1216">
                  <a:moveTo>
                    <a:pt x="632" y="0"/>
                  </a:moveTo>
                  <a:lnTo>
                    <a:pt x="0" y="909"/>
                  </a:lnTo>
                  <a:cubicBezTo>
                    <a:pt x="201" y="1034"/>
                    <a:pt x="392" y="1177"/>
                    <a:pt x="584" y="1331"/>
                  </a:cubicBezTo>
                  <a:lnTo>
                    <a:pt x="1215" y="421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g150c58f3b7b_0_0"/>
            <p:cNvSpPr/>
            <p:nvPr/>
          </p:nvSpPr>
          <p:spPr>
            <a:xfrm>
              <a:off x="5043382" y="3833659"/>
              <a:ext cx="32457" cy="33193"/>
            </a:xfrm>
            <a:custGeom>
              <a:rect b="b" l="l" r="r" t="t"/>
              <a:pathLst>
                <a:path extrusionOk="0" h="1264" w="1236">
                  <a:moveTo>
                    <a:pt x="1" y="0"/>
                  </a:moveTo>
                  <a:lnTo>
                    <a:pt x="1" y="1264"/>
                  </a:lnTo>
                  <a:cubicBezTo>
                    <a:pt x="206" y="1235"/>
                    <a:pt x="412" y="1221"/>
                    <a:pt x="618" y="1221"/>
                  </a:cubicBezTo>
                  <a:cubicBezTo>
                    <a:pt x="824" y="1221"/>
                    <a:pt x="1029" y="1235"/>
                    <a:pt x="1235" y="126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g150c58f3b7b_0_0"/>
            <p:cNvSpPr/>
            <p:nvPr/>
          </p:nvSpPr>
          <p:spPr>
            <a:xfrm>
              <a:off x="5043382" y="3833659"/>
              <a:ext cx="21901" cy="33193"/>
            </a:xfrm>
            <a:custGeom>
              <a:rect b="b" l="l" r="r" t="t"/>
              <a:pathLst>
                <a:path extrusionOk="0" h="1264" w="834">
                  <a:moveTo>
                    <a:pt x="1" y="0"/>
                  </a:moveTo>
                  <a:lnTo>
                    <a:pt x="1" y="1264"/>
                  </a:lnTo>
                  <a:cubicBezTo>
                    <a:pt x="202" y="1235"/>
                    <a:pt x="412" y="1225"/>
                    <a:pt x="623" y="1225"/>
                  </a:cubicBezTo>
                  <a:cubicBezTo>
                    <a:pt x="690" y="1225"/>
                    <a:pt x="766" y="1225"/>
                    <a:pt x="833" y="1235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g150c58f3b7b_0_0"/>
            <p:cNvSpPr/>
            <p:nvPr/>
          </p:nvSpPr>
          <p:spPr>
            <a:xfrm>
              <a:off x="4911189" y="3861810"/>
              <a:ext cx="296580" cy="296580"/>
            </a:xfrm>
            <a:custGeom>
              <a:rect b="b" l="l" r="r" t="t"/>
              <a:pathLst>
                <a:path extrusionOk="0" h="11294" w="11294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8767" y="11293"/>
                    <a:pt x="11294" y="8767"/>
                    <a:pt x="11294" y="5647"/>
                  </a:cubicBezTo>
                  <a:cubicBezTo>
                    <a:pt x="11294" y="2527"/>
                    <a:pt x="8767" y="0"/>
                    <a:pt x="5647" y="0"/>
                  </a:cubicBezTo>
                  <a:close/>
                </a:path>
              </a:pathLst>
            </a:custGeom>
            <a:solidFill>
              <a:srgbClr val="AE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g150c58f3b7b_0_0"/>
            <p:cNvSpPr/>
            <p:nvPr/>
          </p:nvSpPr>
          <p:spPr>
            <a:xfrm>
              <a:off x="4911189" y="3861810"/>
              <a:ext cx="161630" cy="296580"/>
            </a:xfrm>
            <a:custGeom>
              <a:rect b="b" l="l" r="r" t="t"/>
              <a:pathLst>
                <a:path extrusionOk="0" h="11294" w="6155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5752" y="11293"/>
                    <a:pt x="5858" y="11293"/>
                    <a:pt x="5953" y="11284"/>
                  </a:cubicBezTo>
                  <a:cubicBezTo>
                    <a:pt x="3044" y="11025"/>
                    <a:pt x="814" y="8585"/>
                    <a:pt x="814" y="5656"/>
                  </a:cubicBezTo>
                  <a:cubicBezTo>
                    <a:pt x="814" y="2661"/>
                    <a:pt x="3159" y="182"/>
                    <a:pt x="6154" y="19"/>
                  </a:cubicBezTo>
                  <a:cubicBezTo>
                    <a:pt x="5982" y="10"/>
                    <a:pt x="5819" y="0"/>
                    <a:pt x="5647" y="0"/>
                  </a:cubicBezTo>
                  <a:close/>
                </a:path>
              </a:pathLst>
            </a:custGeom>
            <a:solidFill>
              <a:srgbClr val="879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g150c58f3b7b_0_0"/>
            <p:cNvSpPr/>
            <p:nvPr/>
          </p:nvSpPr>
          <p:spPr>
            <a:xfrm>
              <a:off x="4925527" y="3885680"/>
              <a:ext cx="258372" cy="248577"/>
            </a:xfrm>
            <a:custGeom>
              <a:rect b="b" l="l" r="r" t="t"/>
              <a:pathLst>
                <a:path extrusionOk="0" h="9466" w="9839">
                  <a:moveTo>
                    <a:pt x="5101" y="0"/>
                  </a:moveTo>
                  <a:cubicBezTo>
                    <a:pt x="3870" y="0"/>
                    <a:pt x="2662" y="481"/>
                    <a:pt x="1761" y="1388"/>
                  </a:cubicBezTo>
                  <a:cubicBezTo>
                    <a:pt x="402" y="2738"/>
                    <a:pt x="0" y="4776"/>
                    <a:pt x="727" y="6546"/>
                  </a:cubicBezTo>
                  <a:cubicBezTo>
                    <a:pt x="1464" y="8317"/>
                    <a:pt x="3187" y="9465"/>
                    <a:pt x="5101" y="9465"/>
                  </a:cubicBezTo>
                  <a:cubicBezTo>
                    <a:pt x="7714" y="9465"/>
                    <a:pt x="9838" y="7350"/>
                    <a:pt x="9838" y="4738"/>
                  </a:cubicBezTo>
                  <a:cubicBezTo>
                    <a:pt x="9838" y="2814"/>
                    <a:pt x="8680" y="1091"/>
                    <a:pt x="6919" y="364"/>
                  </a:cubicBezTo>
                  <a:cubicBezTo>
                    <a:pt x="6331" y="119"/>
                    <a:pt x="5713" y="0"/>
                    <a:pt x="5101" y="0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g150c58f3b7b_0_0"/>
            <p:cNvSpPr/>
            <p:nvPr/>
          </p:nvSpPr>
          <p:spPr>
            <a:xfrm>
              <a:off x="4937317" y="3885680"/>
              <a:ext cx="129724" cy="248577"/>
            </a:xfrm>
            <a:custGeom>
              <a:rect b="b" l="l" r="r" t="t"/>
              <a:pathLst>
                <a:path extrusionOk="0" h="9466" w="4940">
                  <a:moveTo>
                    <a:pt x="4652" y="0"/>
                  </a:moveTo>
                  <a:cubicBezTo>
                    <a:pt x="2068" y="39"/>
                    <a:pt x="1" y="2144"/>
                    <a:pt x="1" y="4738"/>
                  </a:cubicBezTo>
                  <a:cubicBezTo>
                    <a:pt x="1" y="7322"/>
                    <a:pt x="2068" y="9427"/>
                    <a:pt x="4652" y="9465"/>
                  </a:cubicBezTo>
                  <a:cubicBezTo>
                    <a:pt x="4748" y="9465"/>
                    <a:pt x="4843" y="9465"/>
                    <a:pt x="4939" y="9456"/>
                  </a:cubicBezTo>
                  <a:cubicBezTo>
                    <a:pt x="2441" y="9303"/>
                    <a:pt x="489" y="7236"/>
                    <a:pt x="489" y="4738"/>
                  </a:cubicBezTo>
                  <a:cubicBezTo>
                    <a:pt x="489" y="2230"/>
                    <a:pt x="2441" y="163"/>
                    <a:pt x="4939" y="10"/>
                  </a:cubicBezTo>
                  <a:cubicBezTo>
                    <a:pt x="4843" y="10"/>
                    <a:pt x="4748" y="0"/>
                    <a:pt x="4652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g150c58f3b7b_0_0"/>
            <p:cNvSpPr/>
            <p:nvPr/>
          </p:nvSpPr>
          <p:spPr>
            <a:xfrm>
              <a:off x="4942596" y="3902381"/>
              <a:ext cx="223972" cy="215279"/>
            </a:xfrm>
            <a:custGeom>
              <a:rect b="b" l="l" r="r" t="t"/>
              <a:pathLst>
                <a:path extrusionOk="0" h="8198" w="8529">
                  <a:moveTo>
                    <a:pt x="4420" y="0"/>
                  </a:moveTo>
                  <a:cubicBezTo>
                    <a:pt x="3353" y="0"/>
                    <a:pt x="2303" y="415"/>
                    <a:pt x="1523" y="1202"/>
                  </a:cubicBezTo>
                  <a:cubicBezTo>
                    <a:pt x="345" y="2369"/>
                    <a:pt x="1" y="4140"/>
                    <a:pt x="633" y="5671"/>
                  </a:cubicBezTo>
                  <a:cubicBezTo>
                    <a:pt x="1264" y="7202"/>
                    <a:pt x="2767" y="8198"/>
                    <a:pt x="4422" y="8198"/>
                  </a:cubicBezTo>
                  <a:cubicBezTo>
                    <a:pt x="6691" y="8198"/>
                    <a:pt x="8518" y="6360"/>
                    <a:pt x="8528" y="4102"/>
                  </a:cubicBezTo>
                  <a:cubicBezTo>
                    <a:pt x="8518" y="2436"/>
                    <a:pt x="7523" y="944"/>
                    <a:pt x="5992" y="312"/>
                  </a:cubicBezTo>
                  <a:cubicBezTo>
                    <a:pt x="5484" y="102"/>
                    <a:pt x="4950" y="0"/>
                    <a:pt x="4420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g150c58f3b7b_0_0"/>
            <p:cNvSpPr/>
            <p:nvPr/>
          </p:nvSpPr>
          <p:spPr>
            <a:xfrm>
              <a:off x="4951157" y="3902381"/>
              <a:ext cx="121400" cy="215385"/>
            </a:xfrm>
            <a:custGeom>
              <a:rect b="b" l="l" r="r" t="t"/>
              <a:pathLst>
                <a:path extrusionOk="0" h="8202" w="4623">
                  <a:moveTo>
                    <a:pt x="4091" y="0"/>
                  </a:moveTo>
                  <a:cubicBezTo>
                    <a:pt x="1867" y="0"/>
                    <a:pt x="0" y="1804"/>
                    <a:pt x="0" y="4102"/>
                  </a:cubicBezTo>
                  <a:cubicBezTo>
                    <a:pt x="0" y="6395"/>
                    <a:pt x="1875" y="8201"/>
                    <a:pt x="4105" y="8201"/>
                  </a:cubicBezTo>
                  <a:cubicBezTo>
                    <a:pt x="4276" y="8201"/>
                    <a:pt x="4448" y="8191"/>
                    <a:pt x="4623" y="8169"/>
                  </a:cubicBezTo>
                  <a:cubicBezTo>
                    <a:pt x="2575" y="7901"/>
                    <a:pt x="1034" y="6159"/>
                    <a:pt x="1034" y="4102"/>
                  </a:cubicBezTo>
                  <a:cubicBezTo>
                    <a:pt x="1034" y="2035"/>
                    <a:pt x="2575" y="293"/>
                    <a:pt x="4623" y="34"/>
                  </a:cubicBezTo>
                  <a:cubicBezTo>
                    <a:pt x="4444" y="11"/>
                    <a:pt x="4266" y="0"/>
                    <a:pt x="409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g150c58f3b7b_0_0"/>
            <p:cNvSpPr/>
            <p:nvPr/>
          </p:nvSpPr>
          <p:spPr>
            <a:xfrm>
              <a:off x="5054069" y="3937255"/>
              <a:ext cx="10950" cy="76128"/>
            </a:xfrm>
            <a:custGeom>
              <a:rect b="b" l="l" r="r" t="t"/>
              <a:pathLst>
                <a:path extrusionOk="0" h="2899" w="417">
                  <a:moveTo>
                    <a:pt x="207" y="1"/>
                  </a:moveTo>
                  <a:cubicBezTo>
                    <a:pt x="103" y="1"/>
                    <a:pt x="0" y="70"/>
                    <a:pt x="5" y="209"/>
                  </a:cubicBezTo>
                  <a:lnTo>
                    <a:pt x="5" y="2688"/>
                  </a:lnTo>
                  <a:cubicBezTo>
                    <a:pt x="5" y="2802"/>
                    <a:pt x="91" y="2898"/>
                    <a:pt x="206" y="2898"/>
                  </a:cubicBezTo>
                  <a:cubicBezTo>
                    <a:pt x="331" y="2898"/>
                    <a:pt x="417" y="2802"/>
                    <a:pt x="417" y="2688"/>
                  </a:cubicBezTo>
                  <a:lnTo>
                    <a:pt x="417" y="209"/>
                  </a:lnTo>
                  <a:cubicBezTo>
                    <a:pt x="417" y="70"/>
                    <a:pt x="311" y="1"/>
                    <a:pt x="20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g150c58f3b7b_0_0"/>
            <p:cNvSpPr/>
            <p:nvPr/>
          </p:nvSpPr>
          <p:spPr>
            <a:xfrm>
              <a:off x="5139388" y="3833685"/>
              <a:ext cx="57326" cy="48712"/>
            </a:xfrm>
            <a:custGeom>
              <a:rect b="b" l="l" r="r" t="t"/>
              <a:pathLst>
                <a:path extrusionOk="0" h="1855" w="2183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6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2087" y="1368"/>
                  </a:lnTo>
                  <a:cubicBezTo>
                    <a:pt x="2182" y="1234"/>
                    <a:pt x="2154" y="1052"/>
                    <a:pt x="2020" y="956"/>
                  </a:cubicBez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g150c58f3b7b_0_0"/>
            <p:cNvSpPr/>
            <p:nvPr/>
          </p:nvSpPr>
          <p:spPr>
            <a:xfrm>
              <a:off x="4922507" y="3833685"/>
              <a:ext cx="57063" cy="48712"/>
            </a:xfrm>
            <a:custGeom>
              <a:rect b="b" l="l" r="r" t="t"/>
              <a:pathLst>
                <a:path extrusionOk="0" h="1855" w="2173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2010" y="899"/>
                  </a:lnTo>
                  <a:cubicBezTo>
                    <a:pt x="2144" y="803"/>
                    <a:pt x="2173" y="612"/>
                    <a:pt x="2077" y="478"/>
                  </a:cubicBez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g150c58f3b7b_0_0"/>
            <p:cNvSpPr/>
            <p:nvPr/>
          </p:nvSpPr>
          <p:spPr>
            <a:xfrm>
              <a:off x="5023792" y="3793455"/>
              <a:ext cx="71637" cy="42988"/>
            </a:xfrm>
            <a:custGeom>
              <a:rect b="b" l="l" r="r" t="t"/>
              <a:pathLst>
                <a:path extrusionOk="0" h="1637" w="2728">
                  <a:moveTo>
                    <a:pt x="345" y="0"/>
                  </a:moveTo>
                  <a:cubicBezTo>
                    <a:pt x="153" y="0"/>
                    <a:pt x="0" y="153"/>
                    <a:pt x="0" y="345"/>
                  </a:cubicBezTo>
                  <a:lnTo>
                    <a:pt x="0" y="1292"/>
                  </a:lnTo>
                  <a:cubicBezTo>
                    <a:pt x="0" y="1484"/>
                    <a:pt x="153" y="1637"/>
                    <a:pt x="345" y="1637"/>
                  </a:cubicBezTo>
                  <a:lnTo>
                    <a:pt x="2374" y="1637"/>
                  </a:lnTo>
                  <a:cubicBezTo>
                    <a:pt x="2565" y="1637"/>
                    <a:pt x="2718" y="1484"/>
                    <a:pt x="2728" y="1292"/>
                  </a:cubicBezTo>
                  <a:lnTo>
                    <a:pt x="2728" y="345"/>
                  </a:lnTo>
                  <a:cubicBezTo>
                    <a:pt x="2718" y="153"/>
                    <a:pt x="2565" y="0"/>
                    <a:pt x="2374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g150c58f3b7b_0_0"/>
            <p:cNvSpPr/>
            <p:nvPr/>
          </p:nvSpPr>
          <p:spPr>
            <a:xfrm>
              <a:off x="5139388" y="3833685"/>
              <a:ext cx="51049" cy="48712"/>
            </a:xfrm>
            <a:custGeom>
              <a:rect b="b" l="l" r="r" t="t"/>
              <a:pathLst>
                <a:path extrusionOk="0" h="1855" w="1944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7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1943" y="1578"/>
                  </a:lnTo>
                  <a:lnTo>
                    <a:pt x="1005" y="889"/>
                  </a:lnTo>
                  <a:cubicBezTo>
                    <a:pt x="871" y="794"/>
                    <a:pt x="843" y="612"/>
                    <a:pt x="938" y="478"/>
                  </a:cubicBezTo>
                  <a:lnTo>
                    <a:pt x="1082" y="277"/>
                  </a:ln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g150c58f3b7b_0_0"/>
            <p:cNvSpPr/>
            <p:nvPr/>
          </p:nvSpPr>
          <p:spPr>
            <a:xfrm>
              <a:off x="4922507" y="3833685"/>
              <a:ext cx="50787" cy="48712"/>
            </a:xfrm>
            <a:custGeom>
              <a:rect b="b" l="l" r="r" t="t"/>
              <a:pathLst>
                <a:path extrusionOk="0" h="1855" w="1934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1072" y="1578"/>
                  </a:lnTo>
                  <a:lnTo>
                    <a:pt x="929" y="1368"/>
                  </a:lnTo>
                  <a:cubicBezTo>
                    <a:pt x="833" y="1234"/>
                    <a:pt x="862" y="1052"/>
                    <a:pt x="996" y="956"/>
                  </a:cubicBezTo>
                  <a:lnTo>
                    <a:pt x="1933" y="277"/>
                  </a:ln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g150c58f3b7b_0_0"/>
            <p:cNvSpPr/>
            <p:nvPr/>
          </p:nvSpPr>
          <p:spPr>
            <a:xfrm>
              <a:off x="5024028" y="3793455"/>
              <a:ext cx="30934" cy="42988"/>
            </a:xfrm>
            <a:custGeom>
              <a:rect b="b" l="l" r="r" t="t"/>
              <a:pathLst>
                <a:path extrusionOk="0" h="1637" w="1178">
                  <a:moveTo>
                    <a:pt x="345" y="0"/>
                  </a:moveTo>
                  <a:cubicBezTo>
                    <a:pt x="154" y="0"/>
                    <a:pt x="1" y="153"/>
                    <a:pt x="1" y="345"/>
                  </a:cubicBezTo>
                  <a:lnTo>
                    <a:pt x="1" y="1292"/>
                  </a:lnTo>
                  <a:cubicBezTo>
                    <a:pt x="1" y="1484"/>
                    <a:pt x="154" y="1637"/>
                    <a:pt x="345" y="1637"/>
                  </a:cubicBezTo>
                  <a:lnTo>
                    <a:pt x="1178" y="1637"/>
                  </a:lnTo>
                  <a:cubicBezTo>
                    <a:pt x="986" y="1637"/>
                    <a:pt x="833" y="1484"/>
                    <a:pt x="833" y="1292"/>
                  </a:cubicBezTo>
                  <a:lnTo>
                    <a:pt x="833" y="345"/>
                  </a:lnTo>
                  <a:cubicBezTo>
                    <a:pt x="833" y="153"/>
                    <a:pt x="986" y="0"/>
                    <a:pt x="1178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g150c58f3b7b_0_0"/>
            <p:cNvSpPr/>
            <p:nvPr/>
          </p:nvSpPr>
          <p:spPr>
            <a:xfrm>
              <a:off x="4937580" y="3896998"/>
              <a:ext cx="235001" cy="226046"/>
            </a:xfrm>
            <a:custGeom>
              <a:rect b="b" l="l" r="r" t="t"/>
              <a:pathLst>
                <a:path extrusionOk="0" h="8608" w="8949">
                  <a:moveTo>
                    <a:pt x="4853" y="421"/>
                  </a:moveTo>
                  <a:cubicBezTo>
                    <a:pt x="5398" y="450"/>
                    <a:pt x="5925" y="593"/>
                    <a:pt x="6413" y="842"/>
                  </a:cubicBezTo>
                  <a:lnTo>
                    <a:pt x="6250" y="1129"/>
                  </a:lnTo>
                  <a:cubicBezTo>
                    <a:pt x="6147" y="1259"/>
                    <a:pt x="6323" y="1419"/>
                    <a:pt x="6467" y="1419"/>
                  </a:cubicBezTo>
                  <a:cubicBezTo>
                    <a:pt x="6524" y="1419"/>
                    <a:pt x="6577" y="1393"/>
                    <a:pt x="6604" y="1330"/>
                  </a:cubicBezTo>
                  <a:lnTo>
                    <a:pt x="6767" y="1053"/>
                  </a:lnTo>
                  <a:cubicBezTo>
                    <a:pt x="7226" y="1340"/>
                    <a:pt x="7609" y="1732"/>
                    <a:pt x="7906" y="2182"/>
                  </a:cubicBezTo>
                  <a:lnTo>
                    <a:pt x="7618" y="2345"/>
                  </a:lnTo>
                  <a:cubicBezTo>
                    <a:pt x="7430" y="2427"/>
                    <a:pt x="7578" y="2739"/>
                    <a:pt x="7744" y="2739"/>
                  </a:cubicBezTo>
                  <a:cubicBezTo>
                    <a:pt x="7772" y="2739"/>
                    <a:pt x="7801" y="2729"/>
                    <a:pt x="7829" y="2708"/>
                  </a:cubicBezTo>
                  <a:lnTo>
                    <a:pt x="8116" y="2546"/>
                  </a:lnTo>
                  <a:cubicBezTo>
                    <a:pt x="8365" y="3024"/>
                    <a:pt x="8508" y="3560"/>
                    <a:pt x="8537" y="4096"/>
                  </a:cubicBezTo>
                  <a:lnTo>
                    <a:pt x="8202" y="4096"/>
                  </a:lnTo>
                  <a:cubicBezTo>
                    <a:pt x="7925" y="4096"/>
                    <a:pt x="7925" y="4517"/>
                    <a:pt x="8202" y="4517"/>
                  </a:cubicBezTo>
                  <a:lnTo>
                    <a:pt x="8537" y="4517"/>
                  </a:lnTo>
                  <a:cubicBezTo>
                    <a:pt x="8508" y="5063"/>
                    <a:pt x="8365" y="5589"/>
                    <a:pt x="8116" y="6077"/>
                  </a:cubicBezTo>
                  <a:lnTo>
                    <a:pt x="7829" y="5905"/>
                  </a:lnTo>
                  <a:cubicBezTo>
                    <a:pt x="7801" y="5884"/>
                    <a:pt x="7772" y="5875"/>
                    <a:pt x="7744" y="5875"/>
                  </a:cubicBezTo>
                  <a:cubicBezTo>
                    <a:pt x="7578" y="5875"/>
                    <a:pt x="7430" y="6187"/>
                    <a:pt x="7618" y="6269"/>
                  </a:cubicBezTo>
                  <a:lnTo>
                    <a:pt x="7906" y="6431"/>
                  </a:lnTo>
                  <a:cubicBezTo>
                    <a:pt x="7609" y="6881"/>
                    <a:pt x="7226" y="7264"/>
                    <a:pt x="6767" y="7561"/>
                  </a:cubicBezTo>
                  <a:lnTo>
                    <a:pt x="6767" y="7570"/>
                  </a:lnTo>
                  <a:lnTo>
                    <a:pt x="6604" y="7283"/>
                  </a:lnTo>
                  <a:cubicBezTo>
                    <a:pt x="6577" y="7220"/>
                    <a:pt x="6525" y="7195"/>
                    <a:pt x="6468" y="7195"/>
                  </a:cubicBezTo>
                  <a:cubicBezTo>
                    <a:pt x="6324" y="7195"/>
                    <a:pt x="6147" y="7357"/>
                    <a:pt x="6250" y="7494"/>
                  </a:cubicBezTo>
                  <a:lnTo>
                    <a:pt x="6413" y="7781"/>
                  </a:lnTo>
                  <a:cubicBezTo>
                    <a:pt x="5925" y="8020"/>
                    <a:pt x="5398" y="8164"/>
                    <a:pt x="4853" y="8192"/>
                  </a:cubicBezTo>
                  <a:lnTo>
                    <a:pt x="4853" y="7867"/>
                  </a:lnTo>
                  <a:cubicBezTo>
                    <a:pt x="4853" y="7723"/>
                    <a:pt x="4750" y="7652"/>
                    <a:pt x="4647" y="7652"/>
                  </a:cubicBezTo>
                  <a:cubicBezTo>
                    <a:pt x="4544" y="7652"/>
                    <a:pt x="4441" y="7723"/>
                    <a:pt x="4441" y="7867"/>
                  </a:cubicBezTo>
                  <a:lnTo>
                    <a:pt x="4441" y="8192"/>
                  </a:lnTo>
                  <a:cubicBezTo>
                    <a:pt x="3896" y="8164"/>
                    <a:pt x="3369" y="8020"/>
                    <a:pt x="2881" y="7781"/>
                  </a:cubicBezTo>
                  <a:lnTo>
                    <a:pt x="3044" y="7494"/>
                  </a:lnTo>
                  <a:cubicBezTo>
                    <a:pt x="3111" y="7333"/>
                    <a:pt x="2982" y="7196"/>
                    <a:pt x="2849" y="7196"/>
                  </a:cubicBezTo>
                  <a:cubicBezTo>
                    <a:pt x="2792" y="7196"/>
                    <a:pt x="2733" y="7222"/>
                    <a:pt x="2690" y="7283"/>
                  </a:cubicBezTo>
                  <a:lnTo>
                    <a:pt x="2527" y="7570"/>
                  </a:lnTo>
                  <a:cubicBezTo>
                    <a:pt x="2068" y="7273"/>
                    <a:pt x="1685" y="6881"/>
                    <a:pt x="1388" y="6431"/>
                  </a:cubicBezTo>
                  <a:lnTo>
                    <a:pt x="1675" y="6269"/>
                  </a:lnTo>
                  <a:cubicBezTo>
                    <a:pt x="1842" y="6136"/>
                    <a:pt x="1733" y="5887"/>
                    <a:pt x="1551" y="5887"/>
                  </a:cubicBezTo>
                  <a:cubicBezTo>
                    <a:pt x="1524" y="5887"/>
                    <a:pt x="1495" y="5892"/>
                    <a:pt x="1465" y="5905"/>
                  </a:cubicBezTo>
                  <a:lnTo>
                    <a:pt x="1178" y="6077"/>
                  </a:lnTo>
                  <a:cubicBezTo>
                    <a:pt x="929" y="5589"/>
                    <a:pt x="785" y="5063"/>
                    <a:pt x="757" y="4517"/>
                  </a:cubicBezTo>
                  <a:lnTo>
                    <a:pt x="1092" y="4517"/>
                  </a:lnTo>
                  <a:cubicBezTo>
                    <a:pt x="1369" y="4517"/>
                    <a:pt x="1369" y="4096"/>
                    <a:pt x="1092" y="4096"/>
                  </a:cubicBezTo>
                  <a:lnTo>
                    <a:pt x="757" y="4096"/>
                  </a:lnTo>
                  <a:cubicBezTo>
                    <a:pt x="785" y="3560"/>
                    <a:pt x="929" y="3024"/>
                    <a:pt x="1178" y="2546"/>
                  </a:cubicBezTo>
                  <a:lnTo>
                    <a:pt x="1465" y="2708"/>
                  </a:lnTo>
                  <a:cubicBezTo>
                    <a:pt x="1495" y="2721"/>
                    <a:pt x="1524" y="2727"/>
                    <a:pt x="1551" y="2727"/>
                  </a:cubicBezTo>
                  <a:cubicBezTo>
                    <a:pt x="1733" y="2727"/>
                    <a:pt x="1842" y="2478"/>
                    <a:pt x="1675" y="2345"/>
                  </a:cubicBezTo>
                  <a:lnTo>
                    <a:pt x="1388" y="2182"/>
                  </a:lnTo>
                  <a:cubicBezTo>
                    <a:pt x="1685" y="1732"/>
                    <a:pt x="2068" y="1340"/>
                    <a:pt x="2527" y="1053"/>
                  </a:cubicBezTo>
                  <a:lnTo>
                    <a:pt x="2690" y="1330"/>
                  </a:lnTo>
                  <a:cubicBezTo>
                    <a:pt x="2714" y="1393"/>
                    <a:pt x="2765" y="1419"/>
                    <a:pt x="2823" y="1419"/>
                  </a:cubicBezTo>
                  <a:cubicBezTo>
                    <a:pt x="2966" y="1419"/>
                    <a:pt x="3146" y="1259"/>
                    <a:pt x="3044" y="1129"/>
                  </a:cubicBezTo>
                  <a:lnTo>
                    <a:pt x="2881" y="842"/>
                  </a:lnTo>
                  <a:cubicBezTo>
                    <a:pt x="3369" y="593"/>
                    <a:pt x="3896" y="450"/>
                    <a:pt x="4441" y="421"/>
                  </a:cubicBezTo>
                  <a:lnTo>
                    <a:pt x="4441" y="756"/>
                  </a:lnTo>
                  <a:cubicBezTo>
                    <a:pt x="4436" y="895"/>
                    <a:pt x="4539" y="964"/>
                    <a:pt x="4643" y="964"/>
                  </a:cubicBezTo>
                  <a:cubicBezTo>
                    <a:pt x="4747" y="964"/>
                    <a:pt x="4853" y="895"/>
                    <a:pt x="4853" y="756"/>
                  </a:cubicBezTo>
                  <a:lnTo>
                    <a:pt x="4853" y="421"/>
                  </a:lnTo>
                  <a:close/>
                  <a:moveTo>
                    <a:pt x="4642" y="0"/>
                  </a:moveTo>
                  <a:cubicBezTo>
                    <a:pt x="2900" y="0"/>
                    <a:pt x="1331" y="1043"/>
                    <a:pt x="670" y="2651"/>
                  </a:cubicBezTo>
                  <a:cubicBezTo>
                    <a:pt x="0" y="4259"/>
                    <a:pt x="364" y="6115"/>
                    <a:pt x="1599" y="7350"/>
                  </a:cubicBezTo>
                  <a:cubicBezTo>
                    <a:pt x="2424" y="8169"/>
                    <a:pt x="3524" y="8608"/>
                    <a:pt x="4646" y="8608"/>
                  </a:cubicBezTo>
                  <a:cubicBezTo>
                    <a:pt x="5201" y="8608"/>
                    <a:pt x="5762" y="8500"/>
                    <a:pt x="6298" y="8278"/>
                  </a:cubicBezTo>
                  <a:cubicBezTo>
                    <a:pt x="7906" y="7618"/>
                    <a:pt x="8949" y="6048"/>
                    <a:pt x="8949" y="4307"/>
                  </a:cubicBezTo>
                  <a:cubicBezTo>
                    <a:pt x="8949" y="1924"/>
                    <a:pt x="7025" y="0"/>
                    <a:pt x="4642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g150c58f3b7b_0_0"/>
            <p:cNvSpPr/>
            <p:nvPr/>
          </p:nvSpPr>
          <p:spPr>
            <a:xfrm>
              <a:off x="5044905" y="3995263"/>
              <a:ext cx="29411" cy="29411"/>
            </a:xfrm>
            <a:custGeom>
              <a:rect b="b" l="l" r="r" t="t"/>
              <a:pathLst>
                <a:path extrusionOk="0" h="1120" w="1120">
                  <a:moveTo>
                    <a:pt x="555" y="0"/>
                  </a:moveTo>
                  <a:cubicBezTo>
                    <a:pt x="249" y="0"/>
                    <a:pt x="0" y="249"/>
                    <a:pt x="0" y="565"/>
                  </a:cubicBezTo>
                  <a:cubicBezTo>
                    <a:pt x="0" y="871"/>
                    <a:pt x="249" y="1120"/>
                    <a:pt x="555" y="1120"/>
                  </a:cubicBezTo>
                  <a:cubicBezTo>
                    <a:pt x="871" y="1120"/>
                    <a:pt x="1120" y="871"/>
                    <a:pt x="1120" y="565"/>
                  </a:cubicBezTo>
                  <a:cubicBezTo>
                    <a:pt x="1120" y="249"/>
                    <a:pt x="871" y="0"/>
                    <a:pt x="5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g150c58f3b7b_0_0"/>
            <p:cNvSpPr/>
            <p:nvPr/>
          </p:nvSpPr>
          <p:spPr>
            <a:xfrm>
              <a:off x="5044642" y="3995132"/>
              <a:ext cx="24396" cy="29674"/>
            </a:xfrm>
            <a:custGeom>
              <a:rect b="b" l="l" r="r" t="t"/>
              <a:pathLst>
                <a:path extrusionOk="0" h="1130" w="929">
                  <a:moveTo>
                    <a:pt x="564" y="0"/>
                  </a:moveTo>
                  <a:cubicBezTo>
                    <a:pt x="274" y="0"/>
                    <a:pt x="0" y="227"/>
                    <a:pt x="0" y="560"/>
                  </a:cubicBezTo>
                  <a:cubicBezTo>
                    <a:pt x="0" y="901"/>
                    <a:pt x="275" y="1129"/>
                    <a:pt x="565" y="1129"/>
                  </a:cubicBezTo>
                  <a:cubicBezTo>
                    <a:pt x="690" y="1129"/>
                    <a:pt x="819" y="1086"/>
                    <a:pt x="929" y="991"/>
                  </a:cubicBezTo>
                  <a:cubicBezTo>
                    <a:pt x="804" y="886"/>
                    <a:pt x="737" y="732"/>
                    <a:pt x="737" y="570"/>
                  </a:cubicBezTo>
                  <a:cubicBezTo>
                    <a:pt x="737" y="397"/>
                    <a:pt x="804" y="244"/>
                    <a:pt x="929" y="139"/>
                  </a:cubicBezTo>
                  <a:cubicBezTo>
                    <a:pt x="818" y="43"/>
                    <a:pt x="690" y="0"/>
                    <a:pt x="5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2" name="Google Shape;2102;g150c58f3b7b_0_0"/>
          <p:cNvSpPr txBox="1"/>
          <p:nvPr/>
        </p:nvSpPr>
        <p:spPr>
          <a:xfrm>
            <a:off x="4301949" y="2371150"/>
            <a:ext cx="151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~ Lebih mudah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~ Lebih disiplin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~ Lebih tenang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103" name="Google Shape;2103;g150c58f3b7b_0_0"/>
          <p:cNvPicPr preferRelativeResize="0"/>
          <p:nvPr/>
        </p:nvPicPr>
        <p:blipFill rotWithShape="1">
          <a:blip r:embed="rId3">
            <a:alphaModFix/>
          </a:blip>
          <a:srcRect b="0" l="28082" r="29681" t="0"/>
          <a:stretch/>
        </p:blipFill>
        <p:spPr>
          <a:xfrm>
            <a:off x="6519974" y="1181151"/>
            <a:ext cx="1719117" cy="21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4" name="Google Shape;2104;g150c58f3b7b_0_0"/>
          <p:cNvSpPr txBox="1"/>
          <p:nvPr/>
        </p:nvSpPr>
        <p:spPr>
          <a:xfrm>
            <a:off x="6856350" y="2633173"/>
            <a:ext cx="116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Nasabah yang terhormat, kami ingin mengingatkan Anda untuk membayar pinjaman sebelum tanggal 1</a:t>
            </a:r>
            <a:r>
              <a:rPr lang="en" sz="600">
                <a:latin typeface="Overpass"/>
                <a:ea typeface="Overpass"/>
                <a:cs typeface="Overpass"/>
                <a:sym typeface="Overpass"/>
              </a:rPr>
              <a:t>7</a:t>
            </a:r>
            <a:r>
              <a:rPr b="0" i="0" lang="en" sz="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September 2022</a:t>
            </a:r>
            <a:endParaRPr b="0" i="0" sz="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105" name="Google Shape;2105;g150c58f3b7b_0_0"/>
          <p:cNvPicPr preferRelativeResize="0"/>
          <p:nvPr/>
        </p:nvPicPr>
        <p:blipFill rotWithShape="1">
          <a:blip r:embed="rId4">
            <a:alphaModFix/>
          </a:blip>
          <a:srcRect b="27048" l="0" r="0" t="15572"/>
          <a:stretch/>
        </p:blipFill>
        <p:spPr>
          <a:xfrm>
            <a:off x="533400" y="2048500"/>
            <a:ext cx="24348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6" name="Google Shape;2106;g150c58f3b7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"/>
          <p:cNvSpPr/>
          <p:nvPr/>
        </p:nvSpPr>
        <p:spPr>
          <a:xfrm>
            <a:off x="720000" y="4368475"/>
            <a:ext cx="1180931" cy="236025"/>
          </a:xfrm>
          <a:custGeom>
            <a:rect b="b" l="l" r="r" t="t"/>
            <a:pathLst>
              <a:path extrusionOk="0" h="9441" w="161716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"/>
          <p:cNvSpPr txBox="1"/>
          <p:nvPr>
            <p:ph type="title"/>
          </p:nvPr>
        </p:nvSpPr>
        <p:spPr>
          <a:xfrm>
            <a:off x="2657025" y="3611075"/>
            <a:ext cx="34575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Business Understanding</a:t>
            </a:r>
            <a:endParaRPr/>
          </a:p>
        </p:txBody>
      </p:sp>
      <p:grpSp>
        <p:nvGrpSpPr>
          <p:cNvPr id="637" name="Google Shape;637;p3"/>
          <p:cNvGrpSpPr/>
          <p:nvPr/>
        </p:nvGrpSpPr>
        <p:grpSpPr>
          <a:xfrm flipH="1">
            <a:off x="806528" y="1304535"/>
            <a:ext cx="1101650" cy="3178550"/>
            <a:chOff x="3910450" y="1398600"/>
            <a:chExt cx="1101650" cy="3178550"/>
          </a:xfrm>
        </p:grpSpPr>
        <p:sp>
          <p:nvSpPr>
            <p:cNvPr id="638" name="Google Shape;638;p3"/>
            <p:cNvSpPr/>
            <p:nvPr/>
          </p:nvSpPr>
          <p:spPr>
            <a:xfrm>
              <a:off x="4355775" y="4296025"/>
              <a:ext cx="102600" cy="195150"/>
            </a:xfrm>
            <a:custGeom>
              <a:rect b="b" l="l" r="r" t="t"/>
              <a:pathLst>
                <a:path extrusionOk="0" h="7806" w="4104">
                  <a:moveTo>
                    <a:pt x="1" y="0"/>
                  </a:moveTo>
                  <a:lnTo>
                    <a:pt x="768" y="7772"/>
                  </a:lnTo>
                  <a:lnTo>
                    <a:pt x="4104" y="7806"/>
                  </a:lnTo>
                  <a:lnTo>
                    <a:pt x="3336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4740225" y="4297675"/>
              <a:ext cx="148450" cy="194350"/>
            </a:xfrm>
            <a:custGeom>
              <a:rect b="b" l="l" r="r" t="t"/>
              <a:pathLst>
                <a:path extrusionOk="0" h="7774" w="5938">
                  <a:moveTo>
                    <a:pt x="0" y="1"/>
                  </a:moveTo>
                  <a:lnTo>
                    <a:pt x="2602" y="7773"/>
                  </a:lnTo>
                  <a:lnTo>
                    <a:pt x="5938" y="7773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4632650" y="4481975"/>
              <a:ext cx="289400" cy="95100"/>
            </a:xfrm>
            <a:custGeom>
              <a:rect b="b" l="l" r="r" t="t"/>
              <a:pathLst>
                <a:path extrusionOk="0" h="3804" w="11576">
                  <a:moveTo>
                    <a:pt x="6472" y="1"/>
                  </a:moveTo>
                  <a:cubicBezTo>
                    <a:pt x="6271" y="1"/>
                    <a:pt x="6071" y="68"/>
                    <a:pt x="5905" y="201"/>
                  </a:cubicBezTo>
                  <a:cubicBezTo>
                    <a:pt x="5104" y="935"/>
                    <a:pt x="3136" y="1735"/>
                    <a:pt x="567" y="2303"/>
                  </a:cubicBezTo>
                  <a:cubicBezTo>
                    <a:pt x="0" y="2403"/>
                    <a:pt x="167" y="3804"/>
                    <a:pt x="1568" y="3804"/>
                  </a:cubicBezTo>
                  <a:cubicBezTo>
                    <a:pt x="3002" y="3804"/>
                    <a:pt x="6071" y="3704"/>
                    <a:pt x="7072" y="3704"/>
                  </a:cubicBezTo>
                  <a:cubicBezTo>
                    <a:pt x="8740" y="3704"/>
                    <a:pt x="9674" y="3770"/>
                    <a:pt x="11008" y="3804"/>
                  </a:cubicBezTo>
                  <a:cubicBezTo>
                    <a:pt x="11308" y="3804"/>
                    <a:pt x="11575" y="3503"/>
                    <a:pt x="11475" y="3203"/>
                  </a:cubicBezTo>
                  <a:lnTo>
                    <a:pt x="10841" y="234"/>
                  </a:lnTo>
                  <a:cubicBezTo>
                    <a:pt x="10808" y="101"/>
                    <a:pt x="10675" y="1"/>
                    <a:pt x="10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4164800" y="4481150"/>
              <a:ext cx="326025" cy="96000"/>
            </a:xfrm>
            <a:custGeom>
              <a:rect b="b" l="l" r="r" t="t"/>
              <a:pathLst>
                <a:path extrusionOk="0" h="3840" w="13041">
                  <a:moveTo>
                    <a:pt x="8440" y="0"/>
                  </a:moveTo>
                  <a:cubicBezTo>
                    <a:pt x="8140" y="0"/>
                    <a:pt x="7873" y="67"/>
                    <a:pt x="7640" y="234"/>
                  </a:cubicBezTo>
                  <a:cubicBezTo>
                    <a:pt x="5338" y="1568"/>
                    <a:pt x="3203" y="1602"/>
                    <a:pt x="568" y="2135"/>
                  </a:cubicBezTo>
                  <a:cubicBezTo>
                    <a:pt x="1" y="2269"/>
                    <a:pt x="368" y="3636"/>
                    <a:pt x="1736" y="3670"/>
                  </a:cubicBezTo>
                  <a:cubicBezTo>
                    <a:pt x="2329" y="3687"/>
                    <a:pt x="2881" y="3693"/>
                    <a:pt x="3408" y="3693"/>
                  </a:cubicBezTo>
                  <a:cubicBezTo>
                    <a:pt x="4592" y="3693"/>
                    <a:pt x="5646" y="3663"/>
                    <a:pt x="6748" y="3663"/>
                  </a:cubicBezTo>
                  <a:cubicBezTo>
                    <a:pt x="7030" y="3663"/>
                    <a:pt x="7315" y="3665"/>
                    <a:pt x="7606" y="3670"/>
                  </a:cubicBezTo>
                  <a:cubicBezTo>
                    <a:pt x="9274" y="3703"/>
                    <a:pt x="11176" y="3803"/>
                    <a:pt x="12510" y="3837"/>
                  </a:cubicBezTo>
                  <a:cubicBezTo>
                    <a:pt x="12525" y="3838"/>
                    <a:pt x="12541" y="3839"/>
                    <a:pt x="12556" y="3839"/>
                  </a:cubicBezTo>
                  <a:cubicBezTo>
                    <a:pt x="12833" y="3839"/>
                    <a:pt x="13040" y="3554"/>
                    <a:pt x="12977" y="3270"/>
                  </a:cubicBezTo>
                  <a:lnTo>
                    <a:pt x="12376" y="267"/>
                  </a:lnTo>
                  <a:cubicBezTo>
                    <a:pt x="12343" y="134"/>
                    <a:pt x="12210" y="34"/>
                    <a:pt x="12076" y="34"/>
                  </a:cubicBezTo>
                  <a:lnTo>
                    <a:pt x="84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953000" y="1946000"/>
              <a:ext cx="474525" cy="439800"/>
            </a:xfrm>
            <a:custGeom>
              <a:rect b="b" l="l" r="r" t="t"/>
              <a:pathLst>
                <a:path extrusionOk="0" h="17592" w="18981">
                  <a:moveTo>
                    <a:pt x="7582" y="13150"/>
                  </a:moveTo>
                  <a:cubicBezTo>
                    <a:pt x="7643" y="13162"/>
                    <a:pt x="7691" y="13186"/>
                    <a:pt x="7739" y="13210"/>
                  </a:cubicBezTo>
                  <a:cubicBezTo>
                    <a:pt x="7763" y="13234"/>
                    <a:pt x="7765" y="13245"/>
                    <a:pt x="7753" y="13245"/>
                  </a:cubicBezTo>
                  <a:cubicBezTo>
                    <a:pt x="7732" y="13245"/>
                    <a:pt x="7664" y="13211"/>
                    <a:pt x="7582" y="13150"/>
                  </a:cubicBezTo>
                  <a:close/>
                  <a:moveTo>
                    <a:pt x="6871" y="13277"/>
                  </a:moveTo>
                  <a:lnTo>
                    <a:pt x="6871" y="13277"/>
                  </a:lnTo>
                  <a:cubicBezTo>
                    <a:pt x="6865" y="13283"/>
                    <a:pt x="6862" y="13286"/>
                    <a:pt x="6861" y="13286"/>
                  </a:cubicBezTo>
                  <a:cubicBezTo>
                    <a:pt x="6861" y="13286"/>
                    <a:pt x="6864" y="13283"/>
                    <a:pt x="6871" y="13277"/>
                  </a:cubicBezTo>
                  <a:close/>
                  <a:moveTo>
                    <a:pt x="14344" y="1"/>
                  </a:moveTo>
                  <a:cubicBezTo>
                    <a:pt x="13310" y="2135"/>
                    <a:pt x="12176" y="4370"/>
                    <a:pt x="11041" y="6505"/>
                  </a:cubicBezTo>
                  <a:cubicBezTo>
                    <a:pt x="9907" y="8607"/>
                    <a:pt x="8673" y="10642"/>
                    <a:pt x="7339" y="12610"/>
                  </a:cubicBezTo>
                  <a:lnTo>
                    <a:pt x="7207" y="12798"/>
                  </a:lnTo>
                  <a:lnTo>
                    <a:pt x="7207" y="12798"/>
                  </a:lnTo>
                  <a:cubicBezTo>
                    <a:pt x="7006" y="12596"/>
                    <a:pt x="6819" y="12386"/>
                    <a:pt x="6672" y="12176"/>
                  </a:cubicBezTo>
                  <a:cubicBezTo>
                    <a:pt x="6305" y="11709"/>
                    <a:pt x="6005" y="11242"/>
                    <a:pt x="5704" y="10775"/>
                  </a:cubicBezTo>
                  <a:cubicBezTo>
                    <a:pt x="5104" y="9774"/>
                    <a:pt x="4537" y="8707"/>
                    <a:pt x="3970" y="7639"/>
                  </a:cubicBezTo>
                  <a:cubicBezTo>
                    <a:pt x="3436" y="6539"/>
                    <a:pt x="2902" y="5404"/>
                    <a:pt x="2402" y="4337"/>
                  </a:cubicBezTo>
                  <a:lnTo>
                    <a:pt x="0" y="5071"/>
                  </a:lnTo>
                  <a:cubicBezTo>
                    <a:pt x="467" y="7639"/>
                    <a:pt x="1268" y="10141"/>
                    <a:pt x="2302" y="12576"/>
                  </a:cubicBezTo>
                  <a:cubicBezTo>
                    <a:pt x="2569" y="13210"/>
                    <a:pt x="2869" y="13810"/>
                    <a:pt x="3236" y="14411"/>
                  </a:cubicBezTo>
                  <a:cubicBezTo>
                    <a:pt x="3636" y="15111"/>
                    <a:pt x="4103" y="15779"/>
                    <a:pt x="4704" y="16346"/>
                  </a:cubicBezTo>
                  <a:cubicBezTo>
                    <a:pt x="5104" y="16746"/>
                    <a:pt x="5571" y="17046"/>
                    <a:pt x="6071" y="17280"/>
                  </a:cubicBezTo>
                  <a:cubicBezTo>
                    <a:pt x="6438" y="17446"/>
                    <a:pt x="6805" y="17546"/>
                    <a:pt x="7205" y="17580"/>
                  </a:cubicBezTo>
                  <a:cubicBezTo>
                    <a:pt x="7308" y="17588"/>
                    <a:pt x="7412" y="17592"/>
                    <a:pt x="7517" y="17592"/>
                  </a:cubicBezTo>
                  <a:cubicBezTo>
                    <a:pt x="7856" y="17592"/>
                    <a:pt x="8201" y="17548"/>
                    <a:pt x="8506" y="17446"/>
                  </a:cubicBezTo>
                  <a:cubicBezTo>
                    <a:pt x="9207" y="17213"/>
                    <a:pt x="9807" y="16813"/>
                    <a:pt x="10308" y="16279"/>
                  </a:cubicBezTo>
                  <a:cubicBezTo>
                    <a:pt x="10408" y="16179"/>
                    <a:pt x="10441" y="16112"/>
                    <a:pt x="10508" y="16045"/>
                  </a:cubicBezTo>
                  <a:lnTo>
                    <a:pt x="10675" y="15845"/>
                  </a:lnTo>
                  <a:lnTo>
                    <a:pt x="11008" y="15478"/>
                  </a:lnTo>
                  <a:cubicBezTo>
                    <a:pt x="11842" y="14444"/>
                    <a:pt x="12643" y="13377"/>
                    <a:pt x="13376" y="12243"/>
                  </a:cubicBezTo>
                  <a:cubicBezTo>
                    <a:pt x="14110" y="11175"/>
                    <a:pt x="14777" y="10074"/>
                    <a:pt x="15445" y="8940"/>
                  </a:cubicBezTo>
                  <a:cubicBezTo>
                    <a:pt x="16712" y="6739"/>
                    <a:pt x="17913" y="4437"/>
                    <a:pt x="18980" y="2069"/>
                  </a:cubicBezTo>
                  <a:lnTo>
                    <a:pt x="14344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165650" y="1880275"/>
              <a:ext cx="318575" cy="350950"/>
            </a:xfrm>
            <a:custGeom>
              <a:rect b="b" l="l" r="r" t="t"/>
              <a:pathLst>
                <a:path extrusionOk="0" h="14038" w="12743">
                  <a:moveTo>
                    <a:pt x="8640" y="0"/>
                  </a:moveTo>
                  <a:cubicBezTo>
                    <a:pt x="7269" y="0"/>
                    <a:pt x="5715" y="795"/>
                    <a:pt x="4437" y="2429"/>
                  </a:cubicBezTo>
                  <a:cubicBezTo>
                    <a:pt x="2702" y="4764"/>
                    <a:pt x="1201" y="7266"/>
                    <a:pt x="0" y="9935"/>
                  </a:cubicBezTo>
                  <a:lnTo>
                    <a:pt x="6405" y="14038"/>
                  </a:lnTo>
                  <a:cubicBezTo>
                    <a:pt x="6405" y="14038"/>
                    <a:pt x="12743" y="5698"/>
                    <a:pt x="11842" y="2630"/>
                  </a:cubicBezTo>
                  <a:cubicBezTo>
                    <a:pt x="11344" y="895"/>
                    <a:pt x="10095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4257375" y="2034425"/>
              <a:ext cx="170150" cy="196800"/>
            </a:xfrm>
            <a:custGeom>
              <a:rect b="b" l="l" r="r" t="t"/>
              <a:pathLst>
                <a:path extrusionOk="0" h="7872" w="6806">
                  <a:moveTo>
                    <a:pt x="4605" y="0"/>
                  </a:moveTo>
                  <a:cubicBezTo>
                    <a:pt x="4487" y="0"/>
                    <a:pt x="4376" y="21"/>
                    <a:pt x="4270" y="66"/>
                  </a:cubicBezTo>
                  <a:cubicBezTo>
                    <a:pt x="2969" y="600"/>
                    <a:pt x="1035" y="3802"/>
                    <a:pt x="1" y="6137"/>
                  </a:cubicBezTo>
                  <a:lnTo>
                    <a:pt x="2736" y="7872"/>
                  </a:lnTo>
                  <a:cubicBezTo>
                    <a:pt x="4237" y="5837"/>
                    <a:pt x="5605" y="3702"/>
                    <a:pt x="6805" y="1467"/>
                  </a:cubicBezTo>
                  <a:cubicBezTo>
                    <a:pt x="6097" y="673"/>
                    <a:pt x="5268" y="0"/>
                    <a:pt x="46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3910450" y="1990588"/>
              <a:ext cx="120950" cy="104250"/>
            </a:xfrm>
            <a:custGeom>
              <a:rect b="b" l="l" r="r" t="t"/>
              <a:pathLst>
                <a:path extrusionOk="0" h="4170" w="4838">
                  <a:moveTo>
                    <a:pt x="1034" y="0"/>
                  </a:moveTo>
                  <a:lnTo>
                    <a:pt x="1034" y="0"/>
                  </a:lnTo>
                  <a:cubicBezTo>
                    <a:pt x="1034" y="0"/>
                    <a:pt x="0" y="2836"/>
                    <a:pt x="2069" y="4170"/>
                  </a:cubicBezTo>
                  <a:lnTo>
                    <a:pt x="4003" y="3803"/>
                  </a:lnTo>
                  <a:lnTo>
                    <a:pt x="4837" y="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3936328" y="1901789"/>
              <a:ext cx="95075" cy="101751"/>
            </a:xfrm>
            <a:custGeom>
              <a:rect b="b" l="l" r="r" t="t"/>
              <a:pathLst>
                <a:path extrusionOk="0" h="3537" w="3803">
                  <a:moveTo>
                    <a:pt x="3369" y="1"/>
                  </a:moveTo>
                  <a:lnTo>
                    <a:pt x="334" y="1068"/>
                  </a:lnTo>
                  <a:lnTo>
                    <a:pt x="0" y="3503"/>
                  </a:lnTo>
                  <a:lnTo>
                    <a:pt x="3803" y="3537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4355775" y="4296025"/>
              <a:ext cx="93425" cy="101750"/>
            </a:xfrm>
            <a:custGeom>
              <a:rect b="b" l="l" r="r" t="t"/>
              <a:pathLst>
                <a:path extrusionOk="0" h="4070" w="3737">
                  <a:moveTo>
                    <a:pt x="1" y="0"/>
                  </a:moveTo>
                  <a:lnTo>
                    <a:pt x="401" y="4003"/>
                  </a:lnTo>
                  <a:lnTo>
                    <a:pt x="3737" y="4070"/>
                  </a:lnTo>
                  <a:lnTo>
                    <a:pt x="3336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4740225" y="4297675"/>
              <a:ext cx="117600" cy="100100"/>
            </a:xfrm>
            <a:custGeom>
              <a:rect b="b" l="l" r="r" t="t"/>
              <a:pathLst>
                <a:path extrusionOk="0" h="4004" w="4704">
                  <a:moveTo>
                    <a:pt x="0" y="1"/>
                  </a:moveTo>
                  <a:lnTo>
                    <a:pt x="1335" y="4004"/>
                  </a:lnTo>
                  <a:lnTo>
                    <a:pt x="4704" y="4004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4249875" y="1867600"/>
              <a:ext cx="585450" cy="767250"/>
            </a:xfrm>
            <a:custGeom>
              <a:rect b="b" l="l" r="r" t="t"/>
              <a:pathLst>
                <a:path extrusionOk="0" h="30690" w="23418">
                  <a:moveTo>
                    <a:pt x="9907" y="1"/>
                  </a:moveTo>
                  <a:cubicBezTo>
                    <a:pt x="9574" y="1"/>
                    <a:pt x="9274" y="34"/>
                    <a:pt x="8973" y="34"/>
                  </a:cubicBezTo>
                  <a:cubicBezTo>
                    <a:pt x="8406" y="68"/>
                    <a:pt x="7873" y="101"/>
                    <a:pt x="7406" y="168"/>
                  </a:cubicBezTo>
                  <a:cubicBezTo>
                    <a:pt x="5838" y="301"/>
                    <a:pt x="4704" y="535"/>
                    <a:pt x="4704" y="535"/>
                  </a:cubicBezTo>
                  <a:cubicBezTo>
                    <a:pt x="4704" y="535"/>
                    <a:pt x="0" y="10308"/>
                    <a:pt x="2335" y="29389"/>
                  </a:cubicBezTo>
                  <a:cubicBezTo>
                    <a:pt x="7706" y="29789"/>
                    <a:pt x="17580" y="30523"/>
                    <a:pt x="20215" y="30690"/>
                  </a:cubicBezTo>
                  <a:cubicBezTo>
                    <a:pt x="20515" y="27954"/>
                    <a:pt x="19781" y="14478"/>
                    <a:pt x="23417" y="1769"/>
                  </a:cubicBezTo>
                  <a:cubicBezTo>
                    <a:pt x="23417" y="1769"/>
                    <a:pt x="21983" y="1369"/>
                    <a:pt x="20148" y="1002"/>
                  </a:cubicBezTo>
                  <a:cubicBezTo>
                    <a:pt x="19781" y="935"/>
                    <a:pt x="19381" y="835"/>
                    <a:pt x="18914" y="768"/>
                  </a:cubicBezTo>
                  <a:cubicBezTo>
                    <a:pt x="18447" y="701"/>
                    <a:pt x="17947" y="601"/>
                    <a:pt x="17480" y="568"/>
                  </a:cubicBezTo>
                  <a:cubicBezTo>
                    <a:pt x="14978" y="234"/>
                    <a:pt x="12443" y="34"/>
                    <a:pt x="9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4731875" y="2047750"/>
              <a:ext cx="59250" cy="206000"/>
            </a:xfrm>
            <a:custGeom>
              <a:rect b="b" l="l" r="r" t="t"/>
              <a:pathLst>
                <a:path extrusionOk="0" h="8240" w="2370">
                  <a:moveTo>
                    <a:pt x="301" y="0"/>
                  </a:moveTo>
                  <a:lnTo>
                    <a:pt x="301" y="0"/>
                  </a:lnTo>
                  <a:cubicBezTo>
                    <a:pt x="1" y="1234"/>
                    <a:pt x="368" y="6838"/>
                    <a:pt x="1635" y="8239"/>
                  </a:cubicBezTo>
                  <a:cubicBezTo>
                    <a:pt x="1802" y="6438"/>
                    <a:pt x="2069" y="4570"/>
                    <a:pt x="2369" y="2635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4460025" y="1666625"/>
              <a:ext cx="226850" cy="277125"/>
            </a:xfrm>
            <a:custGeom>
              <a:rect b="b" l="l" r="r" t="t"/>
              <a:pathLst>
                <a:path extrusionOk="0" h="11085" w="9074">
                  <a:moveTo>
                    <a:pt x="8973" y="1"/>
                  </a:moveTo>
                  <a:lnTo>
                    <a:pt x="4003" y="3603"/>
                  </a:lnTo>
                  <a:cubicBezTo>
                    <a:pt x="4337" y="5538"/>
                    <a:pt x="4270" y="7573"/>
                    <a:pt x="1501" y="8040"/>
                  </a:cubicBezTo>
                  <a:cubicBezTo>
                    <a:pt x="634" y="9007"/>
                    <a:pt x="0" y="10975"/>
                    <a:pt x="2902" y="11076"/>
                  </a:cubicBezTo>
                  <a:cubicBezTo>
                    <a:pt x="3032" y="11081"/>
                    <a:pt x="3159" y="11084"/>
                    <a:pt x="3284" y="11084"/>
                  </a:cubicBezTo>
                  <a:cubicBezTo>
                    <a:pt x="5967" y="11084"/>
                    <a:pt x="7703" y="9753"/>
                    <a:pt x="9074" y="8574"/>
                  </a:cubicBezTo>
                  <a:cubicBezTo>
                    <a:pt x="7472" y="6839"/>
                    <a:pt x="8306" y="2403"/>
                    <a:pt x="897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4529250" y="1864275"/>
              <a:ext cx="187650" cy="142625"/>
            </a:xfrm>
            <a:custGeom>
              <a:rect b="b" l="l" r="r" t="t"/>
              <a:pathLst>
                <a:path extrusionOk="0" h="5705" w="7506">
                  <a:moveTo>
                    <a:pt x="6038" y="1"/>
                  </a:moveTo>
                  <a:cubicBezTo>
                    <a:pt x="6038" y="1"/>
                    <a:pt x="4837" y="1969"/>
                    <a:pt x="0" y="3170"/>
                  </a:cubicBezTo>
                  <a:cubicBezTo>
                    <a:pt x="801" y="3937"/>
                    <a:pt x="1201" y="5705"/>
                    <a:pt x="1201" y="5705"/>
                  </a:cubicBezTo>
                  <a:cubicBezTo>
                    <a:pt x="1201" y="5705"/>
                    <a:pt x="7505" y="4170"/>
                    <a:pt x="7305" y="634"/>
                  </a:cubicBezTo>
                  <a:cubicBezTo>
                    <a:pt x="6905" y="334"/>
                    <a:pt x="6505" y="134"/>
                    <a:pt x="6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4433325" y="1862275"/>
              <a:ext cx="95950" cy="132950"/>
            </a:xfrm>
            <a:custGeom>
              <a:rect b="b" l="l" r="r" t="t"/>
              <a:pathLst>
                <a:path extrusionOk="0" h="5318" w="3838">
                  <a:moveTo>
                    <a:pt x="2742" y="1"/>
                  </a:moveTo>
                  <a:cubicBezTo>
                    <a:pt x="2473" y="1"/>
                    <a:pt x="2204" y="32"/>
                    <a:pt x="1936" y="81"/>
                  </a:cubicBezTo>
                  <a:cubicBezTo>
                    <a:pt x="1936" y="81"/>
                    <a:pt x="1" y="2482"/>
                    <a:pt x="2136" y="5318"/>
                  </a:cubicBezTo>
                  <a:cubicBezTo>
                    <a:pt x="2136" y="5318"/>
                    <a:pt x="2770" y="3783"/>
                    <a:pt x="3837" y="3283"/>
                  </a:cubicBezTo>
                  <a:cubicBezTo>
                    <a:pt x="3337" y="2749"/>
                    <a:pt x="2603" y="1181"/>
                    <a:pt x="3036" y="14"/>
                  </a:cubicBezTo>
                  <a:cubicBezTo>
                    <a:pt x="2938" y="5"/>
                    <a:pt x="2840" y="1"/>
                    <a:pt x="2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4506725" y="1980125"/>
              <a:ext cx="19200" cy="29350"/>
            </a:xfrm>
            <a:custGeom>
              <a:rect b="b" l="l" r="r" t="t"/>
              <a:pathLst>
                <a:path extrusionOk="0" h="1174" w="768">
                  <a:moveTo>
                    <a:pt x="468" y="0"/>
                  </a:moveTo>
                  <a:cubicBezTo>
                    <a:pt x="309" y="0"/>
                    <a:pt x="130" y="225"/>
                    <a:pt x="67" y="537"/>
                  </a:cubicBezTo>
                  <a:cubicBezTo>
                    <a:pt x="0" y="871"/>
                    <a:pt x="100" y="1137"/>
                    <a:pt x="267" y="1171"/>
                  </a:cubicBezTo>
                  <a:cubicBezTo>
                    <a:pt x="280" y="1173"/>
                    <a:pt x="293" y="1174"/>
                    <a:pt x="305" y="1174"/>
                  </a:cubicBezTo>
                  <a:cubicBezTo>
                    <a:pt x="488" y="1174"/>
                    <a:pt x="638" y="949"/>
                    <a:pt x="701" y="637"/>
                  </a:cubicBezTo>
                  <a:cubicBezTo>
                    <a:pt x="768" y="303"/>
                    <a:pt x="634" y="37"/>
                    <a:pt x="501" y="3"/>
                  </a:cubicBezTo>
                  <a:cubicBezTo>
                    <a:pt x="490" y="1"/>
                    <a:pt x="479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4500050" y="2027650"/>
              <a:ext cx="17550" cy="30125"/>
            </a:xfrm>
            <a:custGeom>
              <a:rect b="b" l="l" r="r" t="t"/>
              <a:pathLst>
                <a:path extrusionOk="0" h="1205" w="702">
                  <a:moveTo>
                    <a:pt x="372" y="1"/>
                  </a:moveTo>
                  <a:cubicBezTo>
                    <a:pt x="216" y="1"/>
                    <a:pt x="65" y="256"/>
                    <a:pt x="34" y="571"/>
                  </a:cubicBezTo>
                  <a:cubicBezTo>
                    <a:pt x="1" y="904"/>
                    <a:pt x="134" y="1171"/>
                    <a:pt x="301" y="1204"/>
                  </a:cubicBezTo>
                  <a:cubicBezTo>
                    <a:pt x="501" y="1204"/>
                    <a:pt x="668" y="971"/>
                    <a:pt x="701" y="637"/>
                  </a:cubicBezTo>
                  <a:cubicBezTo>
                    <a:pt x="701" y="304"/>
                    <a:pt x="601" y="4"/>
                    <a:pt x="401" y="4"/>
                  </a:cubicBezTo>
                  <a:cubicBezTo>
                    <a:pt x="391" y="2"/>
                    <a:pt x="382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4560925" y="1703325"/>
              <a:ext cx="74250" cy="88425"/>
            </a:xfrm>
            <a:custGeom>
              <a:rect b="b" l="l" r="r" t="t"/>
              <a:pathLst>
                <a:path extrusionOk="0" h="3537" w="2970">
                  <a:moveTo>
                    <a:pt x="2903" y="1"/>
                  </a:moveTo>
                  <a:lnTo>
                    <a:pt x="1" y="2169"/>
                  </a:lnTo>
                  <a:cubicBezTo>
                    <a:pt x="67" y="2602"/>
                    <a:pt x="101" y="3069"/>
                    <a:pt x="134" y="3536"/>
                  </a:cubicBezTo>
                  <a:cubicBezTo>
                    <a:pt x="1168" y="3436"/>
                    <a:pt x="2703" y="2402"/>
                    <a:pt x="2869" y="1335"/>
                  </a:cubicBezTo>
                  <a:cubicBezTo>
                    <a:pt x="2969" y="901"/>
                    <a:pt x="2969" y="468"/>
                    <a:pt x="2903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4438575" y="1438950"/>
              <a:ext cx="192400" cy="186025"/>
            </a:xfrm>
            <a:custGeom>
              <a:rect b="b" l="l" r="r" t="t"/>
              <a:pathLst>
                <a:path extrusionOk="0" h="7441" w="7696">
                  <a:moveTo>
                    <a:pt x="3086" y="1"/>
                  </a:moveTo>
                  <a:cubicBezTo>
                    <a:pt x="519" y="1"/>
                    <a:pt x="0" y="6245"/>
                    <a:pt x="1692" y="7340"/>
                  </a:cubicBezTo>
                  <a:cubicBezTo>
                    <a:pt x="1796" y="7408"/>
                    <a:pt x="1910" y="7440"/>
                    <a:pt x="2033" y="7440"/>
                  </a:cubicBezTo>
                  <a:cubicBezTo>
                    <a:pt x="3898" y="7440"/>
                    <a:pt x="7695" y="95"/>
                    <a:pt x="3127" y="1"/>
                  </a:cubicBezTo>
                  <a:cubicBezTo>
                    <a:pt x="3113" y="1"/>
                    <a:pt x="3099" y="1"/>
                    <a:pt x="30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4446675" y="1445000"/>
              <a:ext cx="261700" cy="327650"/>
            </a:xfrm>
            <a:custGeom>
              <a:rect b="b" l="l" r="r" t="t"/>
              <a:pathLst>
                <a:path extrusionOk="0" h="13106" w="10468">
                  <a:moveTo>
                    <a:pt x="5585" y="1"/>
                  </a:moveTo>
                  <a:cubicBezTo>
                    <a:pt x="5122" y="1"/>
                    <a:pt x="4647" y="73"/>
                    <a:pt x="4170" y="226"/>
                  </a:cubicBezTo>
                  <a:cubicBezTo>
                    <a:pt x="835" y="1327"/>
                    <a:pt x="1" y="6197"/>
                    <a:pt x="501" y="9199"/>
                  </a:cubicBezTo>
                  <a:cubicBezTo>
                    <a:pt x="868" y="11515"/>
                    <a:pt x="2857" y="13105"/>
                    <a:pt x="4942" y="13105"/>
                  </a:cubicBezTo>
                  <a:cubicBezTo>
                    <a:pt x="5892" y="13105"/>
                    <a:pt x="6861" y="12776"/>
                    <a:pt x="7706" y="12035"/>
                  </a:cubicBezTo>
                  <a:cubicBezTo>
                    <a:pt x="9507" y="10467"/>
                    <a:pt x="9608" y="8499"/>
                    <a:pt x="10041" y="5197"/>
                  </a:cubicBezTo>
                  <a:cubicBezTo>
                    <a:pt x="10467" y="2357"/>
                    <a:pt x="8234" y="1"/>
                    <a:pt x="5585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4603950" y="1461825"/>
              <a:ext cx="242200" cy="195450"/>
            </a:xfrm>
            <a:custGeom>
              <a:rect b="b" l="l" r="r" t="t"/>
              <a:pathLst>
                <a:path extrusionOk="0" h="7818" w="9688">
                  <a:moveTo>
                    <a:pt x="3777" y="0"/>
                  </a:moveTo>
                  <a:cubicBezTo>
                    <a:pt x="1" y="0"/>
                    <a:pt x="1500" y="7818"/>
                    <a:pt x="3055" y="7818"/>
                  </a:cubicBezTo>
                  <a:cubicBezTo>
                    <a:pt x="3131" y="7818"/>
                    <a:pt x="3207" y="7799"/>
                    <a:pt x="3283" y="7759"/>
                  </a:cubicBezTo>
                  <a:cubicBezTo>
                    <a:pt x="6652" y="5991"/>
                    <a:pt x="9688" y="587"/>
                    <a:pt x="4117" y="20"/>
                  </a:cubicBezTo>
                  <a:cubicBezTo>
                    <a:pt x="3999" y="7"/>
                    <a:pt x="3886" y="0"/>
                    <a:pt x="3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4500875" y="1398600"/>
              <a:ext cx="292750" cy="150675"/>
            </a:xfrm>
            <a:custGeom>
              <a:rect b="b" l="l" r="r" t="t"/>
              <a:pathLst>
                <a:path extrusionOk="0" h="6027" w="11710">
                  <a:moveTo>
                    <a:pt x="3873" y="0"/>
                  </a:moveTo>
                  <a:cubicBezTo>
                    <a:pt x="1762" y="0"/>
                    <a:pt x="1" y="687"/>
                    <a:pt x="1" y="2516"/>
                  </a:cubicBezTo>
                  <a:cubicBezTo>
                    <a:pt x="1" y="4271"/>
                    <a:pt x="4914" y="6026"/>
                    <a:pt x="7721" y="6026"/>
                  </a:cubicBezTo>
                  <a:cubicBezTo>
                    <a:pt x="8168" y="6026"/>
                    <a:pt x="8562" y="5981"/>
                    <a:pt x="8874" y="5885"/>
                  </a:cubicBezTo>
                  <a:cubicBezTo>
                    <a:pt x="11142" y="5185"/>
                    <a:pt x="11709" y="3383"/>
                    <a:pt x="10508" y="2149"/>
                  </a:cubicBezTo>
                  <a:cubicBezTo>
                    <a:pt x="9385" y="971"/>
                    <a:pt x="6382" y="0"/>
                    <a:pt x="3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4493075" y="1468150"/>
              <a:ext cx="37850" cy="45075"/>
            </a:xfrm>
            <a:custGeom>
              <a:rect b="b" l="l" r="r" t="t"/>
              <a:pathLst>
                <a:path extrusionOk="0" h="1803" w="1514">
                  <a:moveTo>
                    <a:pt x="554" y="0"/>
                  </a:moveTo>
                  <a:cubicBezTo>
                    <a:pt x="442" y="0"/>
                    <a:pt x="0" y="26"/>
                    <a:pt x="146" y="435"/>
                  </a:cubicBezTo>
                  <a:cubicBezTo>
                    <a:pt x="346" y="935"/>
                    <a:pt x="947" y="1769"/>
                    <a:pt x="1514" y="1802"/>
                  </a:cubicBezTo>
                  <a:cubicBezTo>
                    <a:pt x="1047" y="1302"/>
                    <a:pt x="713" y="668"/>
                    <a:pt x="580" y="1"/>
                  </a:cubicBezTo>
                  <a:cubicBezTo>
                    <a:pt x="580" y="1"/>
                    <a:pt x="570" y="0"/>
                    <a:pt x="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4639975" y="1611425"/>
              <a:ext cx="103600" cy="89725"/>
            </a:xfrm>
            <a:custGeom>
              <a:rect b="b" l="l" r="r" t="t"/>
              <a:pathLst>
                <a:path extrusionOk="0" h="3589" w="4144">
                  <a:moveTo>
                    <a:pt x="2545" y="0"/>
                  </a:moveTo>
                  <a:cubicBezTo>
                    <a:pt x="1601" y="0"/>
                    <a:pt x="737" y="965"/>
                    <a:pt x="408" y="1742"/>
                  </a:cubicBezTo>
                  <a:cubicBezTo>
                    <a:pt x="1" y="2651"/>
                    <a:pt x="329" y="3589"/>
                    <a:pt x="1283" y="3589"/>
                  </a:cubicBezTo>
                  <a:cubicBezTo>
                    <a:pt x="1344" y="3589"/>
                    <a:pt x="1408" y="3585"/>
                    <a:pt x="1475" y="3577"/>
                  </a:cubicBezTo>
                  <a:cubicBezTo>
                    <a:pt x="2309" y="3443"/>
                    <a:pt x="3043" y="2976"/>
                    <a:pt x="3543" y="2309"/>
                  </a:cubicBezTo>
                  <a:cubicBezTo>
                    <a:pt x="4144" y="1475"/>
                    <a:pt x="3910" y="308"/>
                    <a:pt x="2876" y="41"/>
                  </a:cubicBezTo>
                  <a:cubicBezTo>
                    <a:pt x="2765" y="13"/>
                    <a:pt x="2655" y="0"/>
                    <a:pt x="2545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4184000" y="2602300"/>
              <a:ext cx="417825" cy="1776300"/>
            </a:xfrm>
            <a:custGeom>
              <a:rect b="b" l="l" r="r" t="t"/>
              <a:pathLst>
                <a:path extrusionOk="0" h="71052" w="16713">
                  <a:moveTo>
                    <a:pt x="4970" y="1"/>
                  </a:moveTo>
                  <a:cubicBezTo>
                    <a:pt x="4970" y="1"/>
                    <a:pt x="0" y="26953"/>
                    <a:pt x="134" y="37194"/>
                  </a:cubicBezTo>
                  <a:cubicBezTo>
                    <a:pt x="234" y="47802"/>
                    <a:pt x="6038" y="70985"/>
                    <a:pt x="6038" y="70985"/>
                  </a:cubicBezTo>
                  <a:lnTo>
                    <a:pt x="11675" y="71052"/>
                  </a:lnTo>
                  <a:cubicBezTo>
                    <a:pt x="11675" y="71052"/>
                    <a:pt x="9807" y="48669"/>
                    <a:pt x="10308" y="38261"/>
                  </a:cubicBezTo>
                  <a:cubicBezTo>
                    <a:pt x="10474" y="35092"/>
                    <a:pt x="11108" y="30656"/>
                    <a:pt x="11942" y="25886"/>
                  </a:cubicBezTo>
                  <a:cubicBezTo>
                    <a:pt x="13009" y="19915"/>
                    <a:pt x="13510" y="17513"/>
                    <a:pt x="14844" y="9975"/>
                  </a:cubicBezTo>
                  <a:cubicBezTo>
                    <a:pt x="15845" y="4571"/>
                    <a:pt x="16712" y="868"/>
                    <a:pt x="16712" y="868"/>
                  </a:cubicBezTo>
                  <a:lnTo>
                    <a:pt x="4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4445000" y="2802450"/>
              <a:ext cx="112625" cy="525400"/>
            </a:xfrm>
            <a:custGeom>
              <a:rect b="b" l="l" r="r" t="t"/>
              <a:pathLst>
                <a:path extrusionOk="0" h="21016" w="4505">
                  <a:moveTo>
                    <a:pt x="2136" y="0"/>
                  </a:moveTo>
                  <a:cubicBezTo>
                    <a:pt x="34" y="5271"/>
                    <a:pt x="1" y="17580"/>
                    <a:pt x="968" y="21015"/>
                  </a:cubicBezTo>
                  <a:cubicBezTo>
                    <a:pt x="1135" y="20015"/>
                    <a:pt x="1302" y="18947"/>
                    <a:pt x="1502" y="17880"/>
                  </a:cubicBezTo>
                  <a:cubicBezTo>
                    <a:pt x="2569" y="11909"/>
                    <a:pt x="3070" y="9507"/>
                    <a:pt x="4404" y="1935"/>
                  </a:cubicBezTo>
                  <a:cubicBezTo>
                    <a:pt x="4437" y="1802"/>
                    <a:pt x="4471" y="1635"/>
                    <a:pt x="4504" y="1502"/>
                  </a:cubicBezTo>
                  <a:cubicBezTo>
                    <a:pt x="3804" y="868"/>
                    <a:pt x="3003" y="367"/>
                    <a:pt x="2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4466700" y="2613975"/>
              <a:ext cx="421150" cy="1764625"/>
            </a:xfrm>
            <a:custGeom>
              <a:rect b="b" l="l" r="r" t="t"/>
              <a:pathLst>
                <a:path extrusionOk="0" h="70585" w="16846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34" y="28221"/>
                    <a:pt x="1835" y="37995"/>
                  </a:cubicBezTo>
                  <a:cubicBezTo>
                    <a:pt x="2702" y="48702"/>
                    <a:pt x="10708" y="70585"/>
                    <a:pt x="10708" y="70585"/>
                  </a:cubicBezTo>
                  <a:lnTo>
                    <a:pt x="16846" y="70585"/>
                  </a:lnTo>
                  <a:cubicBezTo>
                    <a:pt x="16846" y="70585"/>
                    <a:pt x="12743" y="50570"/>
                    <a:pt x="11508" y="40129"/>
                  </a:cubicBezTo>
                  <a:cubicBezTo>
                    <a:pt x="10074" y="28288"/>
                    <a:pt x="11508" y="835"/>
                    <a:pt x="11508" y="8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4695200" y="4324375"/>
              <a:ext cx="201825" cy="57550"/>
            </a:xfrm>
            <a:custGeom>
              <a:rect b="b" l="l" r="r" t="t"/>
              <a:pathLst>
                <a:path extrusionOk="0" h="2302" w="8073">
                  <a:moveTo>
                    <a:pt x="0" y="0"/>
                  </a:moveTo>
                  <a:lnTo>
                    <a:pt x="834" y="2302"/>
                  </a:lnTo>
                  <a:lnTo>
                    <a:pt x="8073" y="2302"/>
                  </a:lnTo>
                  <a:lnTo>
                    <a:pt x="8073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4297400" y="4321875"/>
              <a:ext cx="189325" cy="60050"/>
            </a:xfrm>
            <a:custGeom>
              <a:rect b="b" l="l" r="r" t="t"/>
              <a:pathLst>
                <a:path extrusionOk="0" h="2402" w="7573">
                  <a:moveTo>
                    <a:pt x="1" y="0"/>
                  </a:moveTo>
                  <a:lnTo>
                    <a:pt x="768" y="2302"/>
                  </a:lnTo>
                  <a:lnTo>
                    <a:pt x="7539" y="2402"/>
                  </a:lnTo>
                  <a:lnTo>
                    <a:pt x="7573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4554250" y="1576500"/>
              <a:ext cx="17550" cy="24275"/>
            </a:xfrm>
            <a:custGeom>
              <a:rect b="b" l="l" r="r" t="t"/>
              <a:pathLst>
                <a:path extrusionOk="0" h="971" w="702">
                  <a:moveTo>
                    <a:pt x="363" y="0"/>
                  </a:moveTo>
                  <a:cubicBezTo>
                    <a:pt x="180" y="0"/>
                    <a:pt x="34" y="221"/>
                    <a:pt x="34" y="470"/>
                  </a:cubicBezTo>
                  <a:cubicBezTo>
                    <a:pt x="1" y="737"/>
                    <a:pt x="134" y="937"/>
                    <a:pt x="301" y="971"/>
                  </a:cubicBezTo>
                  <a:cubicBezTo>
                    <a:pt x="501" y="971"/>
                    <a:pt x="635" y="771"/>
                    <a:pt x="668" y="504"/>
                  </a:cubicBezTo>
                  <a:cubicBezTo>
                    <a:pt x="701" y="270"/>
                    <a:pt x="568" y="3"/>
                    <a:pt x="401" y="3"/>
                  </a:cubicBezTo>
                  <a:cubicBezTo>
                    <a:pt x="388" y="1"/>
                    <a:pt x="375" y="0"/>
                    <a:pt x="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4478375" y="1570650"/>
              <a:ext cx="16700" cy="24300"/>
            </a:xfrm>
            <a:custGeom>
              <a:rect b="b" l="l" r="r" t="t"/>
              <a:pathLst>
                <a:path extrusionOk="0" h="972" w="668">
                  <a:moveTo>
                    <a:pt x="335" y="1"/>
                  </a:moveTo>
                  <a:cubicBezTo>
                    <a:pt x="180" y="1"/>
                    <a:pt x="31" y="221"/>
                    <a:pt x="0" y="471"/>
                  </a:cubicBezTo>
                  <a:cubicBezTo>
                    <a:pt x="0" y="738"/>
                    <a:pt x="134" y="971"/>
                    <a:pt x="300" y="971"/>
                  </a:cubicBezTo>
                  <a:cubicBezTo>
                    <a:pt x="467" y="971"/>
                    <a:pt x="667" y="771"/>
                    <a:pt x="667" y="504"/>
                  </a:cubicBezTo>
                  <a:cubicBezTo>
                    <a:pt x="667" y="237"/>
                    <a:pt x="567" y="4"/>
                    <a:pt x="367" y="4"/>
                  </a:cubicBezTo>
                  <a:cubicBezTo>
                    <a:pt x="356" y="2"/>
                    <a:pt x="346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4482550" y="1588250"/>
              <a:ext cx="36700" cy="64650"/>
            </a:xfrm>
            <a:custGeom>
              <a:rect b="b" l="l" r="r" t="t"/>
              <a:pathLst>
                <a:path extrusionOk="0" h="2586" w="1468">
                  <a:moveTo>
                    <a:pt x="1468" y="0"/>
                  </a:moveTo>
                  <a:cubicBezTo>
                    <a:pt x="1067" y="801"/>
                    <a:pt x="567" y="1568"/>
                    <a:pt x="0" y="2235"/>
                  </a:cubicBezTo>
                  <a:cubicBezTo>
                    <a:pt x="276" y="2456"/>
                    <a:pt x="644" y="2586"/>
                    <a:pt x="1009" y="2586"/>
                  </a:cubicBezTo>
                  <a:cubicBezTo>
                    <a:pt x="1084" y="2586"/>
                    <a:pt x="1160" y="2580"/>
                    <a:pt x="1234" y="2569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4530900" y="1649325"/>
              <a:ext cx="50900" cy="23175"/>
            </a:xfrm>
            <a:custGeom>
              <a:rect b="b" l="l" r="r" t="t"/>
              <a:pathLst>
                <a:path extrusionOk="0" h="927" w="2036">
                  <a:moveTo>
                    <a:pt x="1935" y="1"/>
                  </a:moveTo>
                  <a:cubicBezTo>
                    <a:pt x="1910" y="1"/>
                    <a:pt x="1885" y="9"/>
                    <a:pt x="1869" y="26"/>
                  </a:cubicBezTo>
                  <a:cubicBezTo>
                    <a:pt x="1483" y="500"/>
                    <a:pt x="913" y="737"/>
                    <a:pt x="299" y="737"/>
                  </a:cubicBezTo>
                  <a:cubicBezTo>
                    <a:pt x="223" y="737"/>
                    <a:pt x="145" y="734"/>
                    <a:pt x="67" y="726"/>
                  </a:cubicBezTo>
                  <a:cubicBezTo>
                    <a:pt x="34" y="726"/>
                    <a:pt x="1" y="760"/>
                    <a:pt x="1" y="793"/>
                  </a:cubicBezTo>
                  <a:cubicBezTo>
                    <a:pt x="1" y="860"/>
                    <a:pt x="34" y="893"/>
                    <a:pt x="67" y="893"/>
                  </a:cubicBezTo>
                  <a:cubicBezTo>
                    <a:pt x="168" y="926"/>
                    <a:pt x="301" y="926"/>
                    <a:pt x="401" y="926"/>
                  </a:cubicBezTo>
                  <a:cubicBezTo>
                    <a:pt x="1035" y="893"/>
                    <a:pt x="1602" y="626"/>
                    <a:pt x="2002" y="159"/>
                  </a:cubicBezTo>
                  <a:cubicBezTo>
                    <a:pt x="2036" y="126"/>
                    <a:pt x="2036" y="59"/>
                    <a:pt x="2002" y="26"/>
                  </a:cubicBezTo>
                  <a:cubicBezTo>
                    <a:pt x="1986" y="9"/>
                    <a:pt x="1961" y="1"/>
                    <a:pt x="1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4562600" y="1541550"/>
              <a:ext cx="37550" cy="25050"/>
            </a:xfrm>
            <a:custGeom>
              <a:rect b="b" l="l" r="r" t="t"/>
              <a:pathLst>
                <a:path extrusionOk="0" h="1002" w="1502">
                  <a:moveTo>
                    <a:pt x="234" y="0"/>
                  </a:moveTo>
                  <a:cubicBezTo>
                    <a:pt x="0" y="0"/>
                    <a:pt x="0" y="301"/>
                    <a:pt x="234" y="301"/>
                  </a:cubicBezTo>
                  <a:cubicBezTo>
                    <a:pt x="634" y="334"/>
                    <a:pt x="968" y="567"/>
                    <a:pt x="1201" y="901"/>
                  </a:cubicBezTo>
                  <a:cubicBezTo>
                    <a:pt x="1235" y="968"/>
                    <a:pt x="1301" y="1001"/>
                    <a:pt x="1335" y="1001"/>
                  </a:cubicBezTo>
                  <a:cubicBezTo>
                    <a:pt x="1368" y="968"/>
                    <a:pt x="1401" y="968"/>
                    <a:pt x="1435" y="968"/>
                  </a:cubicBezTo>
                  <a:cubicBezTo>
                    <a:pt x="1501" y="901"/>
                    <a:pt x="1501" y="801"/>
                    <a:pt x="1468" y="734"/>
                  </a:cubicBezTo>
                  <a:cubicBezTo>
                    <a:pt x="1201" y="301"/>
                    <a:pt x="734" y="34"/>
                    <a:pt x="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4459200" y="1528825"/>
              <a:ext cx="35875" cy="26100"/>
            </a:xfrm>
            <a:custGeom>
              <a:rect b="b" l="l" r="r" t="t"/>
              <a:pathLst>
                <a:path extrusionOk="0" h="1044" w="1435">
                  <a:moveTo>
                    <a:pt x="1303" y="0"/>
                  </a:moveTo>
                  <a:cubicBezTo>
                    <a:pt x="1291" y="0"/>
                    <a:pt x="1279" y="3"/>
                    <a:pt x="1268" y="9"/>
                  </a:cubicBezTo>
                  <a:cubicBezTo>
                    <a:pt x="734" y="42"/>
                    <a:pt x="300" y="343"/>
                    <a:pt x="33" y="810"/>
                  </a:cubicBezTo>
                  <a:cubicBezTo>
                    <a:pt x="0" y="876"/>
                    <a:pt x="33" y="976"/>
                    <a:pt x="100" y="1010"/>
                  </a:cubicBezTo>
                  <a:cubicBezTo>
                    <a:pt x="133" y="1043"/>
                    <a:pt x="167" y="1043"/>
                    <a:pt x="200" y="1043"/>
                  </a:cubicBezTo>
                  <a:cubicBezTo>
                    <a:pt x="234" y="1043"/>
                    <a:pt x="300" y="1010"/>
                    <a:pt x="334" y="976"/>
                  </a:cubicBezTo>
                  <a:cubicBezTo>
                    <a:pt x="500" y="609"/>
                    <a:pt x="867" y="376"/>
                    <a:pt x="1268" y="309"/>
                  </a:cubicBezTo>
                  <a:cubicBezTo>
                    <a:pt x="1368" y="309"/>
                    <a:pt x="1434" y="242"/>
                    <a:pt x="1401" y="142"/>
                  </a:cubicBezTo>
                  <a:cubicBezTo>
                    <a:pt x="1401" y="60"/>
                    <a:pt x="1356" y="0"/>
                    <a:pt x="1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4746050" y="4475225"/>
              <a:ext cx="44225" cy="21800"/>
            </a:xfrm>
            <a:custGeom>
              <a:rect b="b" l="l" r="r" t="t"/>
              <a:pathLst>
                <a:path extrusionOk="0" h="872" w="1769">
                  <a:moveTo>
                    <a:pt x="326" y="151"/>
                  </a:moveTo>
                  <a:cubicBezTo>
                    <a:pt x="568" y="151"/>
                    <a:pt x="1093" y="407"/>
                    <a:pt x="1469" y="638"/>
                  </a:cubicBezTo>
                  <a:cubicBezTo>
                    <a:pt x="1245" y="677"/>
                    <a:pt x="1042" y="696"/>
                    <a:pt x="866" y="696"/>
                  </a:cubicBezTo>
                  <a:cubicBezTo>
                    <a:pt x="596" y="696"/>
                    <a:pt x="389" y="652"/>
                    <a:pt x="268" y="571"/>
                  </a:cubicBezTo>
                  <a:cubicBezTo>
                    <a:pt x="201" y="504"/>
                    <a:pt x="168" y="371"/>
                    <a:pt x="168" y="271"/>
                  </a:cubicBezTo>
                  <a:cubicBezTo>
                    <a:pt x="168" y="237"/>
                    <a:pt x="201" y="204"/>
                    <a:pt x="234" y="171"/>
                  </a:cubicBezTo>
                  <a:cubicBezTo>
                    <a:pt x="257" y="157"/>
                    <a:pt x="288" y="151"/>
                    <a:pt x="326" y="151"/>
                  </a:cubicBezTo>
                  <a:close/>
                  <a:moveTo>
                    <a:pt x="320" y="0"/>
                  </a:moveTo>
                  <a:cubicBezTo>
                    <a:pt x="249" y="0"/>
                    <a:pt x="186" y="11"/>
                    <a:pt x="134" y="37"/>
                  </a:cubicBezTo>
                  <a:cubicBezTo>
                    <a:pt x="68" y="71"/>
                    <a:pt x="1" y="171"/>
                    <a:pt x="1" y="271"/>
                  </a:cubicBezTo>
                  <a:cubicBezTo>
                    <a:pt x="1" y="404"/>
                    <a:pt x="68" y="571"/>
                    <a:pt x="168" y="671"/>
                  </a:cubicBezTo>
                  <a:cubicBezTo>
                    <a:pt x="368" y="805"/>
                    <a:pt x="601" y="871"/>
                    <a:pt x="835" y="871"/>
                  </a:cubicBezTo>
                  <a:cubicBezTo>
                    <a:pt x="1102" y="838"/>
                    <a:pt x="1402" y="805"/>
                    <a:pt x="1702" y="738"/>
                  </a:cubicBezTo>
                  <a:cubicBezTo>
                    <a:pt x="1735" y="738"/>
                    <a:pt x="1735" y="704"/>
                    <a:pt x="1769" y="671"/>
                  </a:cubicBezTo>
                  <a:cubicBezTo>
                    <a:pt x="1769" y="638"/>
                    <a:pt x="1735" y="604"/>
                    <a:pt x="1735" y="571"/>
                  </a:cubicBezTo>
                  <a:cubicBezTo>
                    <a:pt x="1619" y="513"/>
                    <a:pt x="796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4761900" y="4455900"/>
              <a:ext cx="28375" cy="37775"/>
            </a:xfrm>
            <a:custGeom>
              <a:rect b="b" l="l" r="r" t="t"/>
              <a:pathLst>
                <a:path extrusionOk="0" h="1511" w="1135">
                  <a:moveTo>
                    <a:pt x="421" y="163"/>
                  </a:moveTo>
                  <a:cubicBezTo>
                    <a:pt x="468" y="163"/>
                    <a:pt x="510" y="194"/>
                    <a:pt x="534" y="243"/>
                  </a:cubicBezTo>
                  <a:cubicBezTo>
                    <a:pt x="768" y="543"/>
                    <a:pt x="935" y="910"/>
                    <a:pt x="935" y="1277"/>
                  </a:cubicBezTo>
                  <a:cubicBezTo>
                    <a:pt x="601" y="1010"/>
                    <a:pt x="167" y="443"/>
                    <a:pt x="201" y="243"/>
                  </a:cubicBezTo>
                  <a:cubicBezTo>
                    <a:pt x="201" y="210"/>
                    <a:pt x="201" y="177"/>
                    <a:pt x="334" y="177"/>
                  </a:cubicBezTo>
                  <a:lnTo>
                    <a:pt x="368" y="177"/>
                  </a:lnTo>
                  <a:cubicBezTo>
                    <a:pt x="386" y="168"/>
                    <a:pt x="403" y="163"/>
                    <a:pt x="421" y="163"/>
                  </a:cubicBezTo>
                  <a:close/>
                  <a:moveTo>
                    <a:pt x="374" y="1"/>
                  </a:moveTo>
                  <a:cubicBezTo>
                    <a:pt x="350" y="1"/>
                    <a:pt x="325" y="4"/>
                    <a:pt x="301" y="10"/>
                  </a:cubicBezTo>
                  <a:cubicBezTo>
                    <a:pt x="201" y="10"/>
                    <a:pt x="67" y="110"/>
                    <a:pt x="67" y="210"/>
                  </a:cubicBezTo>
                  <a:cubicBezTo>
                    <a:pt x="1" y="577"/>
                    <a:pt x="668" y="1311"/>
                    <a:pt x="1001" y="1511"/>
                  </a:cubicBezTo>
                  <a:lnTo>
                    <a:pt x="1101" y="1511"/>
                  </a:lnTo>
                  <a:cubicBezTo>
                    <a:pt x="1101" y="1477"/>
                    <a:pt x="1135" y="1477"/>
                    <a:pt x="1135" y="1444"/>
                  </a:cubicBezTo>
                  <a:cubicBezTo>
                    <a:pt x="1135" y="1411"/>
                    <a:pt x="1035" y="443"/>
                    <a:pt x="668" y="110"/>
                  </a:cubicBezTo>
                  <a:cubicBezTo>
                    <a:pt x="586" y="55"/>
                    <a:pt x="482" y="1"/>
                    <a:pt x="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4316575" y="4472750"/>
              <a:ext cx="51750" cy="21675"/>
            </a:xfrm>
            <a:custGeom>
              <a:rect b="b" l="l" r="r" t="t"/>
              <a:pathLst>
                <a:path extrusionOk="0" h="867" w="2070">
                  <a:moveTo>
                    <a:pt x="358" y="159"/>
                  </a:moveTo>
                  <a:cubicBezTo>
                    <a:pt x="654" y="159"/>
                    <a:pt x="1292" y="398"/>
                    <a:pt x="1769" y="637"/>
                  </a:cubicBezTo>
                  <a:cubicBezTo>
                    <a:pt x="1487" y="686"/>
                    <a:pt x="1237" y="708"/>
                    <a:pt x="1023" y="708"/>
                  </a:cubicBezTo>
                  <a:cubicBezTo>
                    <a:pt x="655" y="708"/>
                    <a:pt x="395" y="642"/>
                    <a:pt x="268" y="537"/>
                  </a:cubicBezTo>
                  <a:cubicBezTo>
                    <a:pt x="201" y="470"/>
                    <a:pt x="168" y="370"/>
                    <a:pt x="168" y="270"/>
                  </a:cubicBezTo>
                  <a:cubicBezTo>
                    <a:pt x="168" y="236"/>
                    <a:pt x="201" y="203"/>
                    <a:pt x="234" y="203"/>
                  </a:cubicBezTo>
                  <a:lnTo>
                    <a:pt x="268" y="170"/>
                  </a:lnTo>
                  <a:cubicBezTo>
                    <a:pt x="292" y="163"/>
                    <a:pt x="323" y="159"/>
                    <a:pt x="358" y="159"/>
                  </a:cubicBezTo>
                  <a:close/>
                  <a:moveTo>
                    <a:pt x="334" y="0"/>
                  </a:moveTo>
                  <a:cubicBezTo>
                    <a:pt x="256" y="0"/>
                    <a:pt x="188" y="11"/>
                    <a:pt x="134" y="36"/>
                  </a:cubicBezTo>
                  <a:cubicBezTo>
                    <a:pt x="68" y="103"/>
                    <a:pt x="34" y="170"/>
                    <a:pt x="1" y="270"/>
                  </a:cubicBezTo>
                  <a:cubicBezTo>
                    <a:pt x="1" y="403"/>
                    <a:pt x="34" y="537"/>
                    <a:pt x="168" y="637"/>
                  </a:cubicBezTo>
                  <a:cubicBezTo>
                    <a:pt x="341" y="810"/>
                    <a:pt x="686" y="866"/>
                    <a:pt x="1051" y="866"/>
                  </a:cubicBezTo>
                  <a:cubicBezTo>
                    <a:pt x="1390" y="866"/>
                    <a:pt x="1746" y="818"/>
                    <a:pt x="2002" y="770"/>
                  </a:cubicBezTo>
                  <a:lnTo>
                    <a:pt x="2036" y="770"/>
                  </a:lnTo>
                  <a:cubicBezTo>
                    <a:pt x="2069" y="737"/>
                    <a:pt x="2069" y="737"/>
                    <a:pt x="2069" y="703"/>
                  </a:cubicBezTo>
                  <a:cubicBezTo>
                    <a:pt x="2069" y="670"/>
                    <a:pt x="2069" y="637"/>
                    <a:pt x="2036" y="603"/>
                  </a:cubicBezTo>
                  <a:cubicBezTo>
                    <a:pt x="1919" y="545"/>
                    <a:pt x="881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4336600" y="4454250"/>
              <a:ext cx="31725" cy="37775"/>
            </a:xfrm>
            <a:custGeom>
              <a:rect b="b" l="l" r="r" t="t"/>
              <a:pathLst>
                <a:path extrusionOk="0" h="1511" w="1269">
                  <a:moveTo>
                    <a:pt x="367" y="142"/>
                  </a:moveTo>
                  <a:cubicBezTo>
                    <a:pt x="468" y="142"/>
                    <a:pt x="601" y="176"/>
                    <a:pt x="668" y="276"/>
                  </a:cubicBezTo>
                  <a:cubicBezTo>
                    <a:pt x="935" y="543"/>
                    <a:pt x="1068" y="910"/>
                    <a:pt x="1101" y="1310"/>
                  </a:cubicBezTo>
                  <a:cubicBezTo>
                    <a:pt x="668" y="1043"/>
                    <a:pt x="167" y="476"/>
                    <a:pt x="201" y="243"/>
                  </a:cubicBezTo>
                  <a:cubicBezTo>
                    <a:pt x="201" y="243"/>
                    <a:pt x="201" y="176"/>
                    <a:pt x="267" y="142"/>
                  </a:cubicBezTo>
                  <a:close/>
                  <a:moveTo>
                    <a:pt x="441" y="0"/>
                  </a:moveTo>
                  <a:cubicBezTo>
                    <a:pt x="416" y="0"/>
                    <a:pt x="391" y="3"/>
                    <a:pt x="367" y="9"/>
                  </a:cubicBezTo>
                  <a:cubicBezTo>
                    <a:pt x="134" y="9"/>
                    <a:pt x="67" y="109"/>
                    <a:pt x="67" y="209"/>
                  </a:cubicBezTo>
                  <a:cubicBezTo>
                    <a:pt x="1" y="576"/>
                    <a:pt x="768" y="1310"/>
                    <a:pt x="1168" y="1510"/>
                  </a:cubicBezTo>
                  <a:lnTo>
                    <a:pt x="1235" y="1510"/>
                  </a:lnTo>
                  <a:cubicBezTo>
                    <a:pt x="1268" y="1477"/>
                    <a:pt x="1268" y="1443"/>
                    <a:pt x="1268" y="1443"/>
                  </a:cubicBezTo>
                  <a:cubicBezTo>
                    <a:pt x="1268" y="1410"/>
                    <a:pt x="1201" y="476"/>
                    <a:pt x="768" y="142"/>
                  </a:cubicBezTo>
                  <a:cubicBezTo>
                    <a:pt x="685" y="60"/>
                    <a:pt x="558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4741900" y="1963525"/>
              <a:ext cx="270200" cy="767225"/>
            </a:xfrm>
            <a:custGeom>
              <a:rect b="b" l="l" r="r" t="t"/>
              <a:pathLst>
                <a:path extrusionOk="0" h="30689" w="10808">
                  <a:moveTo>
                    <a:pt x="4570" y="0"/>
                  </a:moveTo>
                  <a:lnTo>
                    <a:pt x="0" y="2202"/>
                  </a:lnTo>
                  <a:lnTo>
                    <a:pt x="3169" y="9073"/>
                  </a:lnTo>
                  <a:cubicBezTo>
                    <a:pt x="3669" y="10207"/>
                    <a:pt x="4203" y="11342"/>
                    <a:pt x="4703" y="12509"/>
                  </a:cubicBezTo>
                  <a:cubicBezTo>
                    <a:pt x="4937" y="13076"/>
                    <a:pt x="5170" y="13643"/>
                    <a:pt x="5404" y="14210"/>
                  </a:cubicBezTo>
                  <a:lnTo>
                    <a:pt x="5604" y="14644"/>
                  </a:lnTo>
                  <a:cubicBezTo>
                    <a:pt x="5671" y="14777"/>
                    <a:pt x="5671" y="14877"/>
                    <a:pt x="5738" y="15011"/>
                  </a:cubicBezTo>
                  <a:cubicBezTo>
                    <a:pt x="5838" y="15244"/>
                    <a:pt x="5904" y="15478"/>
                    <a:pt x="5971" y="15745"/>
                  </a:cubicBezTo>
                  <a:cubicBezTo>
                    <a:pt x="6238" y="16812"/>
                    <a:pt x="6405" y="17913"/>
                    <a:pt x="6438" y="19014"/>
                  </a:cubicBezTo>
                  <a:cubicBezTo>
                    <a:pt x="6471" y="20181"/>
                    <a:pt x="6405" y="21349"/>
                    <a:pt x="6305" y="22516"/>
                  </a:cubicBezTo>
                  <a:cubicBezTo>
                    <a:pt x="6171" y="23717"/>
                    <a:pt x="5938" y="24918"/>
                    <a:pt x="5704" y="26119"/>
                  </a:cubicBezTo>
                  <a:cubicBezTo>
                    <a:pt x="5471" y="27320"/>
                    <a:pt x="5170" y="28554"/>
                    <a:pt x="4837" y="29688"/>
                  </a:cubicBezTo>
                  <a:lnTo>
                    <a:pt x="7139" y="30689"/>
                  </a:lnTo>
                  <a:cubicBezTo>
                    <a:pt x="7472" y="30088"/>
                    <a:pt x="7772" y="29488"/>
                    <a:pt x="8039" y="28887"/>
                  </a:cubicBezTo>
                  <a:cubicBezTo>
                    <a:pt x="8306" y="28287"/>
                    <a:pt x="8540" y="27653"/>
                    <a:pt x="8773" y="27019"/>
                  </a:cubicBezTo>
                  <a:cubicBezTo>
                    <a:pt x="9273" y="25785"/>
                    <a:pt x="9640" y="24484"/>
                    <a:pt x="9974" y="23183"/>
                  </a:cubicBezTo>
                  <a:cubicBezTo>
                    <a:pt x="10674" y="20415"/>
                    <a:pt x="10808" y="17546"/>
                    <a:pt x="10341" y="14744"/>
                  </a:cubicBezTo>
                  <a:cubicBezTo>
                    <a:pt x="10274" y="14377"/>
                    <a:pt x="10207" y="14010"/>
                    <a:pt x="10074" y="13643"/>
                  </a:cubicBezTo>
                  <a:lnTo>
                    <a:pt x="9907" y="13076"/>
                  </a:lnTo>
                  <a:lnTo>
                    <a:pt x="9774" y="12609"/>
                  </a:lnTo>
                  <a:cubicBezTo>
                    <a:pt x="9540" y="12009"/>
                    <a:pt x="9340" y="11375"/>
                    <a:pt x="9140" y="10741"/>
                  </a:cubicBezTo>
                  <a:cubicBezTo>
                    <a:pt x="8706" y="9507"/>
                    <a:pt x="8239" y="8306"/>
                    <a:pt x="7772" y="7105"/>
                  </a:cubicBezTo>
                  <a:cubicBezTo>
                    <a:pt x="6805" y="4703"/>
                    <a:pt x="5738" y="2368"/>
                    <a:pt x="4570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4689675" y="1904375"/>
              <a:ext cx="296575" cy="367725"/>
            </a:xfrm>
            <a:custGeom>
              <a:rect b="b" l="l" r="r" t="t"/>
              <a:pathLst>
                <a:path extrusionOk="0" h="14709" w="11863">
                  <a:moveTo>
                    <a:pt x="4046" y="1"/>
                  </a:moveTo>
                  <a:cubicBezTo>
                    <a:pt x="1421" y="1"/>
                    <a:pt x="1" y="2233"/>
                    <a:pt x="1188" y="5769"/>
                  </a:cubicBezTo>
                  <a:cubicBezTo>
                    <a:pt x="2523" y="9705"/>
                    <a:pt x="4791" y="14708"/>
                    <a:pt x="4791" y="14708"/>
                  </a:cubicBezTo>
                  <a:lnTo>
                    <a:pt x="11863" y="11606"/>
                  </a:lnTo>
                  <a:cubicBezTo>
                    <a:pt x="11863" y="11606"/>
                    <a:pt x="8861" y="1265"/>
                    <a:pt x="5825" y="298"/>
                  </a:cubicBezTo>
                  <a:cubicBezTo>
                    <a:pt x="5189" y="97"/>
                    <a:pt x="4591" y="1"/>
                    <a:pt x="4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4826125" y="2691525"/>
              <a:ext cx="126775" cy="100100"/>
            </a:xfrm>
            <a:custGeom>
              <a:rect b="b" l="l" r="r" t="t"/>
              <a:pathLst>
                <a:path extrusionOk="0" h="4004" w="5071">
                  <a:moveTo>
                    <a:pt x="1668" y="1"/>
                  </a:moveTo>
                  <a:lnTo>
                    <a:pt x="0" y="3003"/>
                  </a:lnTo>
                  <a:lnTo>
                    <a:pt x="3903" y="4004"/>
                  </a:lnTo>
                  <a:cubicBezTo>
                    <a:pt x="3903" y="4004"/>
                    <a:pt x="5070" y="1102"/>
                    <a:pt x="3669" y="201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4819450" y="2764219"/>
              <a:ext cx="104250" cy="91750"/>
            </a:xfrm>
            <a:custGeom>
              <a:rect b="b" l="l" r="r" t="t"/>
              <a:pathLst>
                <a:path extrusionOk="0" h="3670" w="4170">
                  <a:moveTo>
                    <a:pt x="267" y="0"/>
                  </a:moveTo>
                  <a:lnTo>
                    <a:pt x="0" y="3369"/>
                  </a:lnTo>
                  <a:lnTo>
                    <a:pt x="3570" y="3669"/>
                  </a:lnTo>
                  <a:lnTo>
                    <a:pt x="4170" y="10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3"/>
          <p:cNvGrpSpPr/>
          <p:nvPr/>
        </p:nvGrpSpPr>
        <p:grpSpPr>
          <a:xfrm>
            <a:off x="5508085" y="1309625"/>
            <a:ext cx="3099356" cy="3294875"/>
            <a:chOff x="5324700" y="1309625"/>
            <a:chExt cx="3099356" cy="3294875"/>
          </a:xfrm>
        </p:grpSpPr>
        <p:sp>
          <p:nvSpPr>
            <p:cNvPr id="683" name="Google Shape;683;p3"/>
            <p:cNvSpPr/>
            <p:nvPr/>
          </p:nvSpPr>
          <p:spPr>
            <a:xfrm>
              <a:off x="7656350" y="4274250"/>
              <a:ext cx="146800" cy="2525"/>
            </a:xfrm>
            <a:custGeom>
              <a:rect b="b" l="l" r="r" t="t"/>
              <a:pathLst>
                <a:path extrusionOk="0" h="101" w="5872">
                  <a:moveTo>
                    <a:pt x="1" y="0"/>
                  </a:moveTo>
                  <a:lnTo>
                    <a:pt x="1" y="101"/>
                  </a:lnTo>
                  <a:lnTo>
                    <a:pt x="5872" y="101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7194350" y="4274250"/>
              <a:ext cx="369475" cy="2525"/>
            </a:xfrm>
            <a:custGeom>
              <a:rect b="b" l="l" r="r" t="t"/>
              <a:pathLst>
                <a:path extrusionOk="0" h="101" w="14779">
                  <a:moveTo>
                    <a:pt x="1" y="0"/>
                  </a:moveTo>
                  <a:lnTo>
                    <a:pt x="1" y="101"/>
                  </a:lnTo>
                  <a:lnTo>
                    <a:pt x="14778" y="101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5659925" y="4368475"/>
              <a:ext cx="2764131" cy="236025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91900" y="1315675"/>
              <a:ext cx="373625" cy="439675"/>
            </a:xfrm>
            <a:custGeom>
              <a:rect b="b" l="l" r="r" t="t"/>
              <a:pathLst>
                <a:path extrusionOk="0" h="17587" w="14945">
                  <a:moveTo>
                    <a:pt x="5712" y="0"/>
                  </a:moveTo>
                  <a:cubicBezTo>
                    <a:pt x="5088" y="0"/>
                    <a:pt x="4404" y="159"/>
                    <a:pt x="3670" y="526"/>
                  </a:cubicBezTo>
                  <a:cubicBezTo>
                    <a:pt x="1" y="2394"/>
                    <a:pt x="2036" y="6764"/>
                    <a:pt x="2036" y="6764"/>
                  </a:cubicBezTo>
                  <a:cubicBezTo>
                    <a:pt x="2036" y="6764"/>
                    <a:pt x="34" y="14369"/>
                    <a:pt x="3437" y="16771"/>
                  </a:cubicBezTo>
                  <a:cubicBezTo>
                    <a:pt x="4251" y="17337"/>
                    <a:pt x="5344" y="17587"/>
                    <a:pt x="6454" y="17587"/>
                  </a:cubicBezTo>
                  <a:cubicBezTo>
                    <a:pt x="9068" y="17587"/>
                    <a:pt x="11774" y="16199"/>
                    <a:pt x="11142" y="14302"/>
                  </a:cubicBezTo>
                  <a:cubicBezTo>
                    <a:pt x="10241" y="11634"/>
                    <a:pt x="14945" y="11567"/>
                    <a:pt x="13610" y="8765"/>
                  </a:cubicBezTo>
                  <a:cubicBezTo>
                    <a:pt x="12243" y="5930"/>
                    <a:pt x="9274" y="6864"/>
                    <a:pt x="9508" y="4462"/>
                  </a:cubicBezTo>
                  <a:cubicBezTo>
                    <a:pt x="9721" y="2541"/>
                    <a:pt x="8205" y="0"/>
                    <a:pt x="5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189825" y="1319625"/>
              <a:ext cx="269875" cy="406150"/>
            </a:xfrm>
            <a:custGeom>
              <a:rect b="b" l="l" r="r" t="t"/>
              <a:pathLst>
                <a:path extrusionOk="0" h="16246" w="10795">
                  <a:moveTo>
                    <a:pt x="2328" y="1"/>
                  </a:moveTo>
                  <a:cubicBezTo>
                    <a:pt x="1610" y="1"/>
                    <a:pt x="853" y="209"/>
                    <a:pt x="87" y="635"/>
                  </a:cubicBezTo>
                  <a:cubicBezTo>
                    <a:pt x="1" y="692"/>
                    <a:pt x="63" y="848"/>
                    <a:pt x="145" y="848"/>
                  </a:cubicBezTo>
                  <a:cubicBezTo>
                    <a:pt x="159" y="848"/>
                    <a:pt x="173" y="844"/>
                    <a:pt x="187" y="835"/>
                  </a:cubicBezTo>
                  <a:cubicBezTo>
                    <a:pt x="1001" y="382"/>
                    <a:pt x="1726" y="216"/>
                    <a:pt x="2351" y="216"/>
                  </a:cubicBezTo>
                  <a:cubicBezTo>
                    <a:pt x="3108" y="216"/>
                    <a:pt x="3717" y="461"/>
                    <a:pt x="4156" y="735"/>
                  </a:cubicBezTo>
                  <a:cubicBezTo>
                    <a:pt x="5390" y="1535"/>
                    <a:pt x="6091" y="2936"/>
                    <a:pt x="6058" y="4371"/>
                  </a:cubicBezTo>
                  <a:cubicBezTo>
                    <a:pt x="5991" y="5672"/>
                    <a:pt x="6791" y="5938"/>
                    <a:pt x="7692" y="6272"/>
                  </a:cubicBezTo>
                  <a:cubicBezTo>
                    <a:pt x="8626" y="6606"/>
                    <a:pt x="9660" y="6973"/>
                    <a:pt x="10127" y="8440"/>
                  </a:cubicBezTo>
                  <a:cubicBezTo>
                    <a:pt x="10561" y="9674"/>
                    <a:pt x="9760" y="10442"/>
                    <a:pt x="8860" y="11276"/>
                  </a:cubicBezTo>
                  <a:cubicBezTo>
                    <a:pt x="7692" y="12376"/>
                    <a:pt x="6391" y="13611"/>
                    <a:pt x="7358" y="16179"/>
                  </a:cubicBezTo>
                  <a:cubicBezTo>
                    <a:pt x="7358" y="16212"/>
                    <a:pt x="7392" y="16246"/>
                    <a:pt x="7459" y="16246"/>
                  </a:cubicBezTo>
                  <a:lnTo>
                    <a:pt x="7492" y="16246"/>
                  </a:lnTo>
                  <a:cubicBezTo>
                    <a:pt x="7525" y="16212"/>
                    <a:pt x="7559" y="16146"/>
                    <a:pt x="7559" y="16079"/>
                  </a:cubicBezTo>
                  <a:cubicBezTo>
                    <a:pt x="6625" y="13644"/>
                    <a:pt x="7825" y="12510"/>
                    <a:pt x="8993" y="11442"/>
                  </a:cubicBezTo>
                  <a:cubicBezTo>
                    <a:pt x="9894" y="10575"/>
                    <a:pt x="10794" y="9741"/>
                    <a:pt x="10327" y="8340"/>
                  </a:cubicBezTo>
                  <a:cubicBezTo>
                    <a:pt x="9794" y="6806"/>
                    <a:pt x="8626" y="6372"/>
                    <a:pt x="7759" y="6072"/>
                  </a:cubicBezTo>
                  <a:cubicBezTo>
                    <a:pt x="6891" y="5772"/>
                    <a:pt x="6224" y="5505"/>
                    <a:pt x="6291" y="4404"/>
                  </a:cubicBezTo>
                  <a:cubicBezTo>
                    <a:pt x="6324" y="2870"/>
                    <a:pt x="5557" y="1402"/>
                    <a:pt x="4256" y="568"/>
                  </a:cubicBezTo>
                  <a:cubicBezTo>
                    <a:pt x="3668" y="192"/>
                    <a:pt x="3016" y="1"/>
                    <a:pt x="2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5383900" y="1885875"/>
              <a:ext cx="566275" cy="322750"/>
            </a:xfrm>
            <a:custGeom>
              <a:rect b="b" l="l" r="r" t="t"/>
              <a:pathLst>
                <a:path extrusionOk="0" h="12910" w="22651">
                  <a:moveTo>
                    <a:pt x="1735" y="0"/>
                  </a:moveTo>
                  <a:lnTo>
                    <a:pt x="1" y="901"/>
                  </a:lnTo>
                  <a:cubicBezTo>
                    <a:pt x="468" y="2035"/>
                    <a:pt x="968" y="3069"/>
                    <a:pt x="1502" y="4103"/>
                  </a:cubicBezTo>
                  <a:cubicBezTo>
                    <a:pt x="2069" y="5137"/>
                    <a:pt x="2669" y="6172"/>
                    <a:pt x="3303" y="7206"/>
                  </a:cubicBezTo>
                  <a:cubicBezTo>
                    <a:pt x="3970" y="8240"/>
                    <a:pt x="4737" y="9207"/>
                    <a:pt x="5538" y="10108"/>
                  </a:cubicBezTo>
                  <a:cubicBezTo>
                    <a:pt x="6005" y="10608"/>
                    <a:pt x="6472" y="11042"/>
                    <a:pt x="6972" y="11475"/>
                  </a:cubicBezTo>
                  <a:cubicBezTo>
                    <a:pt x="7573" y="11942"/>
                    <a:pt x="8273" y="12343"/>
                    <a:pt x="8974" y="12609"/>
                  </a:cubicBezTo>
                  <a:cubicBezTo>
                    <a:pt x="9207" y="12676"/>
                    <a:pt x="9441" y="12710"/>
                    <a:pt x="9641" y="12776"/>
                  </a:cubicBezTo>
                  <a:lnTo>
                    <a:pt x="9808" y="12810"/>
                  </a:lnTo>
                  <a:lnTo>
                    <a:pt x="10208" y="12810"/>
                  </a:lnTo>
                  <a:cubicBezTo>
                    <a:pt x="10541" y="12876"/>
                    <a:pt x="10875" y="12910"/>
                    <a:pt x="11242" y="12910"/>
                  </a:cubicBezTo>
                  <a:cubicBezTo>
                    <a:pt x="11942" y="12910"/>
                    <a:pt x="12610" y="12876"/>
                    <a:pt x="13310" y="12743"/>
                  </a:cubicBezTo>
                  <a:cubicBezTo>
                    <a:pt x="14678" y="12509"/>
                    <a:pt x="15979" y="12042"/>
                    <a:pt x="17146" y="11342"/>
                  </a:cubicBezTo>
                  <a:cubicBezTo>
                    <a:pt x="18280" y="10641"/>
                    <a:pt x="19348" y="9841"/>
                    <a:pt x="20248" y="8873"/>
                  </a:cubicBezTo>
                  <a:cubicBezTo>
                    <a:pt x="20715" y="8406"/>
                    <a:pt x="21149" y="7939"/>
                    <a:pt x="21549" y="7406"/>
                  </a:cubicBezTo>
                  <a:cubicBezTo>
                    <a:pt x="21716" y="7139"/>
                    <a:pt x="21916" y="6905"/>
                    <a:pt x="22116" y="6639"/>
                  </a:cubicBezTo>
                  <a:lnTo>
                    <a:pt x="22383" y="6205"/>
                  </a:lnTo>
                  <a:cubicBezTo>
                    <a:pt x="22483" y="6071"/>
                    <a:pt x="22550" y="5938"/>
                    <a:pt x="22650" y="5738"/>
                  </a:cubicBezTo>
                  <a:lnTo>
                    <a:pt x="19248" y="3837"/>
                  </a:lnTo>
                  <a:lnTo>
                    <a:pt x="19081" y="4103"/>
                  </a:lnTo>
                  <a:lnTo>
                    <a:pt x="18881" y="4404"/>
                  </a:lnTo>
                  <a:cubicBezTo>
                    <a:pt x="18714" y="4570"/>
                    <a:pt x="18580" y="4804"/>
                    <a:pt x="18414" y="5004"/>
                  </a:cubicBezTo>
                  <a:cubicBezTo>
                    <a:pt x="18113" y="5404"/>
                    <a:pt x="17780" y="5771"/>
                    <a:pt x="17446" y="6138"/>
                  </a:cubicBezTo>
                  <a:cubicBezTo>
                    <a:pt x="16779" y="6872"/>
                    <a:pt x="16012" y="7506"/>
                    <a:pt x="15178" y="8006"/>
                  </a:cubicBezTo>
                  <a:cubicBezTo>
                    <a:pt x="14377" y="8507"/>
                    <a:pt x="13510" y="8873"/>
                    <a:pt x="12610" y="9107"/>
                  </a:cubicBezTo>
                  <a:cubicBezTo>
                    <a:pt x="12176" y="9207"/>
                    <a:pt x="11709" y="9274"/>
                    <a:pt x="11242" y="9274"/>
                  </a:cubicBezTo>
                  <a:cubicBezTo>
                    <a:pt x="11125" y="9290"/>
                    <a:pt x="11008" y="9299"/>
                    <a:pt x="10892" y="9299"/>
                  </a:cubicBezTo>
                  <a:cubicBezTo>
                    <a:pt x="10775" y="9299"/>
                    <a:pt x="10658" y="9290"/>
                    <a:pt x="10541" y="9274"/>
                  </a:cubicBezTo>
                  <a:lnTo>
                    <a:pt x="10041" y="9274"/>
                  </a:lnTo>
                  <a:cubicBezTo>
                    <a:pt x="9674" y="9140"/>
                    <a:pt x="9307" y="8974"/>
                    <a:pt x="9007" y="8773"/>
                  </a:cubicBezTo>
                  <a:cubicBezTo>
                    <a:pt x="8607" y="8473"/>
                    <a:pt x="8206" y="8173"/>
                    <a:pt x="7839" y="7839"/>
                  </a:cubicBezTo>
                  <a:cubicBezTo>
                    <a:pt x="7072" y="7106"/>
                    <a:pt x="6338" y="6305"/>
                    <a:pt x="5671" y="5471"/>
                  </a:cubicBezTo>
                  <a:cubicBezTo>
                    <a:pt x="4971" y="4637"/>
                    <a:pt x="4304" y="3703"/>
                    <a:pt x="3636" y="2802"/>
                  </a:cubicBezTo>
                  <a:cubicBezTo>
                    <a:pt x="3003" y="1902"/>
                    <a:pt x="2336" y="934"/>
                    <a:pt x="1735" y="0"/>
                  </a:cubicBez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5843400" y="1922450"/>
              <a:ext cx="169250" cy="215300"/>
            </a:xfrm>
            <a:custGeom>
              <a:rect b="b" l="l" r="r" t="t"/>
              <a:pathLst>
                <a:path extrusionOk="0" h="8612" w="6770">
                  <a:moveTo>
                    <a:pt x="4544" y="0"/>
                  </a:moveTo>
                  <a:cubicBezTo>
                    <a:pt x="4487" y="0"/>
                    <a:pt x="4430" y="2"/>
                    <a:pt x="4370" y="5"/>
                  </a:cubicBezTo>
                  <a:cubicBezTo>
                    <a:pt x="868" y="172"/>
                    <a:pt x="0" y="2440"/>
                    <a:pt x="0" y="2440"/>
                  </a:cubicBezTo>
                  <a:lnTo>
                    <a:pt x="4070" y="8611"/>
                  </a:lnTo>
                  <a:cubicBezTo>
                    <a:pt x="4070" y="8611"/>
                    <a:pt x="5804" y="6743"/>
                    <a:pt x="6271" y="4642"/>
                  </a:cubicBezTo>
                  <a:cubicBezTo>
                    <a:pt x="6727" y="2527"/>
                    <a:pt x="6770" y="0"/>
                    <a:pt x="45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5345550" y="1816650"/>
              <a:ext cx="86750" cy="112600"/>
            </a:xfrm>
            <a:custGeom>
              <a:rect b="b" l="l" r="r" t="t"/>
              <a:pathLst>
                <a:path extrusionOk="0" h="4504" w="3470">
                  <a:moveTo>
                    <a:pt x="3269" y="1"/>
                  </a:moveTo>
                  <a:lnTo>
                    <a:pt x="0" y="2436"/>
                  </a:lnTo>
                  <a:cubicBezTo>
                    <a:pt x="0" y="2436"/>
                    <a:pt x="834" y="4137"/>
                    <a:pt x="2368" y="4504"/>
                  </a:cubicBezTo>
                  <a:lnTo>
                    <a:pt x="3469" y="33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5324700" y="1750775"/>
              <a:ext cx="102600" cy="126775"/>
            </a:xfrm>
            <a:custGeom>
              <a:rect b="b" l="l" r="r" t="t"/>
              <a:pathLst>
                <a:path extrusionOk="0" h="5071" w="4104">
                  <a:moveTo>
                    <a:pt x="2068" y="1"/>
                  </a:moveTo>
                  <a:lnTo>
                    <a:pt x="0" y="2235"/>
                  </a:lnTo>
                  <a:lnTo>
                    <a:pt x="834" y="5071"/>
                  </a:lnTo>
                  <a:lnTo>
                    <a:pt x="4103" y="2636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272875" y="4165000"/>
              <a:ext cx="142625" cy="229350"/>
            </a:xfrm>
            <a:custGeom>
              <a:rect b="b" l="l" r="r" t="t"/>
              <a:pathLst>
                <a:path extrusionOk="0" h="9174" w="5705">
                  <a:moveTo>
                    <a:pt x="3803" y="1"/>
                  </a:moveTo>
                  <a:lnTo>
                    <a:pt x="0" y="368"/>
                  </a:lnTo>
                  <a:lnTo>
                    <a:pt x="1935" y="9174"/>
                  </a:lnTo>
                  <a:lnTo>
                    <a:pt x="5704" y="8807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7045075" y="3954025"/>
              <a:ext cx="241050" cy="209325"/>
            </a:xfrm>
            <a:custGeom>
              <a:rect b="b" l="l" r="r" t="t"/>
              <a:pathLst>
                <a:path extrusionOk="0" h="8373" w="9642">
                  <a:moveTo>
                    <a:pt x="2936" y="0"/>
                  </a:moveTo>
                  <a:lnTo>
                    <a:pt x="1" y="2569"/>
                  </a:lnTo>
                  <a:lnTo>
                    <a:pt x="6706" y="8373"/>
                  </a:lnTo>
                  <a:lnTo>
                    <a:pt x="9641" y="5838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7133000" y="4050750"/>
              <a:ext cx="203150" cy="272925"/>
            </a:xfrm>
            <a:custGeom>
              <a:rect b="b" l="l" r="r" t="t"/>
              <a:pathLst>
                <a:path extrusionOk="0" h="10917" w="8126">
                  <a:moveTo>
                    <a:pt x="4582" y="1"/>
                  </a:moveTo>
                  <a:cubicBezTo>
                    <a:pt x="4486" y="1"/>
                    <a:pt x="4390" y="45"/>
                    <a:pt x="4323" y="134"/>
                  </a:cubicBezTo>
                  <a:lnTo>
                    <a:pt x="1721" y="3603"/>
                  </a:lnTo>
                  <a:cubicBezTo>
                    <a:pt x="1554" y="3803"/>
                    <a:pt x="1488" y="4037"/>
                    <a:pt x="1488" y="4270"/>
                  </a:cubicBezTo>
                  <a:cubicBezTo>
                    <a:pt x="1554" y="5605"/>
                    <a:pt x="1488" y="7239"/>
                    <a:pt x="187" y="10041"/>
                  </a:cubicBezTo>
                  <a:cubicBezTo>
                    <a:pt x="0" y="10434"/>
                    <a:pt x="443" y="10917"/>
                    <a:pt x="1036" y="10917"/>
                  </a:cubicBezTo>
                  <a:cubicBezTo>
                    <a:pt x="1400" y="10917"/>
                    <a:pt x="1820" y="10736"/>
                    <a:pt x="2188" y="10241"/>
                  </a:cubicBezTo>
                  <a:cubicBezTo>
                    <a:pt x="3155" y="8940"/>
                    <a:pt x="4590" y="6739"/>
                    <a:pt x="5290" y="5805"/>
                  </a:cubicBezTo>
                  <a:cubicBezTo>
                    <a:pt x="6458" y="4270"/>
                    <a:pt x="6958" y="3737"/>
                    <a:pt x="7892" y="2536"/>
                  </a:cubicBezTo>
                  <a:cubicBezTo>
                    <a:pt x="8126" y="2269"/>
                    <a:pt x="8059" y="1835"/>
                    <a:pt x="7725" y="1635"/>
                  </a:cubicBezTo>
                  <a:lnTo>
                    <a:pt x="4723" y="34"/>
                  </a:lnTo>
                  <a:cubicBezTo>
                    <a:pt x="4679" y="12"/>
                    <a:pt x="4631" y="1"/>
                    <a:pt x="45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130275" y="4365975"/>
              <a:ext cx="329425" cy="115125"/>
            </a:xfrm>
            <a:custGeom>
              <a:rect b="b" l="l" r="r" t="t"/>
              <a:pathLst>
                <a:path extrusionOk="0" h="4605" w="13177">
                  <a:moveTo>
                    <a:pt x="7172" y="1"/>
                  </a:moveTo>
                  <a:cubicBezTo>
                    <a:pt x="6938" y="1"/>
                    <a:pt x="6705" y="101"/>
                    <a:pt x="6538" y="234"/>
                  </a:cubicBezTo>
                  <a:cubicBezTo>
                    <a:pt x="5571" y="1135"/>
                    <a:pt x="3770" y="2102"/>
                    <a:pt x="701" y="2769"/>
                  </a:cubicBezTo>
                  <a:cubicBezTo>
                    <a:pt x="0" y="2936"/>
                    <a:pt x="300" y="4604"/>
                    <a:pt x="2002" y="4604"/>
                  </a:cubicBezTo>
                  <a:cubicBezTo>
                    <a:pt x="3703" y="4604"/>
                    <a:pt x="6905" y="4471"/>
                    <a:pt x="8139" y="4471"/>
                  </a:cubicBezTo>
                  <a:cubicBezTo>
                    <a:pt x="10141" y="4471"/>
                    <a:pt x="10908" y="4571"/>
                    <a:pt x="12509" y="4604"/>
                  </a:cubicBezTo>
                  <a:cubicBezTo>
                    <a:pt x="12876" y="4604"/>
                    <a:pt x="13176" y="4237"/>
                    <a:pt x="13076" y="3870"/>
                  </a:cubicBezTo>
                  <a:lnTo>
                    <a:pt x="12075" y="268"/>
                  </a:lnTo>
                  <a:cubicBezTo>
                    <a:pt x="12009" y="101"/>
                    <a:pt x="11875" y="1"/>
                    <a:pt x="1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272875" y="4165000"/>
              <a:ext cx="121775" cy="122625"/>
            </a:xfrm>
            <a:custGeom>
              <a:rect b="b" l="l" r="r" t="t"/>
              <a:pathLst>
                <a:path extrusionOk="0" h="4905" w="4871">
                  <a:moveTo>
                    <a:pt x="3803" y="1"/>
                  </a:moveTo>
                  <a:lnTo>
                    <a:pt x="0" y="368"/>
                  </a:lnTo>
                  <a:lnTo>
                    <a:pt x="1001" y="4904"/>
                  </a:lnTo>
                  <a:lnTo>
                    <a:pt x="4870" y="4904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7045075" y="3954025"/>
              <a:ext cx="160150" cy="139275"/>
            </a:xfrm>
            <a:custGeom>
              <a:rect b="b" l="l" r="r" t="t"/>
              <a:pathLst>
                <a:path extrusionOk="0" h="5571" w="6406">
                  <a:moveTo>
                    <a:pt x="2936" y="0"/>
                  </a:moveTo>
                  <a:lnTo>
                    <a:pt x="1" y="2569"/>
                  </a:lnTo>
                  <a:lnTo>
                    <a:pt x="3470" y="5571"/>
                  </a:lnTo>
                  <a:lnTo>
                    <a:pt x="6406" y="3002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5845900" y="1803325"/>
              <a:ext cx="605450" cy="683000"/>
            </a:xfrm>
            <a:custGeom>
              <a:rect b="b" l="l" r="r" t="t"/>
              <a:pathLst>
                <a:path extrusionOk="0" h="27320" w="24218">
                  <a:moveTo>
                    <a:pt x="21182" y="0"/>
                  </a:moveTo>
                  <a:cubicBezTo>
                    <a:pt x="18947" y="133"/>
                    <a:pt x="16712" y="434"/>
                    <a:pt x="14544" y="934"/>
                  </a:cubicBezTo>
                  <a:cubicBezTo>
                    <a:pt x="12209" y="1401"/>
                    <a:pt x="9907" y="2035"/>
                    <a:pt x="7673" y="2802"/>
                  </a:cubicBezTo>
                  <a:cubicBezTo>
                    <a:pt x="4770" y="3870"/>
                    <a:pt x="1635" y="5504"/>
                    <a:pt x="1635" y="5504"/>
                  </a:cubicBezTo>
                  <a:cubicBezTo>
                    <a:pt x="1635" y="5504"/>
                    <a:pt x="0" y="6605"/>
                    <a:pt x="9107" y="27320"/>
                  </a:cubicBezTo>
                  <a:lnTo>
                    <a:pt x="24218" y="23150"/>
                  </a:lnTo>
                  <a:cubicBezTo>
                    <a:pt x="22416" y="17112"/>
                    <a:pt x="21416" y="13343"/>
                    <a:pt x="21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5963475" y="1639025"/>
              <a:ext cx="284400" cy="538750"/>
            </a:xfrm>
            <a:custGeom>
              <a:rect b="b" l="l" r="r" t="t"/>
              <a:pathLst>
                <a:path extrusionOk="0" h="21550" w="11376">
                  <a:moveTo>
                    <a:pt x="7206" y="1"/>
                  </a:moveTo>
                  <a:lnTo>
                    <a:pt x="3904" y="4737"/>
                  </a:lnTo>
                  <a:cubicBezTo>
                    <a:pt x="4771" y="6339"/>
                    <a:pt x="5305" y="8140"/>
                    <a:pt x="2970" y="9374"/>
                  </a:cubicBezTo>
                  <a:cubicBezTo>
                    <a:pt x="2970" y="9374"/>
                    <a:pt x="1" y="16412"/>
                    <a:pt x="5838" y="21549"/>
                  </a:cubicBezTo>
                  <a:cubicBezTo>
                    <a:pt x="11376" y="14478"/>
                    <a:pt x="9841" y="7506"/>
                    <a:pt x="9841" y="7506"/>
                  </a:cubicBezTo>
                  <a:cubicBezTo>
                    <a:pt x="7940" y="6439"/>
                    <a:pt x="7339" y="2302"/>
                    <a:pt x="720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5962650" y="1826675"/>
              <a:ext cx="284375" cy="351100"/>
            </a:xfrm>
            <a:custGeom>
              <a:rect b="b" l="l" r="r" t="t"/>
              <a:pathLst>
                <a:path extrusionOk="0" h="14044" w="11375">
                  <a:moveTo>
                    <a:pt x="9874" y="0"/>
                  </a:moveTo>
                  <a:cubicBezTo>
                    <a:pt x="8973" y="2102"/>
                    <a:pt x="6705" y="4136"/>
                    <a:pt x="5604" y="4770"/>
                  </a:cubicBezTo>
                  <a:cubicBezTo>
                    <a:pt x="3870" y="4036"/>
                    <a:pt x="3003" y="1868"/>
                    <a:pt x="3003" y="1868"/>
                  </a:cubicBezTo>
                  <a:lnTo>
                    <a:pt x="3003" y="1868"/>
                  </a:lnTo>
                  <a:cubicBezTo>
                    <a:pt x="3002" y="1868"/>
                    <a:pt x="1" y="8907"/>
                    <a:pt x="5838" y="14043"/>
                  </a:cubicBezTo>
                  <a:cubicBezTo>
                    <a:pt x="11375" y="6972"/>
                    <a:pt x="9874" y="0"/>
                    <a:pt x="9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114425" y="1816650"/>
              <a:ext cx="147625" cy="121775"/>
            </a:xfrm>
            <a:custGeom>
              <a:rect b="b" l="l" r="r" t="t"/>
              <a:pathLst>
                <a:path extrusionOk="0" h="4871" w="5905">
                  <a:moveTo>
                    <a:pt x="4937" y="1"/>
                  </a:moveTo>
                  <a:cubicBezTo>
                    <a:pt x="4537" y="1"/>
                    <a:pt x="4137" y="134"/>
                    <a:pt x="3803" y="368"/>
                  </a:cubicBezTo>
                  <a:lnTo>
                    <a:pt x="0" y="4871"/>
                  </a:lnTo>
                  <a:cubicBezTo>
                    <a:pt x="0" y="4871"/>
                    <a:pt x="1659" y="4265"/>
                    <a:pt x="3450" y="4265"/>
                  </a:cubicBezTo>
                  <a:cubicBezTo>
                    <a:pt x="4109" y="4265"/>
                    <a:pt x="4786" y="4347"/>
                    <a:pt x="5404" y="4571"/>
                  </a:cubicBezTo>
                  <a:cubicBezTo>
                    <a:pt x="5604" y="3337"/>
                    <a:pt x="5905" y="701"/>
                    <a:pt x="4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5986825" y="1867525"/>
              <a:ext cx="105100" cy="110100"/>
            </a:xfrm>
            <a:custGeom>
              <a:rect b="b" l="l" r="r" t="t"/>
              <a:pathLst>
                <a:path extrusionOk="0" h="4404" w="4204">
                  <a:moveTo>
                    <a:pt x="2236" y="1"/>
                  </a:moveTo>
                  <a:cubicBezTo>
                    <a:pt x="1835" y="67"/>
                    <a:pt x="1435" y="167"/>
                    <a:pt x="1102" y="334"/>
                  </a:cubicBezTo>
                  <a:cubicBezTo>
                    <a:pt x="67" y="1068"/>
                    <a:pt x="1" y="3136"/>
                    <a:pt x="134" y="4404"/>
                  </a:cubicBezTo>
                  <a:cubicBezTo>
                    <a:pt x="1499" y="3039"/>
                    <a:pt x="2894" y="2822"/>
                    <a:pt x="3644" y="2822"/>
                  </a:cubicBezTo>
                  <a:cubicBezTo>
                    <a:pt x="3994" y="2822"/>
                    <a:pt x="4204" y="2869"/>
                    <a:pt x="4204" y="2869"/>
                  </a:cubicBezTo>
                  <a:cubicBezTo>
                    <a:pt x="3370" y="2035"/>
                    <a:pt x="2703" y="1068"/>
                    <a:pt x="2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061050" y="1651550"/>
              <a:ext cx="80925" cy="150125"/>
            </a:xfrm>
            <a:custGeom>
              <a:rect b="b" l="l" r="r" t="t"/>
              <a:pathLst>
                <a:path extrusionOk="0" h="6005" w="3237">
                  <a:moveTo>
                    <a:pt x="2936" y="0"/>
                  </a:moveTo>
                  <a:lnTo>
                    <a:pt x="1" y="4203"/>
                  </a:lnTo>
                  <a:cubicBezTo>
                    <a:pt x="301" y="4770"/>
                    <a:pt x="534" y="5371"/>
                    <a:pt x="668" y="6004"/>
                  </a:cubicBezTo>
                  <a:cubicBezTo>
                    <a:pt x="1768" y="5604"/>
                    <a:pt x="2769" y="4937"/>
                    <a:pt x="2969" y="4003"/>
                  </a:cubicBezTo>
                  <a:cubicBezTo>
                    <a:pt x="3236" y="2669"/>
                    <a:pt x="3236" y="1301"/>
                    <a:pt x="2936" y="0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5897675" y="1425800"/>
              <a:ext cx="270150" cy="274175"/>
            </a:xfrm>
            <a:custGeom>
              <a:rect b="b" l="l" r="r" t="t"/>
              <a:pathLst>
                <a:path extrusionOk="0" h="10967" w="10806">
                  <a:moveTo>
                    <a:pt x="4596" y="1"/>
                  </a:moveTo>
                  <a:cubicBezTo>
                    <a:pt x="4044" y="1"/>
                    <a:pt x="3567" y="201"/>
                    <a:pt x="3233" y="657"/>
                  </a:cubicBezTo>
                  <a:cubicBezTo>
                    <a:pt x="0" y="5078"/>
                    <a:pt x="3129" y="10967"/>
                    <a:pt x="5909" y="10967"/>
                  </a:cubicBezTo>
                  <a:cubicBezTo>
                    <a:pt x="5940" y="10967"/>
                    <a:pt x="5971" y="10966"/>
                    <a:pt x="6002" y="10965"/>
                  </a:cubicBezTo>
                  <a:cubicBezTo>
                    <a:pt x="8070" y="10865"/>
                    <a:pt x="10805" y="8229"/>
                    <a:pt x="10438" y="5861"/>
                  </a:cubicBezTo>
                  <a:cubicBezTo>
                    <a:pt x="10040" y="3047"/>
                    <a:pt x="6747" y="1"/>
                    <a:pt x="4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5935125" y="1415450"/>
              <a:ext cx="308275" cy="361975"/>
            </a:xfrm>
            <a:custGeom>
              <a:rect b="b" l="l" r="r" t="t"/>
              <a:pathLst>
                <a:path extrusionOk="0" h="14479" w="12331">
                  <a:moveTo>
                    <a:pt x="6659" y="1"/>
                  </a:moveTo>
                  <a:cubicBezTo>
                    <a:pt x="6194" y="1"/>
                    <a:pt x="5718" y="66"/>
                    <a:pt x="5238" y="204"/>
                  </a:cubicBezTo>
                  <a:cubicBezTo>
                    <a:pt x="1335" y="1238"/>
                    <a:pt x="1" y="6775"/>
                    <a:pt x="334" y="10278"/>
                  </a:cubicBezTo>
                  <a:cubicBezTo>
                    <a:pt x="558" y="12874"/>
                    <a:pt x="2613" y="14479"/>
                    <a:pt x="4939" y="14479"/>
                  </a:cubicBezTo>
                  <a:cubicBezTo>
                    <a:pt x="6080" y="14479"/>
                    <a:pt x="7286" y="14092"/>
                    <a:pt x="8373" y="13247"/>
                  </a:cubicBezTo>
                  <a:cubicBezTo>
                    <a:pt x="10541" y="11546"/>
                    <a:pt x="10808" y="9944"/>
                    <a:pt x="11576" y="6208"/>
                  </a:cubicBezTo>
                  <a:cubicBezTo>
                    <a:pt x="12330" y="2928"/>
                    <a:pt x="9775" y="1"/>
                    <a:pt x="665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139450" y="1397600"/>
              <a:ext cx="158450" cy="132225"/>
            </a:xfrm>
            <a:custGeom>
              <a:rect b="b" l="l" r="r" t="t"/>
              <a:pathLst>
                <a:path extrusionOk="0" h="5289" w="6338">
                  <a:moveTo>
                    <a:pt x="1927" y="0"/>
                  </a:moveTo>
                  <a:cubicBezTo>
                    <a:pt x="1011" y="0"/>
                    <a:pt x="274" y="397"/>
                    <a:pt x="167" y="1118"/>
                  </a:cubicBezTo>
                  <a:cubicBezTo>
                    <a:pt x="1" y="2213"/>
                    <a:pt x="2244" y="5288"/>
                    <a:pt x="4730" y="5288"/>
                  </a:cubicBezTo>
                  <a:cubicBezTo>
                    <a:pt x="4743" y="5288"/>
                    <a:pt x="4757" y="5288"/>
                    <a:pt x="4770" y="5288"/>
                  </a:cubicBezTo>
                  <a:cubicBezTo>
                    <a:pt x="5971" y="5288"/>
                    <a:pt x="6338" y="3420"/>
                    <a:pt x="5170" y="1752"/>
                  </a:cubicBezTo>
                  <a:cubicBezTo>
                    <a:pt x="4324" y="546"/>
                    <a:pt x="3002" y="0"/>
                    <a:pt x="1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008575" y="1387975"/>
              <a:ext cx="271000" cy="227775"/>
            </a:xfrm>
            <a:custGeom>
              <a:rect b="b" l="l" r="r" t="t"/>
              <a:pathLst>
                <a:path extrusionOk="0" h="9111" w="10840">
                  <a:moveTo>
                    <a:pt x="3925" y="1"/>
                  </a:moveTo>
                  <a:cubicBezTo>
                    <a:pt x="2038" y="1"/>
                    <a:pt x="470" y="833"/>
                    <a:pt x="265" y="2237"/>
                  </a:cubicBezTo>
                  <a:cubicBezTo>
                    <a:pt x="1" y="4120"/>
                    <a:pt x="3956" y="9110"/>
                    <a:pt x="8211" y="9110"/>
                  </a:cubicBezTo>
                  <a:cubicBezTo>
                    <a:pt x="8253" y="9110"/>
                    <a:pt x="8295" y="9110"/>
                    <a:pt x="8337" y="9109"/>
                  </a:cubicBezTo>
                  <a:cubicBezTo>
                    <a:pt x="10439" y="9075"/>
                    <a:pt x="10839" y="4272"/>
                    <a:pt x="9271" y="2471"/>
                  </a:cubicBezTo>
                  <a:cubicBezTo>
                    <a:pt x="7794" y="750"/>
                    <a:pt x="5716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153625" y="1587800"/>
              <a:ext cx="81225" cy="74600"/>
            </a:xfrm>
            <a:custGeom>
              <a:rect b="b" l="l" r="r" t="t"/>
              <a:pathLst>
                <a:path extrusionOk="0" h="2984" w="3249">
                  <a:moveTo>
                    <a:pt x="1716" y="1"/>
                  </a:moveTo>
                  <a:cubicBezTo>
                    <a:pt x="1593" y="1"/>
                    <a:pt x="1455" y="16"/>
                    <a:pt x="1301" y="48"/>
                  </a:cubicBezTo>
                  <a:cubicBezTo>
                    <a:pt x="0" y="315"/>
                    <a:pt x="767" y="2083"/>
                    <a:pt x="1568" y="2984"/>
                  </a:cubicBezTo>
                  <a:cubicBezTo>
                    <a:pt x="2494" y="2335"/>
                    <a:pt x="3249" y="1"/>
                    <a:pt x="1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5921775" y="1374150"/>
              <a:ext cx="248375" cy="116325"/>
            </a:xfrm>
            <a:custGeom>
              <a:rect b="b" l="l" r="r" t="t"/>
              <a:pathLst>
                <a:path extrusionOk="0" h="4653" w="9935">
                  <a:moveTo>
                    <a:pt x="5636" y="0"/>
                  </a:moveTo>
                  <a:cubicBezTo>
                    <a:pt x="3814" y="0"/>
                    <a:pt x="1767" y="881"/>
                    <a:pt x="380" y="881"/>
                  </a:cubicBezTo>
                  <a:cubicBezTo>
                    <a:pt x="247" y="881"/>
                    <a:pt x="121" y="873"/>
                    <a:pt x="1" y="855"/>
                  </a:cubicBezTo>
                  <a:lnTo>
                    <a:pt x="1" y="855"/>
                  </a:lnTo>
                  <a:cubicBezTo>
                    <a:pt x="759" y="2092"/>
                    <a:pt x="3056" y="4653"/>
                    <a:pt x="5655" y="4653"/>
                  </a:cubicBezTo>
                  <a:cubicBezTo>
                    <a:pt x="6142" y="4653"/>
                    <a:pt x="6639" y="4563"/>
                    <a:pt x="7139" y="4358"/>
                  </a:cubicBezTo>
                  <a:cubicBezTo>
                    <a:pt x="7139" y="4358"/>
                    <a:pt x="7295" y="4378"/>
                    <a:pt x="7522" y="4378"/>
                  </a:cubicBezTo>
                  <a:cubicBezTo>
                    <a:pt x="8306" y="4378"/>
                    <a:pt x="9935" y="4137"/>
                    <a:pt x="8874" y="1990"/>
                  </a:cubicBezTo>
                  <a:cubicBezTo>
                    <a:pt x="8124" y="449"/>
                    <a:pt x="6937" y="0"/>
                    <a:pt x="5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5917625" y="1396700"/>
              <a:ext cx="229350" cy="101150"/>
            </a:xfrm>
            <a:custGeom>
              <a:rect b="b" l="l" r="r" t="t"/>
              <a:pathLst>
                <a:path extrusionOk="0" h="4046" w="9174">
                  <a:moveTo>
                    <a:pt x="5348" y="1"/>
                  </a:moveTo>
                  <a:cubicBezTo>
                    <a:pt x="3378" y="1"/>
                    <a:pt x="1419" y="2115"/>
                    <a:pt x="0" y="2388"/>
                  </a:cubicBezTo>
                  <a:cubicBezTo>
                    <a:pt x="749" y="3024"/>
                    <a:pt x="2548" y="4045"/>
                    <a:pt x="4293" y="4045"/>
                  </a:cubicBezTo>
                  <a:cubicBezTo>
                    <a:pt x="5114" y="4045"/>
                    <a:pt x="5922" y="3820"/>
                    <a:pt x="6605" y="3222"/>
                  </a:cubicBezTo>
                  <a:cubicBezTo>
                    <a:pt x="6605" y="3222"/>
                    <a:pt x="9173" y="2689"/>
                    <a:pt x="7339" y="887"/>
                  </a:cubicBezTo>
                  <a:cubicBezTo>
                    <a:pt x="6687" y="245"/>
                    <a:pt x="6017" y="1"/>
                    <a:pt x="5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178000" y="1601150"/>
              <a:ext cx="76025" cy="88050"/>
            </a:xfrm>
            <a:custGeom>
              <a:rect b="b" l="l" r="r" t="t"/>
              <a:pathLst>
                <a:path extrusionOk="0" h="3522" w="3041">
                  <a:moveTo>
                    <a:pt x="1644" y="1"/>
                  </a:moveTo>
                  <a:cubicBezTo>
                    <a:pt x="1584" y="1"/>
                    <a:pt x="1522" y="5"/>
                    <a:pt x="1460" y="15"/>
                  </a:cubicBezTo>
                  <a:cubicBezTo>
                    <a:pt x="526" y="181"/>
                    <a:pt x="26" y="1416"/>
                    <a:pt x="26" y="2250"/>
                  </a:cubicBezTo>
                  <a:cubicBezTo>
                    <a:pt x="0" y="2963"/>
                    <a:pt x="384" y="3521"/>
                    <a:pt x="939" y="3521"/>
                  </a:cubicBezTo>
                  <a:cubicBezTo>
                    <a:pt x="1110" y="3521"/>
                    <a:pt x="1297" y="3468"/>
                    <a:pt x="1494" y="3350"/>
                  </a:cubicBezTo>
                  <a:cubicBezTo>
                    <a:pt x="2127" y="2950"/>
                    <a:pt x="2594" y="2350"/>
                    <a:pt x="2761" y="1616"/>
                  </a:cubicBezTo>
                  <a:cubicBezTo>
                    <a:pt x="3041" y="808"/>
                    <a:pt x="2453" y="1"/>
                    <a:pt x="164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034375" y="2409575"/>
              <a:ext cx="396975" cy="1844675"/>
            </a:xfrm>
            <a:custGeom>
              <a:rect b="b" l="l" r="r" t="t"/>
              <a:pathLst>
                <a:path extrusionOk="0" h="73787" w="15879">
                  <a:moveTo>
                    <a:pt x="12609" y="1"/>
                  </a:moveTo>
                  <a:lnTo>
                    <a:pt x="1568" y="3070"/>
                  </a:lnTo>
                  <a:cubicBezTo>
                    <a:pt x="1568" y="3070"/>
                    <a:pt x="0" y="33391"/>
                    <a:pt x="2168" y="44866"/>
                  </a:cubicBezTo>
                  <a:cubicBezTo>
                    <a:pt x="4403" y="56775"/>
                    <a:pt x="8673" y="73787"/>
                    <a:pt x="8673" y="73787"/>
                  </a:cubicBezTo>
                  <a:lnTo>
                    <a:pt x="15878" y="73453"/>
                  </a:lnTo>
                  <a:cubicBezTo>
                    <a:pt x="15878" y="73453"/>
                    <a:pt x="13176" y="51838"/>
                    <a:pt x="12542" y="42631"/>
                  </a:cubicBezTo>
                  <a:cubicBezTo>
                    <a:pt x="11675" y="29956"/>
                    <a:pt x="12609" y="1"/>
                    <a:pt x="12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78700" y="2619100"/>
              <a:ext cx="64250" cy="437625"/>
            </a:xfrm>
            <a:custGeom>
              <a:rect b="b" l="l" r="r" t="t"/>
              <a:pathLst>
                <a:path extrusionOk="0" h="17505" w="2570">
                  <a:moveTo>
                    <a:pt x="878" y="0"/>
                  </a:moveTo>
                  <a:cubicBezTo>
                    <a:pt x="634" y="0"/>
                    <a:pt x="463" y="436"/>
                    <a:pt x="401" y="1460"/>
                  </a:cubicBezTo>
                  <a:cubicBezTo>
                    <a:pt x="1" y="7398"/>
                    <a:pt x="868" y="14169"/>
                    <a:pt x="2402" y="17505"/>
                  </a:cubicBezTo>
                  <a:cubicBezTo>
                    <a:pt x="2436" y="12501"/>
                    <a:pt x="2503" y="7364"/>
                    <a:pt x="2569" y="3028"/>
                  </a:cubicBezTo>
                  <a:cubicBezTo>
                    <a:pt x="1918" y="1263"/>
                    <a:pt x="1293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4500" y="4172500"/>
              <a:ext cx="229350" cy="91775"/>
            </a:xfrm>
            <a:custGeom>
              <a:rect b="b" l="l" r="r" t="t"/>
              <a:pathLst>
                <a:path extrusionOk="0" h="3671" w="9174">
                  <a:moveTo>
                    <a:pt x="8873" y="1"/>
                  </a:moveTo>
                  <a:lnTo>
                    <a:pt x="0" y="668"/>
                  </a:lnTo>
                  <a:lnTo>
                    <a:pt x="968" y="3670"/>
                  </a:lnTo>
                  <a:lnTo>
                    <a:pt x="9173" y="3270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172800" y="2381225"/>
              <a:ext cx="1021575" cy="1701250"/>
            </a:xfrm>
            <a:custGeom>
              <a:rect b="b" l="l" r="r" t="t"/>
              <a:pathLst>
                <a:path extrusionOk="0" h="68050" w="40863">
                  <a:moveTo>
                    <a:pt x="11142" y="1"/>
                  </a:moveTo>
                  <a:lnTo>
                    <a:pt x="0" y="3103"/>
                  </a:lnTo>
                  <a:cubicBezTo>
                    <a:pt x="0" y="3103"/>
                    <a:pt x="8673" y="27887"/>
                    <a:pt x="14544" y="41564"/>
                  </a:cubicBezTo>
                  <a:cubicBezTo>
                    <a:pt x="19314" y="52605"/>
                    <a:pt x="36727" y="68049"/>
                    <a:pt x="36727" y="68049"/>
                  </a:cubicBezTo>
                  <a:lnTo>
                    <a:pt x="40863" y="64647"/>
                  </a:lnTo>
                  <a:cubicBezTo>
                    <a:pt x="40863" y="64647"/>
                    <a:pt x="28421" y="47034"/>
                    <a:pt x="25118" y="39529"/>
                  </a:cubicBezTo>
                  <a:cubicBezTo>
                    <a:pt x="14544" y="15545"/>
                    <a:pt x="17680" y="5371"/>
                    <a:pt x="11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7030900" y="3940675"/>
              <a:ext cx="171825" cy="155150"/>
            </a:xfrm>
            <a:custGeom>
              <a:rect b="b" l="l" r="r" t="t"/>
              <a:pathLst>
                <a:path extrusionOk="0" h="6206" w="6873">
                  <a:moveTo>
                    <a:pt x="5405" y="1"/>
                  </a:moveTo>
                  <a:lnTo>
                    <a:pt x="1" y="4537"/>
                  </a:lnTo>
                  <a:lnTo>
                    <a:pt x="2236" y="6205"/>
                  </a:lnTo>
                  <a:lnTo>
                    <a:pt x="6872" y="2236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056050" y="2356500"/>
              <a:ext cx="422825" cy="147650"/>
            </a:xfrm>
            <a:custGeom>
              <a:rect b="b" l="l" r="r" t="t"/>
              <a:pathLst>
                <a:path extrusionOk="0" h="5906" w="16913">
                  <a:moveTo>
                    <a:pt x="15667" y="0"/>
                  </a:moveTo>
                  <a:cubicBezTo>
                    <a:pt x="15628" y="0"/>
                    <a:pt x="15586" y="8"/>
                    <a:pt x="15545" y="22"/>
                  </a:cubicBezTo>
                  <a:lnTo>
                    <a:pt x="234" y="4259"/>
                  </a:lnTo>
                  <a:cubicBezTo>
                    <a:pt x="100" y="4292"/>
                    <a:pt x="0" y="4392"/>
                    <a:pt x="34" y="4492"/>
                  </a:cubicBezTo>
                  <a:lnTo>
                    <a:pt x="501" y="5793"/>
                  </a:lnTo>
                  <a:cubicBezTo>
                    <a:pt x="526" y="5868"/>
                    <a:pt x="607" y="5906"/>
                    <a:pt x="702" y="5906"/>
                  </a:cubicBezTo>
                  <a:cubicBezTo>
                    <a:pt x="734" y="5906"/>
                    <a:pt x="768" y="5901"/>
                    <a:pt x="801" y="5893"/>
                  </a:cubicBezTo>
                  <a:lnTo>
                    <a:pt x="16646" y="1490"/>
                  </a:lnTo>
                  <a:cubicBezTo>
                    <a:pt x="16846" y="1457"/>
                    <a:pt x="16912" y="1290"/>
                    <a:pt x="16846" y="1223"/>
                  </a:cubicBezTo>
                  <a:lnTo>
                    <a:pt x="15812" y="56"/>
                  </a:lnTo>
                  <a:cubicBezTo>
                    <a:pt x="15773" y="17"/>
                    <a:pt x="15722" y="0"/>
                    <a:pt x="15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389625" y="2364550"/>
              <a:ext cx="35050" cy="50400"/>
            </a:xfrm>
            <a:custGeom>
              <a:rect b="b" l="l" r="r" t="t"/>
              <a:pathLst>
                <a:path extrusionOk="0" h="2016" w="1402">
                  <a:moveTo>
                    <a:pt x="567" y="0"/>
                  </a:moveTo>
                  <a:lnTo>
                    <a:pt x="134" y="134"/>
                  </a:lnTo>
                  <a:cubicBezTo>
                    <a:pt x="67" y="167"/>
                    <a:pt x="0" y="201"/>
                    <a:pt x="34" y="267"/>
                  </a:cubicBezTo>
                  <a:lnTo>
                    <a:pt x="667" y="1969"/>
                  </a:lnTo>
                  <a:cubicBezTo>
                    <a:pt x="667" y="1992"/>
                    <a:pt x="717" y="2016"/>
                    <a:pt x="770" y="2016"/>
                  </a:cubicBezTo>
                  <a:cubicBezTo>
                    <a:pt x="792" y="2016"/>
                    <a:pt x="815" y="2012"/>
                    <a:pt x="834" y="2002"/>
                  </a:cubicBezTo>
                  <a:lnTo>
                    <a:pt x="1268" y="1902"/>
                  </a:lnTo>
                  <a:cubicBezTo>
                    <a:pt x="1335" y="1902"/>
                    <a:pt x="1401" y="1802"/>
                    <a:pt x="1368" y="1768"/>
                  </a:cubicBezTo>
                  <a:lnTo>
                    <a:pt x="734" y="67"/>
                  </a:lnTo>
                  <a:cubicBezTo>
                    <a:pt x="734" y="0"/>
                    <a:pt x="634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389625" y="2364550"/>
              <a:ext cx="35050" cy="50400"/>
            </a:xfrm>
            <a:custGeom>
              <a:rect b="b" l="l" r="r" t="t"/>
              <a:pathLst>
                <a:path extrusionOk="0" h="2016" w="1402">
                  <a:moveTo>
                    <a:pt x="567" y="0"/>
                  </a:moveTo>
                  <a:lnTo>
                    <a:pt x="134" y="134"/>
                  </a:lnTo>
                  <a:cubicBezTo>
                    <a:pt x="67" y="167"/>
                    <a:pt x="0" y="201"/>
                    <a:pt x="34" y="267"/>
                  </a:cubicBezTo>
                  <a:lnTo>
                    <a:pt x="667" y="1969"/>
                  </a:lnTo>
                  <a:cubicBezTo>
                    <a:pt x="667" y="1992"/>
                    <a:pt x="717" y="2016"/>
                    <a:pt x="770" y="2016"/>
                  </a:cubicBezTo>
                  <a:cubicBezTo>
                    <a:pt x="792" y="2016"/>
                    <a:pt x="815" y="2012"/>
                    <a:pt x="834" y="2002"/>
                  </a:cubicBezTo>
                  <a:lnTo>
                    <a:pt x="1268" y="1902"/>
                  </a:lnTo>
                  <a:cubicBezTo>
                    <a:pt x="1335" y="1902"/>
                    <a:pt x="1401" y="1802"/>
                    <a:pt x="1368" y="1768"/>
                  </a:cubicBezTo>
                  <a:lnTo>
                    <a:pt x="734" y="67"/>
                  </a:lnTo>
                  <a:cubicBezTo>
                    <a:pt x="734" y="0"/>
                    <a:pt x="634" y="0"/>
                    <a:pt x="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084400" y="2449275"/>
              <a:ext cx="35050" cy="49900"/>
            </a:xfrm>
            <a:custGeom>
              <a:rect b="b" l="l" r="r" t="t"/>
              <a:pathLst>
                <a:path extrusionOk="0" h="1996" w="1402">
                  <a:moveTo>
                    <a:pt x="631" y="0"/>
                  </a:moveTo>
                  <a:cubicBezTo>
                    <a:pt x="610" y="0"/>
                    <a:pt x="587" y="4"/>
                    <a:pt x="568" y="14"/>
                  </a:cubicBezTo>
                  <a:lnTo>
                    <a:pt x="134" y="114"/>
                  </a:lnTo>
                  <a:cubicBezTo>
                    <a:pt x="67" y="147"/>
                    <a:pt x="1" y="214"/>
                    <a:pt x="34" y="247"/>
                  </a:cubicBezTo>
                  <a:lnTo>
                    <a:pt x="668" y="1949"/>
                  </a:lnTo>
                  <a:cubicBezTo>
                    <a:pt x="691" y="1972"/>
                    <a:pt x="732" y="1996"/>
                    <a:pt x="777" y="1996"/>
                  </a:cubicBezTo>
                  <a:cubicBezTo>
                    <a:pt x="795" y="1996"/>
                    <a:pt x="815" y="1992"/>
                    <a:pt x="834" y="1982"/>
                  </a:cubicBezTo>
                  <a:lnTo>
                    <a:pt x="1268" y="1882"/>
                  </a:lnTo>
                  <a:cubicBezTo>
                    <a:pt x="1335" y="1849"/>
                    <a:pt x="1402" y="1815"/>
                    <a:pt x="1368" y="1748"/>
                  </a:cubicBezTo>
                  <a:lnTo>
                    <a:pt x="734" y="47"/>
                  </a:lnTo>
                  <a:cubicBezTo>
                    <a:pt x="734" y="24"/>
                    <a:pt x="684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084400" y="2449275"/>
              <a:ext cx="35050" cy="49900"/>
            </a:xfrm>
            <a:custGeom>
              <a:rect b="b" l="l" r="r" t="t"/>
              <a:pathLst>
                <a:path extrusionOk="0" h="1996" w="1402">
                  <a:moveTo>
                    <a:pt x="631" y="0"/>
                  </a:moveTo>
                  <a:cubicBezTo>
                    <a:pt x="610" y="0"/>
                    <a:pt x="587" y="4"/>
                    <a:pt x="568" y="14"/>
                  </a:cubicBezTo>
                  <a:lnTo>
                    <a:pt x="134" y="114"/>
                  </a:lnTo>
                  <a:cubicBezTo>
                    <a:pt x="67" y="147"/>
                    <a:pt x="1" y="214"/>
                    <a:pt x="34" y="247"/>
                  </a:cubicBezTo>
                  <a:lnTo>
                    <a:pt x="668" y="1949"/>
                  </a:lnTo>
                  <a:cubicBezTo>
                    <a:pt x="691" y="1972"/>
                    <a:pt x="732" y="1996"/>
                    <a:pt x="777" y="1996"/>
                  </a:cubicBezTo>
                  <a:cubicBezTo>
                    <a:pt x="795" y="1996"/>
                    <a:pt x="815" y="1992"/>
                    <a:pt x="834" y="1982"/>
                  </a:cubicBezTo>
                  <a:lnTo>
                    <a:pt x="1268" y="1882"/>
                  </a:lnTo>
                  <a:cubicBezTo>
                    <a:pt x="1335" y="1849"/>
                    <a:pt x="1402" y="1815"/>
                    <a:pt x="1368" y="1748"/>
                  </a:cubicBezTo>
                  <a:lnTo>
                    <a:pt x="734" y="47"/>
                  </a:lnTo>
                  <a:cubicBezTo>
                    <a:pt x="734" y="24"/>
                    <a:pt x="684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37000" y="2407075"/>
              <a:ext cx="35050" cy="50075"/>
            </a:xfrm>
            <a:custGeom>
              <a:rect b="b" l="l" r="r" t="t"/>
              <a:pathLst>
                <a:path extrusionOk="0" h="2003" w="1402">
                  <a:moveTo>
                    <a:pt x="568" y="1"/>
                  </a:moveTo>
                  <a:lnTo>
                    <a:pt x="134" y="134"/>
                  </a:lnTo>
                  <a:cubicBezTo>
                    <a:pt x="68" y="134"/>
                    <a:pt x="1" y="201"/>
                    <a:pt x="34" y="268"/>
                  </a:cubicBezTo>
                  <a:lnTo>
                    <a:pt x="668" y="1935"/>
                  </a:lnTo>
                  <a:cubicBezTo>
                    <a:pt x="668" y="2002"/>
                    <a:pt x="768" y="2002"/>
                    <a:pt x="868" y="2002"/>
                  </a:cubicBezTo>
                  <a:lnTo>
                    <a:pt x="1268" y="1869"/>
                  </a:lnTo>
                  <a:cubicBezTo>
                    <a:pt x="1369" y="1869"/>
                    <a:pt x="1402" y="1802"/>
                    <a:pt x="1369" y="1735"/>
                  </a:cubicBezTo>
                  <a:lnTo>
                    <a:pt x="735" y="67"/>
                  </a:lnTo>
                  <a:cubicBezTo>
                    <a:pt x="735" y="1"/>
                    <a:pt x="635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237000" y="2407075"/>
              <a:ext cx="35050" cy="50075"/>
            </a:xfrm>
            <a:custGeom>
              <a:rect b="b" l="l" r="r" t="t"/>
              <a:pathLst>
                <a:path extrusionOk="0" h="2003" w="1402">
                  <a:moveTo>
                    <a:pt x="568" y="1"/>
                  </a:moveTo>
                  <a:lnTo>
                    <a:pt x="134" y="134"/>
                  </a:lnTo>
                  <a:cubicBezTo>
                    <a:pt x="68" y="134"/>
                    <a:pt x="1" y="201"/>
                    <a:pt x="34" y="268"/>
                  </a:cubicBezTo>
                  <a:lnTo>
                    <a:pt x="668" y="1935"/>
                  </a:lnTo>
                  <a:cubicBezTo>
                    <a:pt x="668" y="2002"/>
                    <a:pt x="768" y="2002"/>
                    <a:pt x="868" y="2002"/>
                  </a:cubicBezTo>
                  <a:lnTo>
                    <a:pt x="1268" y="1869"/>
                  </a:lnTo>
                  <a:cubicBezTo>
                    <a:pt x="1369" y="1869"/>
                    <a:pt x="1402" y="1802"/>
                    <a:pt x="1369" y="1735"/>
                  </a:cubicBezTo>
                  <a:lnTo>
                    <a:pt x="735" y="67"/>
                  </a:lnTo>
                  <a:cubicBezTo>
                    <a:pt x="735" y="1"/>
                    <a:pt x="635" y="1"/>
                    <a:pt x="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058550" y="1564725"/>
              <a:ext cx="20875" cy="27700"/>
            </a:xfrm>
            <a:custGeom>
              <a:rect b="b" l="l" r="r" t="t"/>
              <a:pathLst>
                <a:path extrusionOk="0" h="1108" w="835">
                  <a:moveTo>
                    <a:pt x="462" y="1"/>
                  </a:moveTo>
                  <a:cubicBezTo>
                    <a:pt x="276" y="1"/>
                    <a:pt x="98" y="223"/>
                    <a:pt x="67" y="504"/>
                  </a:cubicBezTo>
                  <a:cubicBezTo>
                    <a:pt x="0" y="804"/>
                    <a:pt x="134" y="1071"/>
                    <a:pt x="334" y="1105"/>
                  </a:cubicBezTo>
                  <a:cubicBezTo>
                    <a:pt x="347" y="1107"/>
                    <a:pt x="360" y="1108"/>
                    <a:pt x="372" y="1108"/>
                  </a:cubicBezTo>
                  <a:cubicBezTo>
                    <a:pt x="559" y="1108"/>
                    <a:pt x="736" y="885"/>
                    <a:pt x="768" y="604"/>
                  </a:cubicBezTo>
                  <a:cubicBezTo>
                    <a:pt x="834" y="304"/>
                    <a:pt x="701" y="37"/>
                    <a:pt x="501" y="4"/>
                  </a:cubicBezTo>
                  <a:cubicBezTo>
                    <a:pt x="488" y="2"/>
                    <a:pt x="475" y="1"/>
                    <a:pt x="4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5971825" y="1553900"/>
              <a:ext cx="20875" cy="28450"/>
            </a:xfrm>
            <a:custGeom>
              <a:rect b="b" l="l" r="r" t="t"/>
              <a:pathLst>
                <a:path extrusionOk="0" h="1138" w="835">
                  <a:moveTo>
                    <a:pt x="462" y="0"/>
                  </a:moveTo>
                  <a:cubicBezTo>
                    <a:pt x="275" y="0"/>
                    <a:pt x="96" y="223"/>
                    <a:pt x="34" y="504"/>
                  </a:cubicBezTo>
                  <a:cubicBezTo>
                    <a:pt x="0" y="837"/>
                    <a:pt x="134" y="1104"/>
                    <a:pt x="334" y="1137"/>
                  </a:cubicBezTo>
                  <a:cubicBezTo>
                    <a:pt x="534" y="1137"/>
                    <a:pt x="734" y="904"/>
                    <a:pt x="768" y="604"/>
                  </a:cubicBezTo>
                  <a:cubicBezTo>
                    <a:pt x="834" y="303"/>
                    <a:pt x="701" y="37"/>
                    <a:pt x="501" y="3"/>
                  </a:cubicBezTo>
                  <a:cubicBezTo>
                    <a:pt x="488" y="1"/>
                    <a:pt x="475" y="0"/>
                    <a:pt x="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5968475" y="1548125"/>
              <a:ext cx="17550" cy="9650"/>
            </a:xfrm>
            <a:custGeom>
              <a:rect b="b" l="l" r="r" t="t"/>
              <a:pathLst>
                <a:path extrusionOk="0" h="386" w="702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3" y="385"/>
                    <a:pt x="475" y="385"/>
                  </a:cubicBezTo>
                  <a:cubicBezTo>
                    <a:pt x="545" y="385"/>
                    <a:pt x="621" y="361"/>
                    <a:pt x="701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5977650" y="1584825"/>
              <a:ext cx="35050" cy="54650"/>
            </a:xfrm>
            <a:custGeom>
              <a:rect b="b" l="l" r="r" t="t"/>
              <a:pathLst>
                <a:path extrusionOk="0" h="2186" w="1402">
                  <a:moveTo>
                    <a:pt x="1402" y="0"/>
                  </a:moveTo>
                  <a:lnTo>
                    <a:pt x="1402" y="0"/>
                  </a:lnTo>
                  <a:cubicBezTo>
                    <a:pt x="1002" y="668"/>
                    <a:pt x="535" y="1301"/>
                    <a:pt x="1" y="1835"/>
                  </a:cubicBezTo>
                  <a:cubicBezTo>
                    <a:pt x="250" y="2056"/>
                    <a:pt x="567" y="2186"/>
                    <a:pt x="877" y="2186"/>
                  </a:cubicBezTo>
                  <a:cubicBezTo>
                    <a:pt x="941" y="2186"/>
                    <a:pt x="1005" y="2180"/>
                    <a:pt x="1068" y="2169"/>
                  </a:cubicBezTo>
                  <a:lnTo>
                    <a:pt x="1402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025200" y="1650075"/>
              <a:ext cx="59225" cy="23675"/>
            </a:xfrm>
            <a:custGeom>
              <a:rect b="b" l="l" r="r" t="t"/>
              <a:pathLst>
                <a:path extrusionOk="0" h="947" w="2369">
                  <a:moveTo>
                    <a:pt x="2268" y="1"/>
                  </a:moveTo>
                  <a:cubicBezTo>
                    <a:pt x="2243" y="1"/>
                    <a:pt x="2218" y="9"/>
                    <a:pt x="2202" y="26"/>
                  </a:cubicBezTo>
                  <a:cubicBezTo>
                    <a:pt x="1742" y="485"/>
                    <a:pt x="1085" y="747"/>
                    <a:pt x="421" y="747"/>
                  </a:cubicBezTo>
                  <a:cubicBezTo>
                    <a:pt x="314" y="747"/>
                    <a:pt x="207" y="740"/>
                    <a:pt x="100" y="726"/>
                  </a:cubicBezTo>
                  <a:cubicBezTo>
                    <a:pt x="34" y="726"/>
                    <a:pt x="0" y="760"/>
                    <a:pt x="0" y="826"/>
                  </a:cubicBezTo>
                  <a:cubicBezTo>
                    <a:pt x="0" y="860"/>
                    <a:pt x="0" y="893"/>
                    <a:pt x="34" y="893"/>
                  </a:cubicBezTo>
                  <a:cubicBezTo>
                    <a:pt x="34" y="893"/>
                    <a:pt x="67" y="926"/>
                    <a:pt x="67" y="926"/>
                  </a:cubicBezTo>
                  <a:cubicBezTo>
                    <a:pt x="181" y="940"/>
                    <a:pt x="296" y="947"/>
                    <a:pt x="411" y="947"/>
                  </a:cubicBezTo>
                  <a:cubicBezTo>
                    <a:pt x="1133" y="947"/>
                    <a:pt x="1846" y="677"/>
                    <a:pt x="2335" y="159"/>
                  </a:cubicBezTo>
                  <a:cubicBezTo>
                    <a:pt x="2369" y="92"/>
                    <a:pt x="2369" y="59"/>
                    <a:pt x="2335" y="26"/>
                  </a:cubicBezTo>
                  <a:cubicBezTo>
                    <a:pt x="2318" y="9"/>
                    <a:pt x="2293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081900" y="1514775"/>
              <a:ext cx="40575" cy="29900"/>
            </a:xfrm>
            <a:custGeom>
              <a:rect b="b" l="l" r="r" t="t"/>
              <a:pathLst>
                <a:path extrusionOk="0" h="1196" w="1623">
                  <a:moveTo>
                    <a:pt x="201" y="0"/>
                  </a:moveTo>
                  <a:cubicBezTo>
                    <a:pt x="101" y="0"/>
                    <a:pt x="0" y="67"/>
                    <a:pt x="0" y="167"/>
                  </a:cubicBezTo>
                  <a:cubicBezTo>
                    <a:pt x="0" y="267"/>
                    <a:pt x="67" y="334"/>
                    <a:pt x="167" y="367"/>
                  </a:cubicBezTo>
                  <a:cubicBezTo>
                    <a:pt x="634" y="401"/>
                    <a:pt x="1035" y="701"/>
                    <a:pt x="1235" y="1101"/>
                  </a:cubicBezTo>
                  <a:cubicBezTo>
                    <a:pt x="1235" y="1135"/>
                    <a:pt x="1268" y="1135"/>
                    <a:pt x="1301" y="1168"/>
                  </a:cubicBezTo>
                  <a:cubicBezTo>
                    <a:pt x="1333" y="1187"/>
                    <a:pt x="1364" y="1195"/>
                    <a:pt x="1394" y="1195"/>
                  </a:cubicBezTo>
                  <a:cubicBezTo>
                    <a:pt x="1523" y="1195"/>
                    <a:pt x="1622" y="1043"/>
                    <a:pt x="1568" y="934"/>
                  </a:cubicBezTo>
                  <a:cubicBezTo>
                    <a:pt x="1268" y="401"/>
                    <a:pt x="768" y="67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5953475" y="1500525"/>
              <a:ext cx="44225" cy="24350"/>
            </a:xfrm>
            <a:custGeom>
              <a:rect b="b" l="l" r="r" t="t"/>
              <a:pathLst>
                <a:path extrusionOk="0" h="974" w="1769">
                  <a:moveTo>
                    <a:pt x="1506" y="1"/>
                  </a:moveTo>
                  <a:cubicBezTo>
                    <a:pt x="971" y="1"/>
                    <a:pt x="445" y="261"/>
                    <a:pt x="67" y="671"/>
                  </a:cubicBezTo>
                  <a:cubicBezTo>
                    <a:pt x="0" y="737"/>
                    <a:pt x="0" y="871"/>
                    <a:pt x="67" y="937"/>
                  </a:cubicBezTo>
                  <a:lnTo>
                    <a:pt x="101" y="937"/>
                  </a:lnTo>
                  <a:cubicBezTo>
                    <a:pt x="126" y="963"/>
                    <a:pt x="156" y="974"/>
                    <a:pt x="188" y="974"/>
                  </a:cubicBezTo>
                  <a:cubicBezTo>
                    <a:pt x="239" y="974"/>
                    <a:pt x="293" y="945"/>
                    <a:pt x="334" y="904"/>
                  </a:cubicBezTo>
                  <a:cubicBezTo>
                    <a:pt x="634" y="570"/>
                    <a:pt x="1101" y="370"/>
                    <a:pt x="1568" y="370"/>
                  </a:cubicBezTo>
                  <a:cubicBezTo>
                    <a:pt x="1586" y="376"/>
                    <a:pt x="1603" y="379"/>
                    <a:pt x="1618" y="379"/>
                  </a:cubicBezTo>
                  <a:cubicBezTo>
                    <a:pt x="1691" y="379"/>
                    <a:pt x="1741" y="319"/>
                    <a:pt x="1768" y="237"/>
                  </a:cubicBezTo>
                  <a:cubicBezTo>
                    <a:pt x="1768" y="137"/>
                    <a:pt x="1702" y="37"/>
                    <a:pt x="1602" y="3"/>
                  </a:cubicBezTo>
                  <a:cubicBezTo>
                    <a:pt x="1570" y="2"/>
                    <a:pt x="1538" y="1"/>
                    <a:pt x="15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32075" y="1854175"/>
              <a:ext cx="666325" cy="347850"/>
            </a:xfrm>
            <a:custGeom>
              <a:rect b="b" l="l" r="r" t="t"/>
              <a:pathLst>
                <a:path extrusionOk="0" h="13914" w="26653">
                  <a:moveTo>
                    <a:pt x="3069" y="1"/>
                  </a:moveTo>
                  <a:lnTo>
                    <a:pt x="1" y="2469"/>
                  </a:lnTo>
                  <a:cubicBezTo>
                    <a:pt x="468" y="3003"/>
                    <a:pt x="868" y="3470"/>
                    <a:pt x="1302" y="3970"/>
                  </a:cubicBezTo>
                  <a:cubicBezTo>
                    <a:pt x="1735" y="4437"/>
                    <a:pt x="2169" y="4904"/>
                    <a:pt x="2602" y="5371"/>
                  </a:cubicBezTo>
                  <a:cubicBezTo>
                    <a:pt x="3503" y="6305"/>
                    <a:pt x="4470" y="7206"/>
                    <a:pt x="5438" y="8073"/>
                  </a:cubicBezTo>
                  <a:cubicBezTo>
                    <a:pt x="7406" y="9841"/>
                    <a:pt x="9574" y="11376"/>
                    <a:pt x="11909" y="12610"/>
                  </a:cubicBezTo>
                  <a:cubicBezTo>
                    <a:pt x="12543" y="12910"/>
                    <a:pt x="13177" y="13210"/>
                    <a:pt x="13844" y="13444"/>
                  </a:cubicBezTo>
                  <a:cubicBezTo>
                    <a:pt x="14578" y="13711"/>
                    <a:pt x="15378" y="13877"/>
                    <a:pt x="16145" y="13911"/>
                  </a:cubicBezTo>
                  <a:cubicBezTo>
                    <a:pt x="16216" y="13912"/>
                    <a:pt x="16285" y="13913"/>
                    <a:pt x="16355" y="13913"/>
                  </a:cubicBezTo>
                  <a:cubicBezTo>
                    <a:pt x="17814" y="13913"/>
                    <a:pt x="19210" y="13582"/>
                    <a:pt x="20515" y="12977"/>
                  </a:cubicBezTo>
                  <a:cubicBezTo>
                    <a:pt x="21749" y="12376"/>
                    <a:pt x="22917" y="11609"/>
                    <a:pt x="23951" y="10709"/>
                  </a:cubicBezTo>
                  <a:cubicBezTo>
                    <a:pt x="24451" y="10275"/>
                    <a:pt x="24918" y="9808"/>
                    <a:pt x="25385" y="9308"/>
                  </a:cubicBezTo>
                  <a:cubicBezTo>
                    <a:pt x="25852" y="8841"/>
                    <a:pt x="26286" y="8307"/>
                    <a:pt x="26653" y="7773"/>
                  </a:cubicBezTo>
                  <a:lnTo>
                    <a:pt x="25185" y="6539"/>
                  </a:lnTo>
                  <a:cubicBezTo>
                    <a:pt x="24785" y="6906"/>
                    <a:pt x="24318" y="7273"/>
                    <a:pt x="23851" y="7640"/>
                  </a:cubicBezTo>
                  <a:cubicBezTo>
                    <a:pt x="23384" y="8007"/>
                    <a:pt x="22884" y="8340"/>
                    <a:pt x="22383" y="8674"/>
                  </a:cubicBezTo>
                  <a:cubicBezTo>
                    <a:pt x="21449" y="9274"/>
                    <a:pt x="20449" y="9775"/>
                    <a:pt x="19381" y="10141"/>
                  </a:cubicBezTo>
                  <a:cubicBezTo>
                    <a:pt x="18624" y="10402"/>
                    <a:pt x="17847" y="10541"/>
                    <a:pt x="17065" y="10541"/>
                  </a:cubicBezTo>
                  <a:cubicBezTo>
                    <a:pt x="16848" y="10541"/>
                    <a:pt x="16630" y="10530"/>
                    <a:pt x="16412" y="10508"/>
                  </a:cubicBezTo>
                  <a:cubicBezTo>
                    <a:pt x="15979" y="10442"/>
                    <a:pt x="15512" y="10342"/>
                    <a:pt x="15111" y="10141"/>
                  </a:cubicBezTo>
                  <a:cubicBezTo>
                    <a:pt x="14611" y="9908"/>
                    <a:pt x="14111" y="9674"/>
                    <a:pt x="13644" y="9408"/>
                  </a:cubicBezTo>
                  <a:cubicBezTo>
                    <a:pt x="11609" y="8173"/>
                    <a:pt x="9741" y="6772"/>
                    <a:pt x="8040" y="5171"/>
                  </a:cubicBezTo>
                  <a:cubicBezTo>
                    <a:pt x="7139" y="4371"/>
                    <a:pt x="6272" y="3503"/>
                    <a:pt x="5471" y="2636"/>
                  </a:cubicBezTo>
                  <a:cubicBezTo>
                    <a:pt x="4637" y="1769"/>
                    <a:pt x="3803" y="868"/>
                    <a:pt x="3069" y="1"/>
                  </a:cubicBez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930850" y="1975950"/>
              <a:ext cx="101750" cy="90900"/>
            </a:xfrm>
            <a:custGeom>
              <a:rect b="b" l="l" r="r" t="t"/>
              <a:pathLst>
                <a:path extrusionOk="0" h="3636" w="4070">
                  <a:moveTo>
                    <a:pt x="1268" y="0"/>
                  </a:moveTo>
                  <a:cubicBezTo>
                    <a:pt x="1268" y="0"/>
                    <a:pt x="0" y="1668"/>
                    <a:pt x="367" y="3236"/>
                  </a:cubicBezTo>
                  <a:lnTo>
                    <a:pt x="1868" y="3636"/>
                  </a:lnTo>
                  <a:lnTo>
                    <a:pt x="4070" y="19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963350" y="1932575"/>
              <a:ext cx="112625" cy="90925"/>
            </a:xfrm>
            <a:custGeom>
              <a:rect b="b" l="l" r="r" t="t"/>
              <a:pathLst>
                <a:path extrusionOk="0" h="3637" w="4505">
                  <a:moveTo>
                    <a:pt x="2469" y="0"/>
                  </a:moveTo>
                  <a:lnTo>
                    <a:pt x="1" y="1735"/>
                  </a:lnTo>
                  <a:lnTo>
                    <a:pt x="2770" y="3636"/>
                  </a:lnTo>
                  <a:lnTo>
                    <a:pt x="4504" y="1635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07900" y="1802475"/>
              <a:ext cx="132625" cy="206000"/>
            </a:xfrm>
            <a:custGeom>
              <a:rect b="b" l="l" r="r" t="t"/>
              <a:pathLst>
                <a:path extrusionOk="0" h="8240" w="5305">
                  <a:moveTo>
                    <a:pt x="2664" y="0"/>
                  </a:moveTo>
                  <a:cubicBezTo>
                    <a:pt x="827" y="0"/>
                    <a:pt x="300" y="2384"/>
                    <a:pt x="167" y="4571"/>
                  </a:cubicBezTo>
                  <a:cubicBezTo>
                    <a:pt x="0" y="6672"/>
                    <a:pt x="2535" y="8240"/>
                    <a:pt x="2535" y="8240"/>
                  </a:cubicBezTo>
                  <a:lnTo>
                    <a:pt x="5304" y="1669"/>
                  </a:lnTo>
                  <a:cubicBezTo>
                    <a:pt x="5304" y="1669"/>
                    <a:pt x="4303" y="34"/>
                    <a:pt x="2702" y="1"/>
                  </a:cubicBezTo>
                  <a:cubicBezTo>
                    <a:pt x="2689" y="0"/>
                    <a:pt x="2677" y="0"/>
                    <a:pt x="2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7139325" y="4151650"/>
              <a:ext cx="42550" cy="37900"/>
            </a:xfrm>
            <a:custGeom>
              <a:rect b="b" l="l" r="r" t="t"/>
              <a:pathLst>
                <a:path extrusionOk="0" h="1516" w="1702">
                  <a:moveTo>
                    <a:pt x="1468" y="268"/>
                  </a:moveTo>
                  <a:cubicBezTo>
                    <a:pt x="1134" y="902"/>
                    <a:pt x="834" y="1269"/>
                    <a:pt x="567" y="1335"/>
                  </a:cubicBezTo>
                  <a:cubicBezTo>
                    <a:pt x="534" y="1344"/>
                    <a:pt x="501" y="1348"/>
                    <a:pt x="468" y="1348"/>
                  </a:cubicBezTo>
                  <a:cubicBezTo>
                    <a:pt x="371" y="1348"/>
                    <a:pt x="284" y="1310"/>
                    <a:pt x="234" y="1235"/>
                  </a:cubicBezTo>
                  <a:cubicBezTo>
                    <a:pt x="200" y="1202"/>
                    <a:pt x="167" y="1135"/>
                    <a:pt x="200" y="1102"/>
                  </a:cubicBezTo>
                  <a:cubicBezTo>
                    <a:pt x="267" y="835"/>
                    <a:pt x="934" y="468"/>
                    <a:pt x="1435" y="268"/>
                  </a:cubicBezTo>
                  <a:close/>
                  <a:moveTo>
                    <a:pt x="1601" y="1"/>
                  </a:moveTo>
                  <a:cubicBezTo>
                    <a:pt x="1435" y="68"/>
                    <a:pt x="134" y="568"/>
                    <a:pt x="34" y="1035"/>
                  </a:cubicBezTo>
                  <a:cubicBezTo>
                    <a:pt x="0" y="1168"/>
                    <a:pt x="34" y="1269"/>
                    <a:pt x="134" y="1335"/>
                  </a:cubicBezTo>
                  <a:cubicBezTo>
                    <a:pt x="167" y="1369"/>
                    <a:pt x="200" y="1402"/>
                    <a:pt x="234" y="1435"/>
                  </a:cubicBezTo>
                  <a:cubicBezTo>
                    <a:pt x="307" y="1484"/>
                    <a:pt x="398" y="1515"/>
                    <a:pt x="481" y="1515"/>
                  </a:cubicBezTo>
                  <a:cubicBezTo>
                    <a:pt x="511" y="1515"/>
                    <a:pt x="541" y="1511"/>
                    <a:pt x="567" y="1502"/>
                  </a:cubicBezTo>
                  <a:cubicBezTo>
                    <a:pt x="1068" y="1402"/>
                    <a:pt x="1468" y="601"/>
                    <a:pt x="1702" y="134"/>
                  </a:cubicBezTo>
                  <a:cubicBezTo>
                    <a:pt x="1702" y="101"/>
                    <a:pt x="1702" y="68"/>
                    <a:pt x="1702" y="34"/>
                  </a:cubicBezTo>
                  <a:cubicBezTo>
                    <a:pt x="1668" y="1"/>
                    <a:pt x="1635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7134325" y="4137850"/>
              <a:ext cx="48375" cy="22125"/>
            </a:xfrm>
            <a:custGeom>
              <a:rect b="b" l="l" r="r" t="t"/>
              <a:pathLst>
                <a:path extrusionOk="0" h="885" w="1935">
                  <a:moveTo>
                    <a:pt x="434" y="186"/>
                  </a:moveTo>
                  <a:cubicBezTo>
                    <a:pt x="867" y="219"/>
                    <a:pt x="1268" y="353"/>
                    <a:pt x="1601" y="620"/>
                  </a:cubicBezTo>
                  <a:lnTo>
                    <a:pt x="1635" y="620"/>
                  </a:lnTo>
                  <a:cubicBezTo>
                    <a:pt x="1448" y="673"/>
                    <a:pt x="1213" y="700"/>
                    <a:pt x="988" y="700"/>
                  </a:cubicBezTo>
                  <a:cubicBezTo>
                    <a:pt x="650" y="700"/>
                    <a:pt x="334" y="640"/>
                    <a:pt x="234" y="520"/>
                  </a:cubicBezTo>
                  <a:cubicBezTo>
                    <a:pt x="200" y="486"/>
                    <a:pt x="167" y="453"/>
                    <a:pt x="234" y="353"/>
                  </a:cubicBezTo>
                  <a:cubicBezTo>
                    <a:pt x="267" y="253"/>
                    <a:pt x="367" y="219"/>
                    <a:pt x="434" y="186"/>
                  </a:cubicBezTo>
                  <a:close/>
                  <a:moveTo>
                    <a:pt x="595" y="1"/>
                  </a:moveTo>
                  <a:cubicBezTo>
                    <a:pt x="539" y="1"/>
                    <a:pt x="485" y="7"/>
                    <a:pt x="434" y="19"/>
                  </a:cubicBezTo>
                  <a:cubicBezTo>
                    <a:pt x="300" y="19"/>
                    <a:pt x="167" y="119"/>
                    <a:pt x="100" y="253"/>
                  </a:cubicBezTo>
                  <a:cubicBezTo>
                    <a:pt x="0" y="353"/>
                    <a:pt x="0" y="553"/>
                    <a:pt x="100" y="653"/>
                  </a:cubicBezTo>
                  <a:cubicBezTo>
                    <a:pt x="134" y="686"/>
                    <a:pt x="134" y="720"/>
                    <a:pt x="167" y="720"/>
                  </a:cubicBezTo>
                  <a:cubicBezTo>
                    <a:pt x="345" y="838"/>
                    <a:pt x="628" y="884"/>
                    <a:pt x="920" y="884"/>
                  </a:cubicBezTo>
                  <a:cubicBezTo>
                    <a:pt x="1285" y="884"/>
                    <a:pt x="1664" y="812"/>
                    <a:pt x="1868" y="720"/>
                  </a:cubicBezTo>
                  <a:cubicBezTo>
                    <a:pt x="1902" y="720"/>
                    <a:pt x="1935" y="686"/>
                    <a:pt x="1935" y="653"/>
                  </a:cubicBezTo>
                  <a:cubicBezTo>
                    <a:pt x="1935" y="620"/>
                    <a:pt x="1902" y="586"/>
                    <a:pt x="1902" y="553"/>
                  </a:cubicBezTo>
                  <a:cubicBezTo>
                    <a:pt x="1871" y="523"/>
                    <a:pt x="1131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230350" y="4360800"/>
              <a:ext cx="61725" cy="23750"/>
            </a:xfrm>
            <a:custGeom>
              <a:rect b="b" l="l" r="r" t="t"/>
              <a:pathLst>
                <a:path extrusionOk="0" h="950" w="2469">
                  <a:moveTo>
                    <a:pt x="400" y="174"/>
                  </a:moveTo>
                  <a:cubicBezTo>
                    <a:pt x="967" y="241"/>
                    <a:pt x="1534" y="408"/>
                    <a:pt x="2035" y="675"/>
                  </a:cubicBezTo>
                  <a:cubicBezTo>
                    <a:pt x="1689" y="747"/>
                    <a:pt x="1374" y="782"/>
                    <a:pt x="1106" y="782"/>
                  </a:cubicBezTo>
                  <a:cubicBezTo>
                    <a:pt x="755" y="782"/>
                    <a:pt x="485" y="722"/>
                    <a:pt x="334" y="608"/>
                  </a:cubicBezTo>
                  <a:cubicBezTo>
                    <a:pt x="234" y="541"/>
                    <a:pt x="167" y="408"/>
                    <a:pt x="167" y="308"/>
                  </a:cubicBezTo>
                  <a:cubicBezTo>
                    <a:pt x="167" y="274"/>
                    <a:pt x="200" y="241"/>
                    <a:pt x="200" y="208"/>
                  </a:cubicBezTo>
                  <a:cubicBezTo>
                    <a:pt x="267" y="174"/>
                    <a:pt x="334" y="174"/>
                    <a:pt x="400" y="174"/>
                  </a:cubicBezTo>
                  <a:close/>
                  <a:moveTo>
                    <a:pt x="412" y="0"/>
                  </a:moveTo>
                  <a:cubicBezTo>
                    <a:pt x="283" y="0"/>
                    <a:pt x="175" y="22"/>
                    <a:pt x="100" y="74"/>
                  </a:cubicBezTo>
                  <a:cubicBezTo>
                    <a:pt x="33" y="108"/>
                    <a:pt x="0" y="208"/>
                    <a:pt x="0" y="308"/>
                  </a:cubicBezTo>
                  <a:cubicBezTo>
                    <a:pt x="0" y="475"/>
                    <a:pt x="100" y="641"/>
                    <a:pt x="234" y="741"/>
                  </a:cubicBezTo>
                  <a:cubicBezTo>
                    <a:pt x="456" y="880"/>
                    <a:pt x="701" y="950"/>
                    <a:pt x="970" y="950"/>
                  </a:cubicBezTo>
                  <a:cubicBezTo>
                    <a:pt x="1024" y="950"/>
                    <a:pt x="1079" y="947"/>
                    <a:pt x="1134" y="942"/>
                  </a:cubicBezTo>
                  <a:cubicBezTo>
                    <a:pt x="1534" y="942"/>
                    <a:pt x="1968" y="908"/>
                    <a:pt x="2368" y="808"/>
                  </a:cubicBezTo>
                  <a:cubicBezTo>
                    <a:pt x="2468" y="775"/>
                    <a:pt x="2468" y="641"/>
                    <a:pt x="2368" y="641"/>
                  </a:cubicBezTo>
                  <a:cubicBezTo>
                    <a:pt x="2120" y="503"/>
                    <a:pt x="1028" y="0"/>
                    <a:pt x="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249525" y="4337525"/>
              <a:ext cx="42550" cy="43500"/>
            </a:xfrm>
            <a:custGeom>
              <a:rect b="b" l="l" r="r" t="t"/>
              <a:pathLst>
                <a:path extrusionOk="0" h="1740" w="1702">
                  <a:moveTo>
                    <a:pt x="467" y="205"/>
                  </a:moveTo>
                  <a:cubicBezTo>
                    <a:pt x="1001" y="205"/>
                    <a:pt x="1335" y="1072"/>
                    <a:pt x="1468" y="1472"/>
                  </a:cubicBezTo>
                  <a:cubicBezTo>
                    <a:pt x="934" y="1172"/>
                    <a:pt x="234" y="538"/>
                    <a:pt x="267" y="271"/>
                  </a:cubicBezTo>
                  <a:cubicBezTo>
                    <a:pt x="267" y="238"/>
                    <a:pt x="300" y="205"/>
                    <a:pt x="401" y="205"/>
                  </a:cubicBezTo>
                  <a:close/>
                  <a:moveTo>
                    <a:pt x="477" y="0"/>
                  </a:moveTo>
                  <a:cubicBezTo>
                    <a:pt x="452" y="0"/>
                    <a:pt x="426" y="2"/>
                    <a:pt x="401" y="5"/>
                  </a:cubicBezTo>
                  <a:cubicBezTo>
                    <a:pt x="167" y="38"/>
                    <a:pt x="67" y="171"/>
                    <a:pt x="67" y="271"/>
                  </a:cubicBezTo>
                  <a:cubicBezTo>
                    <a:pt x="0" y="672"/>
                    <a:pt x="1068" y="1506"/>
                    <a:pt x="1568" y="1739"/>
                  </a:cubicBezTo>
                  <a:lnTo>
                    <a:pt x="1601" y="1739"/>
                  </a:lnTo>
                  <a:cubicBezTo>
                    <a:pt x="1635" y="1739"/>
                    <a:pt x="1635" y="1739"/>
                    <a:pt x="1668" y="1706"/>
                  </a:cubicBezTo>
                  <a:cubicBezTo>
                    <a:pt x="1701" y="1672"/>
                    <a:pt x="1701" y="1639"/>
                    <a:pt x="1701" y="1639"/>
                  </a:cubicBezTo>
                  <a:cubicBezTo>
                    <a:pt x="1669" y="1542"/>
                    <a:pt x="1291" y="0"/>
                    <a:pt x="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055225" y="1558150"/>
              <a:ext cx="17525" cy="9625"/>
            </a:xfrm>
            <a:custGeom>
              <a:rect b="b" l="l" r="r" t="t"/>
              <a:pathLst>
                <a:path extrusionOk="0" h="385" w="70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92" y="384"/>
                    <a:pt x="474" y="384"/>
                  </a:cubicBezTo>
                  <a:cubicBezTo>
                    <a:pt x="544" y="384"/>
                    <a:pt x="620" y="360"/>
                    <a:pt x="701" y="3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695675" y="1309625"/>
              <a:ext cx="1504425" cy="3177300"/>
            </a:xfrm>
            <a:custGeom>
              <a:rect b="b" l="l" r="r" t="t"/>
              <a:pathLst>
                <a:path extrusionOk="0" h="127092" w="60177">
                  <a:moveTo>
                    <a:pt x="6105" y="1"/>
                  </a:moveTo>
                  <a:cubicBezTo>
                    <a:pt x="2702" y="1"/>
                    <a:pt x="0" y="2736"/>
                    <a:pt x="0" y="6105"/>
                  </a:cubicBezTo>
                  <a:lnTo>
                    <a:pt x="0" y="120987"/>
                  </a:lnTo>
                  <a:cubicBezTo>
                    <a:pt x="0" y="124356"/>
                    <a:pt x="2702" y="127092"/>
                    <a:pt x="6105" y="127092"/>
                  </a:cubicBezTo>
                  <a:lnTo>
                    <a:pt x="54072" y="127092"/>
                  </a:lnTo>
                  <a:cubicBezTo>
                    <a:pt x="57441" y="127092"/>
                    <a:pt x="60177" y="124356"/>
                    <a:pt x="60177" y="120987"/>
                  </a:cubicBezTo>
                  <a:lnTo>
                    <a:pt x="60177" y="6105"/>
                  </a:lnTo>
                  <a:cubicBezTo>
                    <a:pt x="60177" y="2736"/>
                    <a:pt x="57441" y="1"/>
                    <a:pt x="54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676500" y="1845000"/>
              <a:ext cx="77575" cy="427000"/>
            </a:xfrm>
            <a:custGeom>
              <a:rect b="b" l="l" r="r" t="t"/>
              <a:pathLst>
                <a:path extrusionOk="0" h="17080" w="3103">
                  <a:moveTo>
                    <a:pt x="1134" y="1"/>
                  </a:moveTo>
                  <a:cubicBezTo>
                    <a:pt x="500" y="1"/>
                    <a:pt x="0" y="535"/>
                    <a:pt x="0" y="1168"/>
                  </a:cubicBezTo>
                  <a:lnTo>
                    <a:pt x="0" y="15946"/>
                  </a:lnTo>
                  <a:cubicBezTo>
                    <a:pt x="0" y="16546"/>
                    <a:pt x="500" y="17080"/>
                    <a:pt x="1134" y="17080"/>
                  </a:cubicBezTo>
                  <a:lnTo>
                    <a:pt x="1968" y="17080"/>
                  </a:lnTo>
                  <a:cubicBezTo>
                    <a:pt x="2602" y="17080"/>
                    <a:pt x="3102" y="16546"/>
                    <a:pt x="3102" y="15946"/>
                  </a:cubicBezTo>
                  <a:lnTo>
                    <a:pt x="3102" y="1168"/>
                  </a:lnTo>
                  <a:cubicBezTo>
                    <a:pt x="3102" y="535"/>
                    <a:pt x="2602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8175900" y="1845000"/>
              <a:ext cx="77575" cy="208525"/>
            </a:xfrm>
            <a:custGeom>
              <a:rect b="b" l="l" r="r" t="t"/>
              <a:pathLst>
                <a:path extrusionOk="0" h="8341" w="3103">
                  <a:moveTo>
                    <a:pt x="1101" y="1"/>
                  </a:moveTo>
                  <a:cubicBezTo>
                    <a:pt x="501" y="1"/>
                    <a:pt x="0" y="501"/>
                    <a:pt x="0" y="1102"/>
                  </a:cubicBezTo>
                  <a:lnTo>
                    <a:pt x="0" y="7273"/>
                  </a:lnTo>
                  <a:cubicBezTo>
                    <a:pt x="0" y="7873"/>
                    <a:pt x="501" y="8340"/>
                    <a:pt x="1101" y="8340"/>
                  </a:cubicBezTo>
                  <a:lnTo>
                    <a:pt x="2035" y="8340"/>
                  </a:lnTo>
                  <a:cubicBezTo>
                    <a:pt x="2635" y="8340"/>
                    <a:pt x="3102" y="7873"/>
                    <a:pt x="3102" y="7273"/>
                  </a:cubicBezTo>
                  <a:lnTo>
                    <a:pt x="3102" y="1102"/>
                  </a:lnTo>
                  <a:cubicBezTo>
                    <a:pt x="3102" y="501"/>
                    <a:pt x="26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8175900" y="2120200"/>
              <a:ext cx="77575" cy="208525"/>
            </a:xfrm>
            <a:custGeom>
              <a:rect b="b" l="l" r="r" t="t"/>
              <a:pathLst>
                <a:path extrusionOk="0" h="8341" w="3103">
                  <a:moveTo>
                    <a:pt x="1101" y="1"/>
                  </a:moveTo>
                  <a:cubicBezTo>
                    <a:pt x="501" y="1"/>
                    <a:pt x="0" y="501"/>
                    <a:pt x="0" y="1102"/>
                  </a:cubicBezTo>
                  <a:lnTo>
                    <a:pt x="0" y="7273"/>
                  </a:lnTo>
                  <a:cubicBezTo>
                    <a:pt x="0" y="7873"/>
                    <a:pt x="501" y="8340"/>
                    <a:pt x="1101" y="8340"/>
                  </a:cubicBezTo>
                  <a:lnTo>
                    <a:pt x="2035" y="8340"/>
                  </a:lnTo>
                  <a:cubicBezTo>
                    <a:pt x="2635" y="8340"/>
                    <a:pt x="3102" y="7873"/>
                    <a:pt x="3102" y="7273"/>
                  </a:cubicBezTo>
                  <a:lnTo>
                    <a:pt x="3102" y="1102"/>
                  </a:lnTo>
                  <a:cubicBezTo>
                    <a:pt x="3102" y="501"/>
                    <a:pt x="26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727350" y="1314789"/>
              <a:ext cx="1504450" cy="3177300"/>
            </a:xfrm>
            <a:custGeom>
              <a:rect b="b" l="l" r="r" t="t"/>
              <a:pathLst>
                <a:path extrusionOk="0" h="127092" w="60178">
                  <a:moveTo>
                    <a:pt x="6105" y="1"/>
                  </a:moveTo>
                  <a:cubicBezTo>
                    <a:pt x="2703" y="1"/>
                    <a:pt x="1" y="2736"/>
                    <a:pt x="1" y="6105"/>
                  </a:cubicBezTo>
                  <a:lnTo>
                    <a:pt x="1" y="120987"/>
                  </a:lnTo>
                  <a:cubicBezTo>
                    <a:pt x="1" y="124356"/>
                    <a:pt x="2703" y="127092"/>
                    <a:pt x="6105" y="127092"/>
                  </a:cubicBezTo>
                  <a:lnTo>
                    <a:pt x="54073" y="127092"/>
                  </a:lnTo>
                  <a:cubicBezTo>
                    <a:pt x="57442" y="127092"/>
                    <a:pt x="60177" y="124356"/>
                    <a:pt x="60177" y="120987"/>
                  </a:cubicBezTo>
                  <a:lnTo>
                    <a:pt x="60177" y="6105"/>
                  </a:lnTo>
                  <a:cubicBezTo>
                    <a:pt x="60177" y="2736"/>
                    <a:pt x="57442" y="1"/>
                    <a:pt x="540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7393675" y="4207525"/>
              <a:ext cx="171800" cy="171000"/>
            </a:xfrm>
            <a:custGeom>
              <a:rect b="b" l="l" r="r" t="t"/>
              <a:pathLst>
                <a:path extrusionOk="0" h="6840" w="6872">
                  <a:moveTo>
                    <a:pt x="3436" y="1"/>
                  </a:moveTo>
                  <a:cubicBezTo>
                    <a:pt x="1535" y="1"/>
                    <a:pt x="0" y="1535"/>
                    <a:pt x="0" y="3437"/>
                  </a:cubicBezTo>
                  <a:cubicBezTo>
                    <a:pt x="0" y="5305"/>
                    <a:pt x="1535" y="6839"/>
                    <a:pt x="3436" y="6839"/>
                  </a:cubicBezTo>
                  <a:cubicBezTo>
                    <a:pt x="5337" y="6839"/>
                    <a:pt x="6872" y="5305"/>
                    <a:pt x="6872" y="3437"/>
                  </a:cubicBezTo>
                  <a:cubicBezTo>
                    <a:pt x="6872" y="1535"/>
                    <a:pt x="5337" y="1"/>
                    <a:pt x="3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7614650" y="1416550"/>
              <a:ext cx="66750" cy="56550"/>
            </a:xfrm>
            <a:custGeom>
              <a:rect b="b" l="l" r="r" t="t"/>
              <a:pathLst>
                <a:path extrusionOk="0" h="2262" w="2670">
                  <a:moveTo>
                    <a:pt x="1518" y="0"/>
                  </a:moveTo>
                  <a:cubicBezTo>
                    <a:pt x="1241" y="0"/>
                    <a:pt x="960" y="101"/>
                    <a:pt x="735" y="327"/>
                  </a:cubicBezTo>
                  <a:cubicBezTo>
                    <a:pt x="1" y="1027"/>
                    <a:pt x="535" y="2262"/>
                    <a:pt x="1535" y="2262"/>
                  </a:cubicBezTo>
                  <a:cubicBezTo>
                    <a:pt x="2136" y="2262"/>
                    <a:pt x="2669" y="1761"/>
                    <a:pt x="2669" y="1127"/>
                  </a:cubicBezTo>
                  <a:cubicBezTo>
                    <a:pt x="2669" y="449"/>
                    <a:pt x="2102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7292775" y="1416375"/>
              <a:ext cx="291050" cy="56725"/>
            </a:xfrm>
            <a:custGeom>
              <a:rect b="b" l="l" r="r" t="t"/>
              <a:pathLst>
                <a:path extrusionOk="0" h="2269" w="11642">
                  <a:moveTo>
                    <a:pt x="1134" y="0"/>
                  </a:moveTo>
                  <a:cubicBezTo>
                    <a:pt x="500" y="0"/>
                    <a:pt x="0" y="501"/>
                    <a:pt x="0" y="1134"/>
                  </a:cubicBezTo>
                  <a:cubicBezTo>
                    <a:pt x="0" y="1768"/>
                    <a:pt x="500" y="2269"/>
                    <a:pt x="1134" y="2269"/>
                  </a:cubicBezTo>
                  <a:lnTo>
                    <a:pt x="10508" y="2269"/>
                  </a:lnTo>
                  <a:cubicBezTo>
                    <a:pt x="11141" y="2269"/>
                    <a:pt x="11642" y="1768"/>
                    <a:pt x="11642" y="1134"/>
                  </a:cubicBezTo>
                  <a:cubicBezTo>
                    <a:pt x="11642" y="501"/>
                    <a:pt x="11141" y="0"/>
                    <a:pt x="10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8" name="Google Shape;748;p3"/>
            <p:cNvGrpSpPr/>
            <p:nvPr/>
          </p:nvGrpSpPr>
          <p:grpSpPr>
            <a:xfrm>
              <a:off x="7002550" y="2486152"/>
              <a:ext cx="954050" cy="834575"/>
              <a:chOff x="7002550" y="2479000"/>
              <a:chExt cx="954050" cy="834575"/>
            </a:xfrm>
          </p:grpSpPr>
          <p:grpSp>
            <p:nvGrpSpPr>
              <p:cNvPr id="749" name="Google Shape;749;p3"/>
              <p:cNvGrpSpPr/>
              <p:nvPr/>
            </p:nvGrpSpPr>
            <p:grpSpPr>
              <a:xfrm>
                <a:off x="7002550" y="3131775"/>
                <a:ext cx="954050" cy="181800"/>
                <a:chOff x="7002550" y="3131775"/>
                <a:chExt cx="954050" cy="181800"/>
              </a:xfrm>
            </p:grpSpPr>
            <p:sp>
              <p:nvSpPr>
                <p:cNvPr id="750" name="Google Shape;750;p3"/>
                <p:cNvSpPr/>
                <p:nvPr/>
              </p:nvSpPr>
              <p:spPr>
                <a:xfrm>
                  <a:off x="7002550" y="3131775"/>
                  <a:ext cx="954050" cy="181800"/>
                </a:xfrm>
                <a:custGeom>
                  <a:rect b="b" l="l" r="r" t="t"/>
                  <a:pathLst>
                    <a:path extrusionOk="0" h="7272" w="38162">
                      <a:moveTo>
                        <a:pt x="37728" y="400"/>
                      </a:moveTo>
                      <a:lnTo>
                        <a:pt x="37728" y="6838"/>
                      </a:lnTo>
                      <a:lnTo>
                        <a:pt x="401" y="6838"/>
                      </a:lnTo>
                      <a:lnTo>
                        <a:pt x="401" y="400"/>
                      </a:lnTo>
                      <a:close/>
                      <a:moveTo>
                        <a:pt x="1" y="0"/>
                      </a:moveTo>
                      <a:lnTo>
                        <a:pt x="1" y="7272"/>
                      </a:lnTo>
                      <a:lnTo>
                        <a:pt x="38161" y="7272"/>
                      </a:lnTo>
                      <a:lnTo>
                        <a:pt x="381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3"/>
                <p:cNvSpPr/>
                <p:nvPr/>
              </p:nvSpPr>
              <p:spPr>
                <a:xfrm>
                  <a:off x="7033400" y="3167625"/>
                  <a:ext cx="56750" cy="110100"/>
                </a:xfrm>
                <a:custGeom>
                  <a:rect b="b" l="l" r="r" t="t"/>
                  <a:pathLst>
                    <a:path extrusionOk="0" h="4404" w="2270">
                      <a:moveTo>
                        <a:pt x="1" y="0"/>
                      </a:moveTo>
                      <a:lnTo>
                        <a:pt x="1" y="4404"/>
                      </a:lnTo>
                      <a:lnTo>
                        <a:pt x="2269" y="4404"/>
                      </a:lnTo>
                      <a:lnTo>
                        <a:pt x="226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Google Shape;752;p3"/>
                <p:cNvSpPr/>
                <p:nvPr/>
              </p:nvSpPr>
              <p:spPr>
                <a:xfrm>
                  <a:off x="7107625" y="3167625"/>
                  <a:ext cx="56750" cy="110100"/>
                </a:xfrm>
                <a:custGeom>
                  <a:rect b="b" l="l" r="r" t="t"/>
                  <a:pathLst>
                    <a:path extrusionOk="0" h="4404" w="2270">
                      <a:moveTo>
                        <a:pt x="1" y="0"/>
                      </a:moveTo>
                      <a:lnTo>
                        <a:pt x="1" y="4404"/>
                      </a:lnTo>
                      <a:lnTo>
                        <a:pt x="2269" y="4404"/>
                      </a:lnTo>
                      <a:lnTo>
                        <a:pt x="226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3"/>
                <p:cNvSpPr/>
                <p:nvPr/>
              </p:nvSpPr>
              <p:spPr>
                <a:xfrm>
                  <a:off x="7181025" y="3167625"/>
                  <a:ext cx="56725" cy="110100"/>
                </a:xfrm>
                <a:custGeom>
                  <a:rect b="b" l="l" r="r" t="t"/>
                  <a:pathLst>
                    <a:path extrusionOk="0" h="4404" w="2269">
                      <a:moveTo>
                        <a:pt x="0" y="0"/>
                      </a:moveTo>
                      <a:lnTo>
                        <a:pt x="0" y="4404"/>
                      </a:lnTo>
                      <a:lnTo>
                        <a:pt x="2268" y="4404"/>
                      </a:lnTo>
                      <a:lnTo>
                        <a:pt x="22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"/>
                <p:cNvSpPr/>
                <p:nvPr/>
              </p:nvSpPr>
              <p:spPr>
                <a:xfrm>
                  <a:off x="7255225" y="3167625"/>
                  <a:ext cx="56750" cy="110100"/>
                </a:xfrm>
                <a:custGeom>
                  <a:rect b="b" l="l" r="r" t="t"/>
                  <a:pathLst>
                    <a:path extrusionOk="0" h="4404" w="2270">
                      <a:moveTo>
                        <a:pt x="1" y="0"/>
                      </a:moveTo>
                      <a:lnTo>
                        <a:pt x="1" y="4404"/>
                      </a:lnTo>
                      <a:lnTo>
                        <a:pt x="2269" y="4404"/>
                      </a:lnTo>
                      <a:lnTo>
                        <a:pt x="226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"/>
                <p:cNvSpPr/>
                <p:nvPr/>
              </p:nvSpPr>
              <p:spPr>
                <a:xfrm>
                  <a:off x="7329450" y="3167625"/>
                  <a:ext cx="55900" cy="110100"/>
                </a:xfrm>
                <a:custGeom>
                  <a:rect b="b" l="l" r="r" t="t"/>
                  <a:pathLst>
                    <a:path extrusionOk="0" h="4404" w="2236">
                      <a:moveTo>
                        <a:pt x="1" y="0"/>
                      </a:moveTo>
                      <a:lnTo>
                        <a:pt x="1" y="4404"/>
                      </a:lnTo>
                      <a:lnTo>
                        <a:pt x="2236" y="4404"/>
                      </a:lnTo>
                      <a:lnTo>
                        <a:pt x="22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"/>
                <p:cNvSpPr/>
                <p:nvPr/>
              </p:nvSpPr>
              <p:spPr>
                <a:xfrm>
                  <a:off x="7402850" y="3167625"/>
                  <a:ext cx="56725" cy="110100"/>
                </a:xfrm>
                <a:custGeom>
                  <a:rect b="b" l="l" r="r" t="t"/>
                  <a:pathLst>
                    <a:path extrusionOk="0" h="4404" w="2269">
                      <a:moveTo>
                        <a:pt x="0" y="0"/>
                      </a:moveTo>
                      <a:lnTo>
                        <a:pt x="0" y="4404"/>
                      </a:lnTo>
                      <a:lnTo>
                        <a:pt x="2268" y="4404"/>
                      </a:lnTo>
                      <a:lnTo>
                        <a:pt x="226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"/>
                <p:cNvSpPr/>
                <p:nvPr/>
              </p:nvSpPr>
              <p:spPr>
                <a:xfrm>
                  <a:off x="7477050" y="3167625"/>
                  <a:ext cx="55900" cy="110100"/>
                </a:xfrm>
                <a:custGeom>
                  <a:rect b="b" l="l" r="r" t="t"/>
                  <a:pathLst>
                    <a:path extrusionOk="0" h="4404" w="2236">
                      <a:moveTo>
                        <a:pt x="1" y="0"/>
                      </a:moveTo>
                      <a:lnTo>
                        <a:pt x="1" y="4404"/>
                      </a:lnTo>
                      <a:lnTo>
                        <a:pt x="2236" y="4404"/>
                      </a:lnTo>
                      <a:lnTo>
                        <a:pt x="22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8" name="Google Shape;758;p3"/>
              <p:cNvGrpSpPr/>
              <p:nvPr/>
            </p:nvGrpSpPr>
            <p:grpSpPr>
              <a:xfrm>
                <a:off x="7219375" y="2479000"/>
                <a:ext cx="520400" cy="520400"/>
                <a:chOff x="7219375" y="2021800"/>
                <a:chExt cx="520400" cy="520400"/>
              </a:xfrm>
            </p:grpSpPr>
            <p:sp>
              <p:nvSpPr>
                <p:cNvPr id="759" name="Google Shape;759;p3"/>
                <p:cNvSpPr/>
                <p:nvPr/>
              </p:nvSpPr>
              <p:spPr>
                <a:xfrm>
                  <a:off x="7219375" y="2021800"/>
                  <a:ext cx="520400" cy="520400"/>
                </a:xfrm>
                <a:custGeom>
                  <a:rect b="b" l="l" r="r" t="t"/>
                  <a:pathLst>
                    <a:path extrusionOk="0" h="20816" w="20816">
                      <a:moveTo>
                        <a:pt x="1769" y="1"/>
                      </a:moveTo>
                      <a:cubicBezTo>
                        <a:pt x="768" y="1"/>
                        <a:pt x="1" y="801"/>
                        <a:pt x="1" y="1769"/>
                      </a:cubicBezTo>
                      <a:lnTo>
                        <a:pt x="1" y="19048"/>
                      </a:lnTo>
                      <a:cubicBezTo>
                        <a:pt x="1" y="20048"/>
                        <a:pt x="768" y="20816"/>
                        <a:pt x="1769" y="20816"/>
                      </a:cubicBezTo>
                      <a:lnTo>
                        <a:pt x="19048" y="20816"/>
                      </a:lnTo>
                      <a:cubicBezTo>
                        <a:pt x="20015" y="20816"/>
                        <a:pt x="20815" y="20048"/>
                        <a:pt x="20815" y="19048"/>
                      </a:cubicBezTo>
                      <a:lnTo>
                        <a:pt x="20815" y="1769"/>
                      </a:lnTo>
                      <a:cubicBezTo>
                        <a:pt x="20815" y="801"/>
                        <a:pt x="20015" y="1"/>
                        <a:pt x="190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60" name="Google Shape;760;p3"/>
                <p:cNvGrpSpPr/>
                <p:nvPr/>
              </p:nvGrpSpPr>
              <p:grpSpPr>
                <a:xfrm>
                  <a:off x="7276336" y="2126235"/>
                  <a:ext cx="396150" cy="311531"/>
                  <a:chOff x="1879750" y="604368"/>
                  <a:chExt cx="2510456" cy="1972963"/>
                </a:xfrm>
              </p:grpSpPr>
              <p:sp>
                <p:nvSpPr>
                  <p:cNvPr id="761" name="Google Shape;761;p3"/>
                  <p:cNvSpPr/>
                  <p:nvPr/>
                </p:nvSpPr>
                <p:spPr>
                  <a:xfrm>
                    <a:off x="2293551" y="694712"/>
                    <a:ext cx="2096655" cy="1790727"/>
                  </a:xfrm>
                  <a:custGeom>
                    <a:rect b="b" l="l" r="r" t="t"/>
                    <a:pathLst>
                      <a:path extrusionOk="0" h="21962" w="25714">
                        <a:moveTo>
                          <a:pt x="11047" y="1"/>
                        </a:moveTo>
                        <a:cubicBezTo>
                          <a:pt x="11005" y="1"/>
                          <a:pt x="10964" y="1"/>
                          <a:pt x="10922" y="1"/>
                        </a:cubicBezTo>
                        <a:cubicBezTo>
                          <a:pt x="4839" y="102"/>
                          <a:pt x="0" y="5076"/>
                          <a:pt x="67" y="11125"/>
                        </a:cubicBezTo>
                        <a:cubicBezTo>
                          <a:pt x="135" y="15561"/>
                          <a:pt x="2857" y="19526"/>
                          <a:pt x="6957" y="21173"/>
                        </a:cubicBezTo>
                        <a:cubicBezTo>
                          <a:pt x="8288" y="21703"/>
                          <a:pt x="9679" y="21962"/>
                          <a:pt x="11057" y="21962"/>
                        </a:cubicBezTo>
                        <a:cubicBezTo>
                          <a:pt x="13957" y="21962"/>
                          <a:pt x="16802" y="20817"/>
                          <a:pt x="18920" y="18653"/>
                        </a:cubicBezTo>
                        <a:cubicBezTo>
                          <a:pt x="25713" y="11692"/>
                          <a:pt x="20744" y="1"/>
                          <a:pt x="1104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2" name="Google Shape;762;p3"/>
                  <p:cNvSpPr/>
                  <p:nvPr/>
                </p:nvSpPr>
                <p:spPr>
                  <a:xfrm>
                    <a:off x="1879750" y="604368"/>
                    <a:ext cx="2307267" cy="1972963"/>
                  </a:xfrm>
                  <a:custGeom>
                    <a:rect b="b" l="l" r="r" t="t"/>
                    <a:pathLst>
                      <a:path extrusionOk="0" h="24197" w="28297">
                        <a:moveTo>
                          <a:pt x="16131" y="2252"/>
                        </a:moveTo>
                        <a:cubicBezTo>
                          <a:pt x="21508" y="2252"/>
                          <a:pt x="25911" y="6587"/>
                          <a:pt x="25978" y="11998"/>
                        </a:cubicBezTo>
                        <a:cubicBezTo>
                          <a:pt x="26045" y="17442"/>
                          <a:pt x="21676" y="21911"/>
                          <a:pt x="16266" y="21979"/>
                        </a:cubicBezTo>
                        <a:lnTo>
                          <a:pt x="16131" y="21979"/>
                        </a:lnTo>
                        <a:cubicBezTo>
                          <a:pt x="10721" y="21945"/>
                          <a:pt x="6352" y="17610"/>
                          <a:pt x="6251" y="12233"/>
                        </a:cubicBezTo>
                        <a:cubicBezTo>
                          <a:pt x="6184" y="6789"/>
                          <a:pt x="10553" y="2319"/>
                          <a:pt x="15997" y="2252"/>
                        </a:cubicBezTo>
                        <a:close/>
                        <a:moveTo>
                          <a:pt x="15963" y="0"/>
                        </a:moveTo>
                        <a:cubicBezTo>
                          <a:pt x="12771" y="34"/>
                          <a:pt x="9713" y="1345"/>
                          <a:pt x="7461" y="3663"/>
                        </a:cubicBezTo>
                        <a:cubicBezTo>
                          <a:pt x="1" y="11326"/>
                          <a:pt x="5411" y="24197"/>
                          <a:pt x="16131" y="24197"/>
                        </a:cubicBezTo>
                        <a:lnTo>
                          <a:pt x="16266" y="24197"/>
                        </a:lnTo>
                        <a:cubicBezTo>
                          <a:pt x="22953" y="24129"/>
                          <a:pt x="28297" y="18652"/>
                          <a:pt x="28230" y="11964"/>
                        </a:cubicBezTo>
                        <a:cubicBezTo>
                          <a:pt x="28129" y="5344"/>
                          <a:pt x="22752" y="34"/>
                          <a:pt x="1613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3" name="Google Shape;763;p3"/>
                  <p:cNvSpPr/>
                  <p:nvPr/>
                </p:nvSpPr>
                <p:spPr>
                  <a:xfrm>
                    <a:off x="2271618" y="894804"/>
                    <a:ext cx="1624961" cy="1619498"/>
                  </a:xfrm>
                  <a:custGeom>
                    <a:rect b="b" l="l" r="r" t="t"/>
                    <a:pathLst>
                      <a:path extrusionOk="0" h="19862" w="19929">
                        <a:moveTo>
                          <a:pt x="11191" y="68"/>
                        </a:moveTo>
                        <a:cubicBezTo>
                          <a:pt x="3630" y="202"/>
                          <a:pt x="0" y="9377"/>
                          <a:pt x="5411" y="14619"/>
                        </a:cubicBezTo>
                        <a:cubicBezTo>
                          <a:pt x="10855" y="19862"/>
                          <a:pt x="19929" y="15930"/>
                          <a:pt x="19794" y="8402"/>
                        </a:cubicBezTo>
                        <a:cubicBezTo>
                          <a:pt x="19693" y="3731"/>
                          <a:pt x="15862" y="1"/>
                          <a:pt x="11191" y="68"/>
                        </a:cubicBezTo>
                        <a:close/>
                        <a:moveTo>
                          <a:pt x="13711" y="11595"/>
                        </a:moveTo>
                        <a:cubicBezTo>
                          <a:pt x="13308" y="11998"/>
                          <a:pt x="12771" y="12300"/>
                          <a:pt x="12233" y="12435"/>
                        </a:cubicBezTo>
                        <a:lnTo>
                          <a:pt x="12233" y="13174"/>
                        </a:lnTo>
                        <a:lnTo>
                          <a:pt x="10788" y="13174"/>
                        </a:lnTo>
                        <a:lnTo>
                          <a:pt x="10788" y="12536"/>
                        </a:lnTo>
                        <a:cubicBezTo>
                          <a:pt x="10385" y="12502"/>
                          <a:pt x="9981" y="12401"/>
                          <a:pt x="9612" y="12267"/>
                        </a:cubicBezTo>
                        <a:cubicBezTo>
                          <a:pt x="9108" y="12031"/>
                          <a:pt x="8671" y="11763"/>
                          <a:pt x="8301" y="11393"/>
                        </a:cubicBezTo>
                        <a:lnTo>
                          <a:pt x="9309" y="9713"/>
                        </a:lnTo>
                        <a:cubicBezTo>
                          <a:pt x="9578" y="10049"/>
                          <a:pt x="9914" y="10318"/>
                          <a:pt x="10284" y="10553"/>
                        </a:cubicBezTo>
                        <a:cubicBezTo>
                          <a:pt x="10452" y="10620"/>
                          <a:pt x="10620" y="10687"/>
                          <a:pt x="10788" y="10754"/>
                        </a:cubicBezTo>
                        <a:cubicBezTo>
                          <a:pt x="10956" y="10788"/>
                          <a:pt x="11124" y="10822"/>
                          <a:pt x="11325" y="10822"/>
                        </a:cubicBezTo>
                        <a:cubicBezTo>
                          <a:pt x="11561" y="10822"/>
                          <a:pt x="11830" y="10721"/>
                          <a:pt x="12031" y="10553"/>
                        </a:cubicBezTo>
                        <a:cubicBezTo>
                          <a:pt x="12098" y="10486"/>
                          <a:pt x="12166" y="10385"/>
                          <a:pt x="12233" y="10284"/>
                        </a:cubicBezTo>
                        <a:lnTo>
                          <a:pt x="12233" y="9578"/>
                        </a:lnTo>
                        <a:cubicBezTo>
                          <a:pt x="12166" y="9477"/>
                          <a:pt x="12132" y="9410"/>
                          <a:pt x="12031" y="9343"/>
                        </a:cubicBezTo>
                        <a:cubicBezTo>
                          <a:pt x="11729" y="9108"/>
                          <a:pt x="11359" y="8973"/>
                          <a:pt x="10956" y="8906"/>
                        </a:cubicBezTo>
                        <a:lnTo>
                          <a:pt x="10788" y="8839"/>
                        </a:lnTo>
                        <a:cubicBezTo>
                          <a:pt x="10183" y="8738"/>
                          <a:pt x="9645" y="8469"/>
                          <a:pt x="9175" y="8066"/>
                        </a:cubicBezTo>
                        <a:cubicBezTo>
                          <a:pt x="8805" y="7663"/>
                          <a:pt x="8637" y="7159"/>
                          <a:pt x="8671" y="6655"/>
                        </a:cubicBezTo>
                        <a:cubicBezTo>
                          <a:pt x="8637" y="5949"/>
                          <a:pt x="8872" y="5310"/>
                          <a:pt x="9343" y="4840"/>
                        </a:cubicBezTo>
                        <a:cubicBezTo>
                          <a:pt x="9746" y="4437"/>
                          <a:pt x="10250" y="4168"/>
                          <a:pt x="10821" y="4067"/>
                        </a:cubicBezTo>
                        <a:lnTo>
                          <a:pt x="10821" y="3160"/>
                        </a:lnTo>
                        <a:lnTo>
                          <a:pt x="12266" y="3160"/>
                        </a:lnTo>
                        <a:lnTo>
                          <a:pt x="12266" y="3966"/>
                        </a:lnTo>
                        <a:cubicBezTo>
                          <a:pt x="12502" y="4000"/>
                          <a:pt x="12771" y="4067"/>
                          <a:pt x="13006" y="4168"/>
                        </a:cubicBezTo>
                        <a:cubicBezTo>
                          <a:pt x="13342" y="4269"/>
                          <a:pt x="13644" y="4437"/>
                          <a:pt x="13947" y="4638"/>
                        </a:cubicBezTo>
                        <a:lnTo>
                          <a:pt x="13241" y="6251"/>
                        </a:lnTo>
                        <a:cubicBezTo>
                          <a:pt x="13006" y="6050"/>
                          <a:pt x="12737" y="5915"/>
                          <a:pt x="12434" y="5814"/>
                        </a:cubicBezTo>
                        <a:cubicBezTo>
                          <a:pt x="12367" y="5781"/>
                          <a:pt x="12300" y="5747"/>
                          <a:pt x="12233" y="5747"/>
                        </a:cubicBezTo>
                        <a:cubicBezTo>
                          <a:pt x="12031" y="5680"/>
                          <a:pt x="11830" y="5646"/>
                          <a:pt x="11628" y="5646"/>
                        </a:cubicBezTo>
                        <a:cubicBezTo>
                          <a:pt x="11393" y="5646"/>
                          <a:pt x="11191" y="5714"/>
                          <a:pt x="10989" y="5848"/>
                        </a:cubicBezTo>
                        <a:cubicBezTo>
                          <a:pt x="10821" y="5949"/>
                          <a:pt x="10754" y="6150"/>
                          <a:pt x="10754" y="6352"/>
                        </a:cubicBezTo>
                        <a:cubicBezTo>
                          <a:pt x="10754" y="6419"/>
                          <a:pt x="10754" y="6520"/>
                          <a:pt x="10788" y="6587"/>
                        </a:cubicBezTo>
                        <a:cubicBezTo>
                          <a:pt x="10821" y="6688"/>
                          <a:pt x="10889" y="6789"/>
                          <a:pt x="10989" y="6823"/>
                        </a:cubicBezTo>
                        <a:cubicBezTo>
                          <a:pt x="11258" y="7024"/>
                          <a:pt x="11527" y="7125"/>
                          <a:pt x="11863" y="7192"/>
                        </a:cubicBezTo>
                        <a:lnTo>
                          <a:pt x="11930" y="7192"/>
                        </a:lnTo>
                        <a:lnTo>
                          <a:pt x="12233" y="7293"/>
                        </a:lnTo>
                        <a:cubicBezTo>
                          <a:pt x="12804" y="7394"/>
                          <a:pt x="13308" y="7629"/>
                          <a:pt x="13745" y="7999"/>
                        </a:cubicBezTo>
                        <a:cubicBezTo>
                          <a:pt x="13947" y="8200"/>
                          <a:pt x="14115" y="8436"/>
                          <a:pt x="14216" y="8705"/>
                        </a:cubicBezTo>
                        <a:cubicBezTo>
                          <a:pt x="14316" y="9007"/>
                          <a:pt x="14384" y="9343"/>
                          <a:pt x="14384" y="9645"/>
                        </a:cubicBezTo>
                        <a:cubicBezTo>
                          <a:pt x="14417" y="10351"/>
                          <a:pt x="14182" y="11057"/>
                          <a:pt x="13711" y="1159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764" name="Google Shape;764;p3"/>
          <p:cNvSpPr txBox="1"/>
          <p:nvPr>
            <p:ph idx="2" type="title"/>
          </p:nvPr>
        </p:nvSpPr>
        <p:spPr>
          <a:xfrm>
            <a:off x="2428425" y="1119475"/>
            <a:ext cx="2611200" cy="22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</a:pPr>
            <a:r>
              <a:rPr lang="en" sz="25000"/>
              <a:t>1</a:t>
            </a:r>
            <a:endParaRPr sz="25000"/>
          </a:p>
        </p:txBody>
      </p:sp>
      <p:pic>
        <p:nvPicPr>
          <p:cNvPr id="765" name="Google Shape;7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151f531a617_1_192"/>
          <p:cNvSpPr txBox="1"/>
          <p:nvPr>
            <p:ph idx="2" type="title"/>
          </p:nvPr>
        </p:nvSpPr>
        <p:spPr>
          <a:xfrm>
            <a:off x="684299" y="1444550"/>
            <a:ext cx="3127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Business Impact</a:t>
            </a:r>
            <a:endParaRPr sz="4000"/>
          </a:p>
        </p:txBody>
      </p:sp>
      <p:sp>
        <p:nvSpPr>
          <p:cNvPr id="2112" name="Google Shape;2112;g151f531a617_1_192"/>
          <p:cNvSpPr txBox="1"/>
          <p:nvPr>
            <p:ph type="title"/>
          </p:nvPr>
        </p:nvSpPr>
        <p:spPr>
          <a:xfrm>
            <a:off x="850350" y="2852375"/>
            <a:ext cx="25281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</a:pPr>
            <a:r>
              <a:rPr lang="en"/>
              <a:t>6</a:t>
            </a:r>
            <a:endParaRPr/>
          </a:p>
        </p:txBody>
      </p:sp>
      <p:grpSp>
        <p:nvGrpSpPr>
          <p:cNvPr id="2113" name="Google Shape;2113;g151f531a617_1_192"/>
          <p:cNvGrpSpPr/>
          <p:nvPr/>
        </p:nvGrpSpPr>
        <p:grpSpPr>
          <a:xfrm>
            <a:off x="3326700" y="889461"/>
            <a:ext cx="5371043" cy="3714947"/>
            <a:chOff x="3326700" y="889461"/>
            <a:chExt cx="5371043" cy="3714947"/>
          </a:xfrm>
        </p:grpSpPr>
        <p:sp>
          <p:nvSpPr>
            <p:cNvPr id="2114" name="Google Shape;2114;g151f531a617_1_192"/>
            <p:cNvSpPr/>
            <p:nvPr/>
          </p:nvSpPr>
          <p:spPr>
            <a:xfrm>
              <a:off x="3326700" y="4119720"/>
              <a:ext cx="5371043" cy="2602"/>
            </a:xfrm>
            <a:custGeom>
              <a:rect b="b" l="l" r="r" t="t"/>
              <a:pathLst>
                <a:path extrusionOk="0" h="101" w="208483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g151f531a617_1_192"/>
            <p:cNvSpPr/>
            <p:nvPr/>
          </p:nvSpPr>
          <p:spPr>
            <a:xfrm>
              <a:off x="7803825" y="4292452"/>
              <a:ext cx="355806" cy="2602"/>
            </a:xfrm>
            <a:custGeom>
              <a:rect b="b" l="l" r="r" t="t"/>
              <a:pathLst>
                <a:path extrusionOk="0" h="101" w="13811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g151f531a617_1_192"/>
            <p:cNvSpPr/>
            <p:nvPr/>
          </p:nvSpPr>
          <p:spPr>
            <a:xfrm>
              <a:off x="6791545" y="4321665"/>
              <a:ext cx="92822" cy="2602"/>
            </a:xfrm>
            <a:custGeom>
              <a:rect b="b" l="l" r="r" t="t"/>
              <a:pathLst>
                <a:path extrusionOk="0" h="101" w="3603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g151f531a617_1_192"/>
            <p:cNvSpPr/>
            <p:nvPr/>
          </p:nvSpPr>
          <p:spPr>
            <a:xfrm>
              <a:off x="7586422" y="4192754"/>
              <a:ext cx="206280" cy="2602"/>
            </a:xfrm>
            <a:custGeom>
              <a:rect b="b" l="l" r="r" t="t"/>
              <a:pathLst>
                <a:path extrusionOk="0" h="101" w="8007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g151f531a617_1_192"/>
            <p:cNvSpPr/>
            <p:nvPr/>
          </p:nvSpPr>
          <p:spPr>
            <a:xfrm>
              <a:off x="3890417" y="4210813"/>
              <a:ext cx="464086" cy="2602"/>
            </a:xfrm>
            <a:custGeom>
              <a:rect b="b" l="l" r="r" t="t"/>
              <a:pathLst>
                <a:path extrusionOk="0" h="101" w="18014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g151f531a617_1_192"/>
            <p:cNvSpPr/>
            <p:nvPr/>
          </p:nvSpPr>
          <p:spPr>
            <a:xfrm>
              <a:off x="4449833" y="4210813"/>
              <a:ext cx="67936" cy="2602"/>
            </a:xfrm>
            <a:custGeom>
              <a:rect b="b" l="l" r="r" t="t"/>
              <a:pathLst>
                <a:path extrusionOk="0" h="101" w="2637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g151f531a617_1_192"/>
            <p:cNvSpPr/>
            <p:nvPr/>
          </p:nvSpPr>
          <p:spPr>
            <a:xfrm>
              <a:off x="4738570" y="4256360"/>
              <a:ext cx="1006361" cy="2602"/>
            </a:xfrm>
            <a:custGeom>
              <a:rect b="b" l="l" r="r" t="t"/>
              <a:pathLst>
                <a:path extrusionOk="0" h="101" w="39063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g151f531a617_1_192"/>
            <p:cNvSpPr/>
            <p:nvPr/>
          </p:nvSpPr>
          <p:spPr>
            <a:xfrm>
              <a:off x="7182530" y="1408507"/>
              <a:ext cx="152128" cy="473541"/>
            </a:xfrm>
            <a:custGeom>
              <a:rect b="b" l="l" r="r" t="t"/>
              <a:pathLst>
                <a:path extrusionOk="0" h="18381" w="5905">
                  <a:moveTo>
                    <a:pt x="1" y="0"/>
                  </a:moveTo>
                  <a:lnTo>
                    <a:pt x="1" y="18380"/>
                  </a:lnTo>
                  <a:lnTo>
                    <a:pt x="5905" y="18380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g151f531a617_1_192"/>
            <p:cNvSpPr/>
            <p:nvPr/>
          </p:nvSpPr>
          <p:spPr>
            <a:xfrm>
              <a:off x="7166197" y="1327719"/>
              <a:ext cx="581820" cy="555182"/>
            </a:xfrm>
            <a:custGeom>
              <a:rect b="b" l="l" r="r" t="t"/>
              <a:pathLst>
                <a:path extrusionOk="0" h="21550" w="22584">
                  <a:moveTo>
                    <a:pt x="1" y="1"/>
                  </a:moveTo>
                  <a:lnTo>
                    <a:pt x="2970" y="21550"/>
                  </a:lnTo>
                  <a:lnTo>
                    <a:pt x="22584" y="21550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g151f531a617_1_192"/>
            <p:cNvSpPr/>
            <p:nvPr/>
          </p:nvSpPr>
          <p:spPr>
            <a:xfrm>
              <a:off x="7204865" y="1327719"/>
              <a:ext cx="597304" cy="555182"/>
            </a:xfrm>
            <a:custGeom>
              <a:rect b="b" l="l" r="r" t="t"/>
              <a:pathLst>
                <a:path extrusionOk="0" h="21550" w="23185">
                  <a:moveTo>
                    <a:pt x="1" y="1"/>
                  </a:moveTo>
                  <a:lnTo>
                    <a:pt x="2936" y="21550"/>
                  </a:lnTo>
                  <a:lnTo>
                    <a:pt x="23184" y="21550"/>
                  </a:lnTo>
                  <a:lnTo>
                    <a:pt x="20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g151f531a617_1_192"/>
            <p:cNvSpPr/>
            <p:nvPr/>
          </p:nvSpPr>
          <p:spPr>
            <a:xfrm>
              <a:off x="7253864" y="1371565"/>
              <a:ext cx="499303" cy="467512"/>
            </a:xfrm>
            <a:custGeom>
              <a:rect b="b" l="l" r="r" t="t"/>
              <a:pathLst>
                <a:path extrusionOk="0" h="18147" w="19381">
                  <a:moveTo>
                    <a:pt x="0" y="0"/>
                  </a:moveTo>
                  <a:lnTo>
                    <a:pt x="2502" y="18146"/>
                  </a:lnTo>
                  <a:lnTo>
                    <a:pt x="19381" y="18146"/>
                  </a:lnTo>
                  <a:lnTo>
                    <a:pt x="16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g151f531a617_1_192"/>
            <p:cNvSpPr/>
            <p:nvPr/>
          </p:nvSpPr>
          <p:spPr>
            <a:xfrm>
              <a:off x="7376825" y="1484968"/>
              <a:ext cx="252601" cy="240673"/>
            </a:xfrm>
            <a:custGeom>
              <a:rect b="b" l="l" r="r" t="t"/>
              <a:pathLst>
                <a:path extrusionOk="0" h="9342" w="9805">
                  <a:moveTo>
                    <a:pt x="1312" y="0"/>
                  </a:moveTo>
                  <a:cubicBezTo>
                    <a:pt x="571" y="0"/>
                    <a:pt x="0" y="686"/>
                    <a:pt x="131" y="1436"/>
                  </a:cubicBezTo>
                  <a:lnTo>
                    <a:pt x="1065" y="8240"/>
                  </a:lnTo>
                  <a:cubicBezTo>
                    <a:pt x="1131" y="8874"/>
                    <a:pt x="1698" y="9341"/>
                    <a:pt x="2332" y="9341"/>
                  </a:cubicBezTo>
                  <a:lnTo>
                    <a:pt x="8437" y="9341"/>
                  </a:lnTo>
                  <a:cubicBezTo>
                    <a:pt x="9204" y="9341"/>
                    <a:pt x="9804" y="8674"/>
                    <a:pt x="9704" y="7907"/>
                  </a:cubicBezTo>
                  <a:lnTo>
                    <a:pt x="8770" y="1102"/>
                  </a:lnTo>
                  <a:cubicBezTo>
                    <a:pt x="8670" y="468"/>
                    <a:pt x="8136" y="1"/>
                    <a:pt x="7503" y="1"/>
                  </a:cubicBezTo>
                  <a:lnTo>
                    <a:pt x="1365" y="1"/>
                  </a:lnTo>
                  <a:cubicBezTo>
                    <a:pt x="1347" y="0"/>
                    <a:pt x="1330" y="0"/>
                    <a:pt x="1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g151f531a617_1_192"/>
            <p:cNvSpPr/>
            <p:nvPr/>
          </p:nvSpPr>
          <p:spPr>
            <a:xfrm>
              <a:off x="4112973" y="889461"/>
              <a:ext cx="2274777" cy="1403386"/>
            </a:xfrm>
            <a:custGeom>
              <a:rect b="b" l="l" r="r" t="t"/>
              <a:pathLst>
                <a:path extrusionOk="0" h="54474" w="88298">
                  <a:moveTo>
                    <a:pt x="1" y="1"/>
                  </a:moveTo>
                  <a:lnTo>
                    <a:pt x="1" y="54473"/>
                  </a:lnTo>
                  <a:lnTo>
                    <a:pt x="88297" y="54473"/>
                  </a:lnTo>
                  <a:lnTo>
                    <a:pt x="88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g151f531a617_1_192"/>
            <p:cNvSpPr/>
            <p:nvPr/>
          </p:nvSpPr>
          <p:spPr>
            <a:xfrm>
              <a:off x="4139610" y="889461"/>
              <a:ext cx="2306568" cy="1403386"/>
            </a:xfrm>
            <a:custGeom>
              <a:rect b="b" l="l" r="r" t="t"/>
              <a:pathLst>
                <a:path extrusionOk="0" h="54474" w="89532">
                  <a:moveTo>
                    <a:pt x="1" y="1"/>
                  </a:moveTo>
                  <a:lnTo>
                    <a:pt x="1" y="54473"/>
                  </a:lnTo>
                  <a:lnTo>
                    <a:pt x="89531" y="54473"/>
                  </a:lnTo>
                  <a:lnTo>
                    <a:pt x="8953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g151f531a617_1_192"/>
            <p:cNvSpPr/>
            <p:nvPr/>
          </p:nvSpPr>
          <p:spPr>
            <a:xfrm>
              <a:off x="4112973" y="2292778"/>
              <a:ext cx="2274777" cy="109156"/>
            </a:xfrm>
            <a:custGeom>
              <a:rect b="b" l="l" r="r" t="t"/>
              <a:pathLst>
                <a:path extrusionOk="0" h="4237" w="88298">
                  <a:moveTo>
                    <a:pt x="1" y="0"/>
                  </a:moveTo>
                  <a:lnTo>
                    <a:pt x="1" y="4236"/>
                  </a:lnTo>
                  <a:lnTo>
                    <a:pt x="88297" y="4236"/>
                  </a:lnTo>
                  <a:lnTo>
                    <a:pt x="882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g151f531a617_1_192"/>
            <p:cNvSpPr/>
            <p:nvPr/>
          </p:nvSpPr>
          <p:spPr>
            <a:xfrm>
              <a:off x="4237582" y="2292778"/>
              <a:ext cx="2305692" cy="109156"/>
            </a:xfrm>
            <a:custGeom>
              <a:rect b="b" l="l" r="r" t="t"/>
              <a:pathLst>
                <a:path extrusionOk="0" h="4237" w="89498">
                  <a:moveTo>
                    <a:pt x="1" y="0"/>
                  </a:moveTo>
                  <a:lnTo>
                    <a:pt x="1" y="4236"/>
                  </a:lnTo>
                  <a:lnTo>
                    <a:pt x="89498" y="4236"/>
                  </a:lnTo>
                  <a:lnTo>
                    <a:pt x="8949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g151f531a617_1_192"/>
            <p:cNvSpPr/>
            <p:nvPr/>
          </p:nvSpPr>
          <p:spPr>
            <a:xfrm>
              <a:off x="4222125" y="971100"/>
              <a:ext cx="2142410" cy="1240104"/>
            </a:xfrm>
            <a:custGeom>
              <a:rect b="b" l="l" r="r" t="t"/>
              <a:pathLst>
                <a:path extrusionOk="0" h="48136" w="83160">
                  <a:moveTo>
                    <a:pt x="0" y="1"/>
                  </a:moveTo>
                  <a:lnTo>
                    <a:pt x="0" y="48135"/>
                  </a:lnTo>
                  <a:lnTo>
                    <a:pt x="83160" y="48135"/>
                  </a:lnTo>
                  <a:lnTo>
                    <a:pt x="83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g151f531a617_1_192"/>
            <p:cNvSpPr/>
            <p:nvPr/>
          </p:nvSpPr>
          <p:spPr>
            <a:xfrm>
              <a:off x="4379374" y="971100"/>
              <a:ext cx="706434" cy="1240104"/>
            </a:xfrm>
            <a:custGeom>
              <a:rect b="b" l="l" r="r" t="t"/>
              <a:pathLst>
                <a:path extrusionOk="0" h="48136" w="27421">
                  <a:moveTo>
                    <a:pt x="18614" y="1"/>
                  </a:moveTo>
                  <a:lnTo>
                    <a:pt x="1" y="48135"/>
                  </a:lnTo>
                  <a:lnTo>
                    <a:pt x="8773" y="48135"/>
                  </a:lnTo>
                  <a:lnTo>
                    <a:pt x="27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g151f531a617_1_192"/>
            <p:cNvSpPr/>
            <p:nvPr/>
          </p:nvSpPr>
          <p:spPr>
            <a:xfrm>
              <a:off x="4654355" y="971100"/>
              <a:ext cx="568939" cy="1240104"/>
            </a:xfrm>
            <a:custGeom>
              <a:rect b="b" l="l" r="r" t="t"/>
              <a:pathLst>
                <a:path extrusionOk="0" h="48136" w="22084">
                  <a:moveTo>
                    <a:pt x="18647" y="1"/>
                  </a:moveTo>
                  <a:lnTo>
                    <a:pt x="1" y="48135"/>
                  </a:lnTo>
                  <a:lnTo>
                    <a:pt x="3437" y="48135"/>
                  </a:lnTo>
                  <a:lnTo>
                    <a:pt x="22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g151f531a617_1_192"/>
            <p:cNvSpPr/>
            <p:nvPr/>
          </p:nvSpPr>
          <p:spPr>
            <a:xfrm>
              <a:off x="5494804" y="971100"/>
              <a:ext cx="568063" cy="1240104"/>
            </a:xfrm>
            <a:custGeom>
              <a:rect b="b" l="l" r="r" t="t"/>
              <a:pathLst>
                <a:path extrusionOk="0" h="48136" w="22050">
                  <a:moveTo>
                    <a:pt x="18647" y="1"/>
                  </a:moveTo>
                  <a:lnTo>
                    <a:pt x="0" y="48135"/>
                  </a:lnTo>
                  <a:lnTo>
                    <a:pt x="3436" y="48135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g151f531a617_1_192"/>
            <p:cNvSpPr/>
            <p:nvPr/>
          </p:nvSpPr>
          <p:spPr>
            <a:xfrm>
              <a:off x="6353261" y="971100"/>
              <a:ext cx="11207" cy="1240104"/>
            </a:xfrm>
            <a:custGeom>
              <a:rect b="b" l="l" r="r" t="t"/>
              <a:pathLst>
                <a:path extrusionOk="0" h="48136" w="435">
                  <a:moveTo>
                    <a:pt x="1" y="1"/>
                  </a:moveTo>
                  <a:lnTo>
                    <a:pt x="1" y="48135"/>
                  </a:lnTo>
                  <a:lnTo>
                    <a:pt x="435" y="48135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g151f531a617_1_192"/>
            <p:cNvSpPr/>
            <p:nvPr/>
          </p:nvSpPr>
          <p:spPr>
            <a:xfrm>
              <a:off x="7630242" y="1882007"/>
              <a:ext cx="482119" cy="2237808"/>
            </a:xfrm>
            <a:custGeom>
              <a:rect b="b" l="l" r="r" t="t"/>
              <a:pathLst>
                <a:path extrusionOk="0" h="86863" w="18714">
                  <a:moveTo>
                    <a:pt x="1" y="0"/>
                  </a:moveTo>
                  <a:lnTo>
                    <a:pt x="1" y="86862"/>
                  </a:lnTo>
                  <a:lnTo>
                    <a:pt x="18714" y="86862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g151f531a617_1_192"/>
            <p:cNvSpPr/>
            <p:nvPr/>
          </p:nvSpPr>
          <p:spPr>
            <a:xfrm>
              <a:off x="8012649" y="3982229"/>
              <a:ext cx="99701" cy="137520"/>
            </a:xfrm>
            <a:custGeom>
              <a:rect b="b" l="l" r="r" t="t"/>
              <a:pathLst>
                <a:path extrusionOk="0" h="5338" w="3870">
                  <a:moveTo>
                    <a:pt x="1" y="0"/>
                  </a:moveTo>
                  <a:lnTo>
                    <a:pt x="1969" y="5337"/>
                  </a:lnTo>
                  <a:lnTo>
                    <a:pt x="3870" y="53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g151f531a617_1_192"/>
            <p:cNvSpPr/>
            <p:nvPr/>
          </p:nvSpPr>
          <p:spPr>
            <a:xfrm>
              <a:off x="6786367" y="1882007"/>
              <a:ext cx="482145" cy="2237808"/>
            </a:xfrm>
            <a:custGeom>
              <a:rect b="b" l="l" r="r" t="t"/>
              <a:pathLst>
                <a:path extrusionOk="0" h="86863" w="18715">
                  <a:moveTo>
                    <a:pt x="1" y="0"/>
                  </a:moveTo>
                  <a:lnTo>
                    <a:pt x="1" y="86862"/>
                  </a:lnTo>
                  <a:lnTo>
                    <a:pt x="18714" y="86862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g151f531a617_1_192"/>
            <p:cNvSpPr/>
            <p:nvPr/>
          </p:nvSpPr>
          <p:spPr>
            <a:xfrm>
              <a:off x="7225500" y="1882007"/>
              <a:ext cx="886874" cy="2153590"/>
            </a:xfrm>
            <a:custGeom>
              <a:rect b="b" l="l" r="r" t="t"/>
              <a:pathLst>
                <a:path extrusionOk="0" h="83594" w="34425">
                  <a:moveTo>
                    <a:pt x="0" y="0"/>
                  </a:moveTo>
                  <a:lnTo>
                    <a:pt x="0" y="83593"/>
                  </a:lnTo>
                  <a:lnTo>
                    <a:pt x="34425" y="83593"/>
                  </a:lnTo>
                  <a:lnTo>
                    <a:pt x="3442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g151f531a617_1_192"/>
            <p:cNvSpPr/>
            <p:nvPr/>
          </p:nvSpPr>
          <p:spPr>
            <a:xfrm>
              <a:off x="7225500" y="3982229"/>
              <a:ext cx="99701" cy="137520"/>
            </a:xfrm>
            <a:custGeom>
              <a:rect b="b" l="l" r="r" t="t"/>
              <a:pathLst>
                <a:path extrusionOk="0" h="5338" w="3870">
                  <a:moveTo>
                    <a:pt x="0" y="0"/>
                  </a:moveTo>
                  <a:lnTo>
                    <a:pt x="0" y="5337"/>
                  </a:lnTo>
                  <a:lnTo>
                    <a:pt x="1902" y="53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g151f531a617_1_192"/>
            <p:cNvSpPr/>
            <p:nvPr/>
          </p:nvSpPr>
          <p:spPr>
            <a:xfrm>
              <a:off x="7263319" y="1921526"/>
              <a:ext cx="811261" cy="1015790"/>
            </a:xfrm>
            <a:custGeom>
              <a:rect b="b" l="l" r="r" t="t"/>
              <a:pathLst>
                <a:path extrusionOk="0" h="39429" w="31490">
                  <a:moveTo>
                    <a:pt x="0" y="1"/>
                  </a:moveTo>
                  <a:lnTo>
                    <a:pt x="0" y="39429"/>
                  </a:lnTo>
                  <a:lnTo>
                    <a:pt x="31489" y="39429"/>
                  </a:lnTo>
                  <a:lnTo>
                    <a:pt x="314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g151f531a617_1_192"/>
            <p:cNvSpPr/>
            <p:nvPr/>
          </p:nvSpPr>
          <p:spPr>
            <a:xfrm>
              <a:off x="7379323" y="1913797"/>
              <a:ext cx="579244" cy="86820"/>
            </a:xfrm>
            <a:custGeom>
              <a:rect b="b" l="l" r="r" t="t"/>
              <a:pathLst>
                <a:path extrusionOk="0" h="3370" w="22484">
                  <a:moveTo>
                    <a:pt x="0" y="1"/>
                  </a:moveTo>
                  <a:cubicBezTo>
                    <a:pt x="2035" y="2169"/>
                    <a:pt x="4870" y="3370"/>
                    <a:pt x="7839" y="3370"/>
                  </a:cubicBezTo>
                  <a:lnTo>
                    <a:pt x="14644" y="3370"/>
                  </a:lnTo>
                  <a:cubicBezTo>
                    <a:pt x="17613" y="3370"/>
                    <a:pt x="20448" y="2169"/>
                    <a:pt x="22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g151f531a617_1_192"/>
            <p:cNvSpPr/>
            <p:nvPr/>
          </p:nvSpPr>
          <p:spPr>
            <a:xfrm>
              <a:off x="7263319" y="2978528"/>
              <a:ext cx="811261" cy="1015790"/>
            </a:xfrm>
            <a:custGeom>
              <a:rect b="b" l="l" r="r" t="t"/>
              <a:pathLst>
                <a:path extrusionOk="0" h="39429" w="31490">
                  <a:moveTo>
                    <a:pt x="0" y="0"/>
                  </a:moveTo>
                  <a:lnTo>
                    <a:pt x="0" y="39428"/>
                  </a:lnTo>
                  <a:lnTo>
                    <a:pt x="31489" y="39428"/>
                  </a:lnTo>
                  <a:lnTo>
                    <a:pt x="31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g151f531a617_1_192"/>
            <p:cNvSpPr/>
            <p:nvPr/>
          </p:nvSpPr>
          <p:spPr>
            <a:xfrm>
              <a:off x="7379323" y="2970774"/>
              <a:ext cx="579244" cy="86820"/>
            </a:xfrm>
            <a:custGeom>
              <a:rect b="b" l="l" r="r" t="t"/>
              <a:pathLst>
                <a:path extrusionOk="0" h="3370" w="22484">
                  <a:moveTo>
                    <a:pt x="0" y="1"/>
                  </a:moveTo>
                  <a:cubicBezTo>
                    <a:pt x="2035" y="2136"/>
                    <a:pt x="4870" y="3370"/>
                    <a:pt x="7839" y="3370"/>
                  </a:cubicBezTo>
                  <a:lnTo>
                    <a:pt x="14644" y="3370"/>
                  </a:lnTo>
                  <a:cubicBezTo>
                    <a:pt x="17613" y="3370"/>
                    <a:pt x="20448" y="2169"/>
                    <a:pt x="22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g151f531a617_1_192"/>
            <p:cNvSpPr/>
            <p:nvPr/>
          </p:nvSpPr>
          <p:spPr>
            <a:xfrm>
              <a:off x="4717960" y="2589243"/>
              <a:ext cx="917815" cy="472665"/>
            </a:xfrm>
            <a:custGeom>
              <a:rect b="b" l="l" r="r" t="t"/>
              <a:pathLst>
                <a:path extrusionOk="0" h="18347" w="35626">
                  <a:moveTo>
                    <a:pt x="0" y="0"/>
                  </a:moveTo>
                  <a:lnTo>
                    <a:pt x="4503" y="18347"/>
                  </a:lnTo>
                  <a:lnTo>
                    <a:pt x="35626" y="18347"/>
                  </a:lnTo>
                  <a:lnTo>
                    <a:pt x="311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g151f531a617_1_192"/>
            <p:cNvSpPr/>
            <p:nvPr/>
          </p:nvSpPr>
          <p:spPr>
            <a:xfrm>
              <a:off x="4833965" y="3061867"/>
              <a:ext cx="805258" cy="26664"/>
            </a:xfrm>
            <a:custGeom>
              <a:rect b="b" l="l" r="r" t="t"/>
              <a:pathLst>
                <a:path extrusionOk="0" h="1035" w="31257">
                  <a:moveTo>
                    <a:pt x="0" y="1"/>
                  </a:moveTo>
                  <a:lnTo>
                    <a:pt x="134" y="1035"/>
                  </a:lnTo>
                  <a:lnTo>
                    <a:pt x="31256" y="1035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g151f531a617_1_192"/>
            <p:cNvSpPr/>
            <p:nvPr/>
          </p:nvSpPr>
          <p:spPr>
            <a:xfrm>
              <a:off x="4742872" y="2589243"/>
              <a:ext cx="917841" cy="472665"/>
            </a:xfrm>
            <a:custGeom>
              <a:rect b="b" l="l" r="r" t="t"/>
              <a:pathLst>
                <a:path extrusionOk="0" h="18347" w="35627">
                  <a:moveTo>
                    <a:pt x="1" y="0"/>
                  </a:moveTo>
                  <a:lnTo>
                    <a:pt x="4504" y="18347"/>
                  </a:lnTo>
                  <a:lnTo>
                    <a:pt x="35626" y="18347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g151f531a617_1_192"/>
            <p:cNvSpPr/>
            <p:nvPr/>
          </p:nvSpPr>
          <p:spPr>
            <a:xfrm>
              <a:off x="4770385" y="2610728"/>
              <a:ext cx="861962" cy="429693"/>
            </a:xfrm>
            <a:custGeom>
              <a:rect b="b" l="l" r="r" t="t"/>
              <a:pathLst>
                <a:path extrusionOk="0" h="16679" w="33458">
                  <a:moveTo>
                    <a:pt x="0" y="0"/>
                  </a:moveTo>
                  <a:lnTo>
                    <a:pt x="4070" y="16679"/>
                  </a:lnTo>
                  <a:lnTo>
                    <a:pt x="33457" y="16679"/>
                  </a:lnTo>
                  <a:lnTo>
                    <a:pt x="29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g151f531a617_1_192"/>
            <p:cNvSpPr/>
            <p:nvPr/>
          </p:nvSpPr>
          <p:spPr>
            <a:xfrm>
              <a:off x="5067701" y="3061867"/>
              <a:ext cx="886024" cy="26664"/>
            </a:xfrm>
            <a:custGeom>
              <a:rect b="b" l="l" r="r" t="t"/>
              <a:pathLst>
                <a:path extrusionOk="0" h="1035" w="34392">
                  <a:moveTo>
                    <a:pt x="1" y="1"/>
                  </a:moveTo>
                  <a:lnTo>
                    <a:pt x="134" y="1035"/>
                  </a:lnTo>
                  <a:lnTo>
                    <a:pt x="34392" y="1035"/>
                  </a:lnTo>
                  <a:lnTo>
                    <a:pt x="3425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g151f531a617_1_192"/>
            <p:cNvSpPr/>
            <p:nvPr/>
          </p:nvSpPr>
          <p:spPr>
            <a:xfrm>
              <a:off x="6058521" y="3088505"/>
              <a:ext cx="96274" cy="1031273"/>
            </a:xfrm>
            <a:custGeom>
              <a:rect b="b" l="l" r="r" t="t"/>
              <a:pathLst>
                <a:path extrusionOk="0" h="40030" w="3737">
                  <a:moveTo>
                    <a:pt x="0" y="1"/>
                  </a:moveTo>
                  <a:lnTo>
                    <a:pt x="0" y="40029"/>
                  </a:lnTo>
                  <a:lnTo>
                    <a:pt x="3736" y="40029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g151f531a617_1_192"/>
            <p:cNvSpPr/>
            <p:nvPr/>
          </p:nvSpPr>
          <p:spPr>
            <a:xfrm>
              <a:off x="6118675" y="3088505"/>
              <a:ext cx="66184" cy="1031273"/>
            </a:xfrm>
            <a:custGeom>
              <a:rect b="b" l="l" r="r" t="t"/>
              <a:pathLst>
                <a:path extrusionOk="0" h="40030" w="2569">
                  <a:moveTo>
                    <a:pt x="0" y="1"/>
                  </a:moveTo>
                  <a:lnTo>
                    <a:pt x="0" y="40029"/>
                  </a:lnTo>
                  <a:lnTo>
                    <a:pt x="2569" y="4002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g151f531a617_1_192"/>
            <p:cNvSpPr/>
            <p:nvPr/>
          </p:nvSpPr>
          <p:spPr>
            <a:xfrm>
              <a:off x="4968029" y="3088505"/>
              <a:ext cx="1237502" cy="117760"/>
            </a:xfrm>
            <a:custGeom>
              <a:rect b="b" l="l" r="r" t="t"/>
              <a:pathLst>
                <a:path extrusionOk="0" h="4571" w="48035">
                  <a:moveTo>
                    <a:pt x="0" y="1"/>
                  </a:moveTo>
                  <a:lnTo>
                    <a:pt x="0" y="4571"/>
                  </a:lnTo>
                  <a:lnTo>
                    <a:pt x="48034" y="4571"/>
                  </a:lnTo>
                  <a:lnTo>
                    <a:pt x="4803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g151f531a617_1_192"/>
            <p:cNvSpPr/>
            <p:nvPr/>
          </p:nvSpPr>
          <p:spPr>
            <a:xfrm>
              <a:off x="4829663" y="3206236"/>
              <a:ext cx="95424" cy="913538"/>
            </a:xfrm>
            <a:custGeom>
              <a:rect b="b" l="l" r="r" t="t"/>
              <a:pathLst>
                <a:path extrusionOk="0" h="35460" w="3704">
                  <a:moveTo>
                    <a:pt x="1" y="1"/>
                  </a:moveTo>
                  <a:lnTo>
                    <a:pt x="1" y="35459"/>
                  </a:lnTo>
                  <a:lnTo>
                    <a:pt x="3703" y="35459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g151f531a617_1_192"/>
            <p:cNvSpPr/>
            <p:nvPr/>
          </p:nvSpPr>
          <p:spPr>
            <a:xfrm>
              <a:off x="4888966" y="3206236"/>
              <a:ext cx="66184" cy="913538"/>
            </a:xfrm>
            <a:custGeom>
              <a:rect b="b" l="l" r="r" t="t"/>
              <a:pathLst>
                <a:path extrusionOk="0" h="35460" w="2569">
                  <a:moveTo>
                    <a:pt x="0" y="1"/>
                  </a:moveTo>
                  <a:lnTo>
                    <a:pt x="0" y="35459"/>
                  </a:lnTo>
                  <a:lnTo>
                    <a:pt x="2569" y="3545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g151f531a617_1_192"/>
            <p:cNvSpPr/>
            <p:nvPr/>
          </p:nvSpPr>
          <p:spPr>
            <a:xfrm>
              <a:off x="4221249" y="3206236"/>
              <a:ext cx="96274" cy="913538"/>
            </a:xfrm>
            <a:custGeom>
              <a:rect b="b" l="l" r="r" t="t"/>
              <a:pathLst>
                <a:path extrusionOk="0" h="35460" w="3737">
                  <a:moveTo>
                    <a:pt x="1" y="1"/>
                  </a:moveTo>
                  <a:lnTo>
                    <a:pt x="1" y="35459"/>
                  </a:lnTo>
                  <a:lnTo>
                    <a:pt x="3737" y="35459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g151f531a617_1_192"/>
            <p:cNvSpPr/>
            <p:nvPr/>
          </p:nvSpPr>
          <p:spPr>
            <a:xfrm>
              <a:off x="4281403" y="3206236"/>
              <a:ext cx="66210" cy="913538"/>
            </a:xfrm>
            <a:custGeom>
              <a:rect b="b" l="l" r="r" t="t"/>
              <a:pathLst>
                <a:path extrusionOk="0" h="35460" w="2570">
                  <a:moveTo>
                    <a:pt x="1" y="1"/>
                  </a:moveTo>
                  <a:lnTo>
                    <a:pt x="1" y="35459"/>
                  </a:lnTo>
                  <a:lnTo>
                    <a:pt x="2569" y="3545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g151f531a617_1_192"/>
            <p:cNvSpPr/>
            <p:nvPr/>
          </p:nvSpPr>
          <p:spPr>
            <a:xfrm>
              <a:off x="5450958" y="3206236"/>
              <a:ext cx="96274" cy="913538"/>
            </a:xfrm>
            <a:custGeom>
              <a:rect b="b" l="l" r="r" t="t"/>
              <a:pathLst>
                <a:path extrusionOk="0" h="35460" w="3737">
                  <a:moveTo>
                    <a:pt x="1" y="1"/>
                  </a:moveTo>
                  <a:lnTo>
                    <a:pt x="1" y="35459"/>
                  </a:lnTo>
                  <a:lnTo>
                    <a:pt x="3737" y="35459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g151f531a617_1_192"/>
            <p:cNvSpPr/>
            <p:nvPr/>
          </p:nvSpPr>
          <p:spPr>
            <a:xfrm>
              <a:off x="5510261" y="3206236"/>
              <a:ext cx="67060" cy="913538"/>
            </a:xfrm>
            <a:custGeom>
              <a:rect b="b" l="l" r="r" t="t"/>
              <a:pathLst>
                <a:path extrusionOk="0" h="35460" w="2603">
                  <a:moveTo>
                    <a:pt x="1" y="1"/>
                  </a:moveTo>
                  <a:lnTo>
                    <a:pt x="1" y="35459"/>
                  </a:lnTo>
                  <a:lnTo>
                    <a:pt x="2602" y="3545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g151f531a617_1_192"/>
            <p:cNvSpPr/>
            <p:nvPr/>
          </p:nvSpPr>
          <p:spPr>
            <a:xfrm>
              <a:off x="4221249" y="3088505"/>
              <a:ext cx="746829" cy="117760"/>
            </a:xfrm>
            <a:custGeom>
              <a:rect b="b" l="l" r="r" t="t"/>
              <a:pathLst>
                <a:path extrusionOk="0" h="4571" w="28989">
                  <a:moveTo>
                    <a:pt x="1" y="1"/>
                  </a:moveTo>
                  <a:lnTo>
                    <a:pt x="1" y="4571"/>
                  </a:lnTo>
                  <a:lnTo>
                    <a:pt x="28988" y="4571"/>
                  </a:lnTo>
                  <a:lnTo>
                    <a:pt x="289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g151f531a617_1_192"/>
            <p:cNvSpPr/>
            <p:nvPr/>
          </p:nvSpPr>
          <p:spPr>
            <a:xfrm>
              <a:off x="5838517" y="3351480"/>
              <a:ext cx="628244" cy="768289"/>
            </a:xfrm>
            <a:custGeom>
              <a:rect b="b" l="l" r="r" t="t"/>
              <a:pathLst>
                <a:path extrusionOk="0" h="29822" w="24386">
                  <a:moveTo>
                    <a:pt x="6406" y="0"/>
                  </a:moveTo>
                  <a:cubicBezTo>
                    <a:pt x="6172" y="0"/>
                    <a:pt x="6005" y="134"/>
                    <a:pt x="5972" y="334"/>
                  </a:cubicBezTo>
                  <a:lnTo>
                    <a:pt x="1" y="29821"/>
                  </a:lnTo>
                  <a:lnTo>
                    <a:pt x="902" y="29821"/>
                  </a:lnTo>
                  <a:lnTo>
                    <a:pt x="6772" y="901"/>
                  </a:lnTo>
                  <a:lnTo>
                    <a:pt x="17614" y="901"/>
                  </a:lnTo>
                  <a:lnTo>
                    <a:pt x="20449" y="14811"/>
                  </a:lnTo>
                  <a:lnTo>
                    <a:pt x="20916" y="17046"/>
                  </a:lnTo>
                  <a:lnTo>
                    <a:pt x="23484" y="29821"/>
                  </a:lnTo>
                  <a:lnTo>
                    <a:pt x="24385" y="29821"/>
                  </a:lnTo>
                  <a:lnTo>
                    <a:pt x="21350" y="14811"/>
                  </a:lnTo>
                  <a:lnTo>
                    <a:pt x="20916" y="12576"/>
                  </a:lnTo>
                  <a:lnTo>
                    <a:pt x="18414" y="334"/>
                  </a:lnTo>
                  <a:cubicBezTo>
                    <a:pt x="18381" y="134"/>
                    <a:pt x="18214" y="0"/>
                    <a:pt x="1801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g151f531a617_1_192"/>
            <p:cNvSpPr/>
            <p:nvPr/>
          </p:nvSpPr>
          <p:spPr>
            <a:xfrm>
              <a:off x="6287105" y="3351480"/>
              <a:ext cx="628219" cy="768289"/>
            </a:xfrm>
            <a:custGeom>
              <a:rect b="b" l="l" r="r" t="t"/>
              <a:pathLst>
                <a:path extrusionOk="0" h="29822" w="24385">
                  <a:moveTo>
                    <a:pt x="6405" y="0"/>
                  </a:moveTo>
                  <a:cubicBezTo>
                    <a:pt x="6205" y="0"/>
                    <a:pt x="6038" y="167"/>
                    <a:pt x="6005" y="367"/>
                  </a:cubicBezTo>
                  <a:lnTo>
                    <a:pt x="3503" y="12576"/>
                  </a:lnTo>
                  <a:lnTo>
                    <a:pt x="3036" y="14811"/>
                  </a:lnTo>
                  <a:lnTo>
                    <a:pt x="0" y="29821"/>
                  </a:lnTo>
                  <a:lnTo>
                    <a:pt x="901" y="29821"/>
                  </a:lnTo>
                  <a:lnTo>
                    <a:pt x="3503" y="17046"/>
                  </a:lnTo>
                  <a:lnTo>
                    <a:pt x="3937" y="14811"/>
                  </a:lnTo>
                  <a:lnTo>
                    <a:pt x="6772" y="901"/>
                  </a:lnTo>
                  <a:lnTo>
                    <a:pt x="17613" y="901"/>
                  </a:lnTo>
                  <a:lnTo>
                    <a:pt x="23484" y="29821"/>
                  </a:lnTo>
                  <a:lnTo>
                    <a:pt x="24384" y="29821"/>
                  </a:lnTo>
                  <a:lnTo>
                    <a:pt x="18414" y="367"/>
                  </a:lnTo>
                  <a:cubicBezTo>
                    <a:pt x="18380" y="167"/>
                    <a:pt x="18180" y="0"/>
                    <a:pt x="1798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g151f531a617_1_192"/>
            <p:cNvSpPr/>
            <p:nvPr/>
          </p:nvSpPr>
          <p:spPr>
            <a:xfrm>
              <a:off x="6226951" y="2964771"/>
              <a:ext cx="726193" cy="397902"/>
            </a:xfrm>
            <a:custGeom>
              <a:rect b="b" l="l" r="r" t="t"/>
              <a:pathLst>
                <a:path extrusionOk="0" h="15445" w="28188">
                  <a:moveTo>
                    <a:pt x="10041" y="0"/>
                  </a:moveTo>
                  <a:cubicBezTo>
                    <a:pt x="7472" y="0"/>
                    <a:pt x="6772" y="601"/>
                    <a:pt x="5004" y="4504"/>
                  </a:cubicBezTo>
                  <a:cubicBezTo>
                    <a:pt x="3203" y="8406"/>
                    <a:pt x="0" y="15445"/>
                    <a:pt x="0" y="15445"/>
                  </a:cubicBezTo>
                  <a:lnTo>
                    <a:pt x="19915" y="15445"/>
                  </a:lnTo>
                  <a:cubicBezTo>
                    <a:pt x="23717" y="15445"/>
                    <a:pt x="25852" y="12876"/>
                    <a:pt x="26920" y="8607"/>
                  </a:cubicBezTo>
                  <a:lnTo>
                    <a:pt x="27420" y="6171"/>
                  </a:lnTo>
                  <a:cubicBezTo>
                    <a:pt x="28187" y="3003"/>
                    <a:pt x="25819" y="0"/>
                    <a:pt x="2255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g151f531a617_1_192"/>
            <p:cNvSpPr/>
            <p:nvPr/>
          </p:nvSpPr>
          <p:spPr>
            <a:xfrm>
              <a:off x="5933912" y="3264689"/>
              <a:ext cx="573216" cy="97975"/>
            </a:xfrm>
            <a:custGeom>
              <a:rect b="b" l="l" r="r" t="t"/>
              <a:pathLst>
                <a:path extrusionOk="0" h="3803" w="22250">
                  <a:moveTo>
                    <a:pt x="2736" y="0"/>
                  </a:moveTo>
                  <a:cubicBezTo>
                    <a:pt x="1235" y="0"/>
                    <a:pt x="1" y="1201"/>
                    <a:pt x="1" y="2735"/>
                  </a:cubicBezTo>
                  <a:lnTo>
                    <a:pt x="1" y="2802"/>
                  </a:lnTo>
                  <a:cubicBezTo>
                    <a:pt x="1" y="3369"/>
                    <a:pt x="468" y="3803"/>
                    <a:pt x="1001" y="3803"/>
                  </a:cubicBezTo>
                  <a:lnTo>
                    <a:pt x="22250" y="3803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g151f531a617_1_192"/>
            <p:cNvSpPr/>
            <p:nvPr/>
          </p:nvSpPr>
          <p:spPr>
            <a:xfrm>
              <a:off x="3929086" y="4361184"/>
              <a:ext cx="4166208" cy="243224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g151f531a617_1_192"/>
            <p:cNvSpPr/>
            <p:nvPr/>
          </p:nvSpPr>
          <p:spPr>
            <a:xfrm>
              <a:off x="5314343" y="3995110"/>
              <a:ext cx="193373" cy="189097"/>
            </a:xfrm>
            <a:custGeom>
              <a:rect b="b" l="l" r="r" t="t"/>
              <a:pathLst>
                <a:path extrusionOk="0" h="7340" w="7506">
                  <a:moveTo>
                    <a:pt x="2669" y="1"/>
                  </a:moveTo>
                  <a:lnTo>
                    <a:pt x="0" y="1702"/>
                  </a:lnTo>
                  <a:lnTo>
                    <a:pt x="4837" y="7339"/>
                  </a:lnTo>
                  <a:lnTo>
                    <a:pt x="7505" y="5605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g151f531a617_1_192"/>
            <p:cNvSpPr/>
            <p:nvPr/>
          </p:nvSpPr>
          <p:spPr>
            <a:xfrm>
              <a:off x="5314343" y="3995110"/>
              <a:ext cx="133218" cy="118611"/>
            </a:xfrm>
            <a:custGeom>
              <a:rect b="b" l="l" r="r" t="t"/>
              <a:pathLst>
                <a:path extrusionOk="0" h="4604" w="5171">
                  <a:moveTo>
                    <a:pt x="2669" y="1"/>
                  </a:moveTo>
                  <a:lnTo>
                    <a:pt x="0" y="1702"/>
                  </a:lnTo>
                  <a:lnTo>
                    <a:pt x="2502" y="4604"/>
                  </a:lnTo>
                  <a:lnTo>
                    <a:pt x="5170" y="2869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g151f531a617_1_192"/>
            <p:cNvSpPr/>
            <p:nvPr/>
          </p:nvSpPr>
          <p:spPr>
            <a:xfrm>
              <a:off x="4821084" y="4187602"/>
              <a:ext cx="161582" cy="195975"/>
            </a:xfrm>
            <a:custGeom>
              <a:rect b="b" l="l" r="r" t="t"/>
              <a:pathLst>
                <a:path extrusionOk="0" h="7607" w="6272">
                  <a:moveTo>
                    <a:pt x="3069" y="1"/>
                  </a:moveTo>
                  <a:lnTo>
                    <a:pt x="0" y="301"/>
                  </a:lnTo>
                  <a:lnTo>
                    <a:pt x="3202" y="7606"/>
                  </a:lnTo>
                  <a:lnTo>
                    <a:pt x="6271" y="7306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g151f531a617_1_192"/>
            <p:cNvSpPr/>
            <p:nvPr/>
          </p:nvSpPr>
          <p:spPr>
            <a:xfrm>
              <a:off x="4821084" y="4188477"/>
              <a:ext cx="124613" cy="104003"/>
            </a:xfrm>
            <a:custGeom>
              <a:rect b="b" l="l" r="r" t="t"/>
              <a:pathLst>
                <a:path extrusionOk="0" h="4037" w="4837">
                  <a:moveTo>
                    <a:pt x="3069" y="0"/>
                  </a:moveTo>
                  <a:lnTo>
                    <a:pt x="0" y="300"/>
                  </a:lnTo>
                  <a:lnTo>
                    <a:pt x="1635" y="4036"/>
                  </a:lnTo>
                  <a:lnTo>
                    <a:pt x="4837" y="4036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g151f531a617_1_192"/>
            <p:cNvSpPr/>
            <p:nvPr/>
          </p:nvSpPr>
          <p:spPr>
            <a:xfrm>
              <a:off x="3883539" y="1797792"/>
              <a:ext cx="701255" cy="762493"/>
            </a:xfrm>
            <a:custGeom>
              <a:rect b="b" l="l" r="r" t="t"/>
              <a:pathLst>
                <a:path extrusionOk="0" h="29597" w="27220">
                  <a:moveTo>
                    <a:pt x="16342" y="1"/>
                  </a:moveTo>
                  <a:cubicBezTo>
                    <a:pt x="15988" y="1"/>
                    <a:pt x="15565" y="96"/>
                    <a:pt x="15045" y="334"/>
                  </a:cubicBezTo>
                  <a:cubicBezTo>
                    <a:pt x="11678" y="1870"/>
                    <a:pt x="12731" y="4206"/>
                    <a:pt x="10234" y="4206"/>
                  </a:cubicBezTo>
                  <a:cubicBezTo>
                    <a:pt x="10182" y="4206"/>
                    <a:pt x="10129" y="4205"/>
                    <a:pt x="10074" y="4203"/>
                  </a:cubicBezTo>
                  <a:cubicBezTo>
                    <a:pt x="10013" y="4201"/>
                    <a:pt x="9952" y="4200"/>
                    <a:pt x="9891" y="4200"/>
                  </a:cubicBezTo>
                  <a:cubicBezTo>
                    <a:pt x="7324" y="4200"/>
                    <a:pt x="5618" y="6241"/>
                    <a:pt x="6205" y="7773"/>
                  </a:cubicBezTo>
                  <a:cubicBezTo>
                    <a:pt x="6805" y="9340"/>
                    <a:pt x="7706" y="10808"/>
                    <a:pt x="5805" y="11442"/>
                  </a:cubicBezTo>
                  <a:cubicBezTo>
                    <a:pt x="3903" y="12076"/>
                    <a:pt x="2636" y="12643"/>
                    <a:pt x="2903" y="14210"/>
                  </a:cubicBezTo>
                  <a:cubicBezTo>
                    <a:pt x="3169" y="15778"/>
                    <a:pt x="4537" y="16412"/>
                    <a:pt x="2269" y="17413"/>
                  </a:cubicBezTo>
                  <a:cubicBezTo>
                    <a:pt x="0" y="18447"/>
                    <a:pt x="201" y="22783"/>
                    <a:pt x="2436" y="22783"/>
                  </a:cubicBezTo>
                  <a:cubicBezTo>
                    <a:pt x="4670" y="22783"/>
                    <a:pt x="2536" y="24951"/>
                    <a:pt x="4537" y="27153"/>
                  </a:cubicBezTo>
                  <a:cubicBezTo>
                    <a:pt x="5780" y="28543"/>
                    <a:pt x="7448" y="29175"/>
                    <a:pt x="8828" y="29175"/>
                  </a:cubicBezTo>
                  <a:cubicBezTo>
                    <a:pt x="9634" y="29175"/>
                    <a:pt x="10341" y="28960"/>
                    <a:pt x="10808" y="28554"/>
                  </a:cubicBezTo>
                  <a:cubicBezTo>
                    <a:pt x="11570" y="27913"/>
                    <a:pt x="12380" y="27332"/>
                    <a:pt x="13418" y="27332"/>
                  </a:cubicBezTo>
                  <a:cubicBezTo>
                    <a:pt x="14108" y="27332"/>
                    <a:pt x="14900" y="27588"/>
                    <a:pt x="15845" y="28254"/>
                  </a:cubicBezTo>
                  <a:cubicBezTo>
                    <a:pt x="17027" y="29075"/>
                    <a:pt x="18598" y="29597"/>
                    <a:pt x="19868" y="29597"/>
                  </a:cubicBezTo>
                  <a:cubicBezTo>
                    <a:pt x="21177" y="29597"/>
                    <a:pt x="22168" y="29042"/>
                    <a:pt x="22083" y="27687"/>
                  </a:cubicBezTo>
                  <a:cubicBezTo>
                    <a:pt x="21883" y="25052"/>
                    <a:pt x="19581" y="23317"/>
                    <a:pt x="21749" y="21949"/>
                  </a:cubicBezTo>
                  <a:cubicBezTo>
                    <a:pt x="23951" y="20548"/>
                    <a:pt x="26753" y="19881"/>
                    <a:pt x="25886" y="17213"/>
                  </a:cubicBezTo>
                  <a:cubicBezTo>
                    <a:pt x="25319" y="15545"/>
                    <a:pt x="23617" y="14077"/>
                    <a:pt x="24985" y="12843"/>
                  </a:cubicBezTo>
                  <a:cubicBezTo>
                    <a:pt x="27220" y="10808"/>
                    <a:pt x="27220" y="6238"/>
                    <a:pt x="24485" y="5071"/>
                  </a:cubicBezTo>
                  <a:cubicBezTo>
                    <a:pt x="23020" y="4447"/>
                    <a:pt x="24263" y="1523"/>
                    <a:pt x="20269" y="1523"/>
                  </a:cubicBezTo>
                  <a:cubicBezTo>
                    <a:pt x="19989" y="1523"/>
                    <a:pt x="19682" y="1537"/>
                    <a:pt x="19348" y="1568"/>
                  </a:cubicBezTo>
                  <a:cubicBezTo>
                    <a:pt x="19309" y="1571"/>
                    <a:pt x="19271" y="1573"/>
                    <a:pt x="19235" y="1573"/>
                  </a:cubicBezTo>
                  <a:cubicBezTo>
                    <a:pt x="18090" y="1573"/>
                    <a:pt x="17780" y="1"/>
                    <a:pt x="16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g151f531a617_1_192"/>
            <p:cNvSpPr/>
            <p:nvPr/>
          </p:nvSpPr>
          <p:spPr>
            <a:xfrm>
              <a:off x="3875810" y="2363236"/>
              <a:ext cx="429693" cy="385021"/>
            </a:xfrm>
            <a:custGeom>
              <a:rect b="b" l="l" r="r" t="t"/>
              <a:pathLst>
                <a:path extrusionOk="0" h="14945" w="16679">
                  <a:moveTo>
                    <a:pt x="10574" y="12042"/>
                  </a:moveTo>
                  <a:cubicBezTo>
                    <a:pt x="10535" y="12052"/>
                    <a:pt x="10499" y="12056"/>
                    <a:pt x="10465" y="12056"/>
                  </a:cubicBezTo>
                  <a:cubicBezTo>
                    <a:pt x="10463" y="12056"/>
                    <a:pt x="10461" y="12056"/>
                    <a:pt x="10459" y="12056"/>
                  </a:cubicBezTo>
                  <a:lnTo>
                    <a:pt x="10459" y="12056"/>
                  </a:lnTo>
                  <a:cubicBezTo>
                    <a:pt x="10465" y="12051"/>
                    <a:pt x="10470" y="12047"/>
                    <a:pt x="10474" y="12042"/>
                  </a:cubicBezTo>
                  <a:close/>
                  <a:moveTo>
                    <a:pt x="13443" y="0"/>
                  </a:moveTo>
                  <a:cubicBezTo>
                    <a:pt x="13343" y="1034"/>
                    <a:pt x="13210" y="2135"/>
                    <a:pt x="13043" y="3203"/>
                  </a:cubicBezTo>
                  <a:cubicBezTo>
                    <a:pt x="12876" y="4303"/>
                    <a:pt x="12676" y="5371"/>
                    <a:pt x="12409" y="6405"/>
                  </a:cubicBezTo>
                  <a:cubicBezTo>
                    <a:pt x="12142" y="7472"/>
                    <a:pt x="11842" y="8506"/>
                    <a:pt x="11508" y="9507"/>
                  </a:cubicBezTo>
                  <a:cubicBezTo>
                    <a:pt x="11342" y="10007"/>
                    <a:pt x="11142" y="10474"/>
                    <a:pt x="10908" y="10975"/>
                  </a:cubicBezTo>
                  <a:cubicBezTo>
                    <a:pt x="10808" y="11208"/>
                    <a:pt x="10708" y="11442"/>
                    <a:pt x="10574" y="11675"/>
                  </a:cubicBezTo>
                  <a:cubicBezTo>
                    <a:pt x="10541" y="11775"/>
                    <a:pt x="10474" y="11876"/>
                    <a:pt x="10408" y="12009"/>
                  </a:cubicBezTo>
                  <a:lnTo>
                    <a:pt x="10384" y="12049"/>
                  </a:lnTo>
                  <a:lnTo>
                    <a:pt x="10384" y="12049"/>
                  </a:lnTo>
                  <a:cubicBezTo>
                    <a:pt x="10334" y="12040"/>
                    <a:pt x="10287" y="12024"/>
                    <a:pt x="10241" y="12009"/>
                  </a:cubicBezTo>
                  <a:cubicBezTo>
                    <a:pt x="9807" y="11909"/>
                    <a:pt x="9374" y="11742"/>
                    <a:pt x="9007" y="11509"/>
                  </a:cubicBezTo>
                  <a:cubicBezTo>
                    <a:pt x="8073" y="10975"/>
                    <a:pt x="7172" y="10408"/>
                    <a:pt x="6338" y="9741"/>
                  </a:cubicBezTo>
                  <a:cubicBezTo>
                    <a:pt x="5437" y="9073"/>
                    <a:pt x="4570" y="8373"/>
                    <a:pt x="3703" y="7672"/>
                  </a:cubicBezTo>
                  <a:cubicBezTo>
                    <a:pt x="2836" y="6939"/>
                    <a:pt x="2002" y="6205"/>
                    <a:pt x="1168" y="5471"/>
                  </a:cubicBezTo>
                  <a:lnTo>
                    <a:pt x="0" y="6605"/>
                  </a:lnTo>
                  <a:cubicBezTo>
                    <a:pt x="1468" y="8406"/>
                    <a:pt x="3069" y="10074"/>
                    <a:pt x="4770" y="11642"/>
                  </a:cubicBezTo>
                  <a:cubicBezTo>
                    <a:pt x="5671" y="12443"/>
                    <a:pt x="6605" y="13176"/>
                    <a:pt x="7606" y="13844"/>
                  </a:cubicBezTo>
                  <a:cubicBezTo>
                    <a:pt x="8206" y="14211"/>
                    <a:pt x="8807" y="14511"/>
                    <a:pt x="9440" y="14744"/>
                  </a:cubicBezTo>
                  <a:cubicBezTo>
                    <a:pt x="9874" y="14911"/>
                    <a:pt x="10341" y="14944"/>
                    <a:pt x="10808" y="14944"/>
                  </a:cubicBezTo>
                  <a:cubicBezTo>
                    <a:pt x="11108" y="14911"/>
                    <a:pt x="11408" y="14844"/>
                    <a:pt x="11709" y="14711"/>
                  </a:cubicBezTo>
                  <a:cubicBezTo>
                    <a:pt x="12009" y="14544"/>
                    <a:pt x="12309" y="14344"/>
                    <a:pt x="12543" y="14077"/>
                  </a:cubicBezTo>
                  <a:cubicBezTo>
                    <a:pt x="12643" y="13977"/>
                    <a:pt x="12743" y="13844"/>
                    <a:pt x="12809" y="13710"/>
                  </a:cubicBezTo>
                  <a:lnTo>
                    <a:pt x="12943" y="13510"/>
                  </a:lnTo>
                  <a:cubicBezTo>
                    <a:pt x="13010" y="13377"/>
                    <a:pt x="13110" y="13243"/>
                    <a:pt x="13176" y="13110"/>
                  </a:cubicBezTo>
                  <a:cubicBezTo>
                    <a:pt x="13343" y="12843"/>
                    <a:pt x="13477" y="12576"/>
                    <a:pt x="13610" y="12309"/>
                  </a:cubicBezTo>
                  <a:cubicBezTo>
                    <a:pt x="13877" y="11742"/>
                    <a:pt x="14144" y="11175"/>
                    <a:pt x="14377" y="10641"/>
                  </a:cubicBezTo>
                  <a:cubicBezTo>
                    <a:pt x="14844" y="9507"/>
                    <a:pt x="15211" y="8373"/>
                    <a:pt x="15511" y="7239"/>
                  </a:cubicBezTo>
                  <a:cubicBezTo>
                    <a:pt x="15812" y="6071"/>
                    <a:pt x="16078" y="4937"/>
                    <a:pt x="16245" y="3770"/>
                  </a:cubicBezTo>
                  <a:cubicBezTo>
                    <a:pt x="16445" y="2602"/>
                    <a:pt x="16612" y="1468"/>
                    <a:pt x="16679" y="234"/>
                  </a:cubicBezTo>
                  <a:lnTo>
                    <a:pt x="1344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g151f531a617_1_192"/>
            <p:cNvSpPr/>
            <p:nvPr/>
          </p:nvSpPr>
          <p:spPr>
            <a:xfrm>
              <a:off x="4161971" y="2297775"/>
              <a:ext cx="212077" cy="239076"/>
            </a:xfrm>
            <a:custGeom>
              <a:rect b="b" l="l" r="r" t="t"/>
              <a:pathLst>
                <a:path extrusionOk="0" h="9280" w="8232">
                  <a:moveTo>
                    <a:pt x="4716" y="1"/>
                  </a:moveTo>
                  <a:cubicBezTo>
                    <a:pt x="4412" y="1"/>
                    <a:pt x="4114" y="55"/>
                    <a:pt x="3836" y="173"/>
                  </a:cubicBezTo>
                  <a:cubicBezTo>
                    <a:pt x="968" y="1474"/>
                    <a:pt x="367" y="4276"/>
                    <a:pt x="0" y="6878"/>
                  </a:cubicBezTo>
                  <a:lnTo>
                    <a:pt x="4837" y="9046"/>
                  </a:lnTo>
                  <a:lnTo>
                    <a:pt x="5437" y="9279"/>
                  </a:lnTo>
                  <a:cubicBezTo>
                    <a:pt x="5437" y="9279"/>
                    <a:pt x="5838" y="8512"/>
                    <a:pt x="6338" y="7512"/>
                  </a:cubicBezTo>
                  <a:cubicBezTo>
                    <a:pt x="6972" y="6077"/>
                    <a:pt x="7839" y="4176"/>
                    <a:pt x="8006" y="3175"/>
                  </a:cubicBezTo>
                  <a:cubicBezTo>
                    <a:pt x="8232" y="1624"/>
                    <a:pt x="6382" y="1"/>
                    <a:pt x="4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g151f531a617_1_192"/>
            <p:cNvSpPr/>
            <p:nvPr/>
          </p:nvSpPr>
          <p:spPr>
            <a:xfrm>
              <a:off x="4286555" y="2443149"/>
              <a:ext cx="37845" cy="93698"/>
            </a:xfrm>
            <a:custGeom>
              <a:rect b="b" l="l" r="r" t="t"/>
              <a:pathLst>
                <a:path extrusionOk="0" h="3637" w="1469">
                  <a:moveTo>
                    <a:pt x="835" y="1"/>
                  </a:moveTo>
                  <a:cubicBezTo>
                    <a:pt x="268" y="734"/>
                    <a:pt x="68" y="2369"/>
                    <a:pt x="1" y="3403"/>
                  </a:cubicBezTo>
                  <a:lnTo>
                    <a:pt x="568" y="3636"/>
                  </a:lnTo>
                  <a:cubicBezTo>
                    <a:pt x="568" y="3636"/>
                    <a:pt x="968" y="2869"/>
                    <a:pt x="1469" y="1869"/>
                  </a:cubicBezTo>
                  <a:cubicBezTo>
                    <a:pt x="1402" y="1201"/>
                    <a:pt x="1168" y="568"/>
                    <a:pt x="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g151f531a617_1_192"/>
            <p:cNvSpPr/>
            <p:nvPr/>
          </p:nvSpPr>
          <p:spPr>
            <a:xfrm>
              <a:off x="3839718" y="2456905"/>
              <a:ext cx="80791" cy="87670"/>
            </a:xfrm>
            <a:custGeom>
              <a:rect b="b" l="l" r="r" t="t"/>
              <a:pathLst>
                <a:path extrusionOk="0" h="3403" w="3136">
                  <a:moveTo>
                    <a:pt x="3136" y="0"/>
                  </a:moveTo>
                  <a:lnTo>
                    <a:pt x="0" y="1001"/>
                  </a:lnTo>
                  <a:cubicBezTo>
                    <a:pt x="0" y="1001"/>
                    <a:pt x="501" y="2702"/>
                    <a:pt x="1601" y="3403"/>
                  </a:cubicBezTo>
                  <a:lnTo>
                    <a:pt x="2769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g151f531a617_1_192"/>
            <p:cNvSpPr/>
            <p:nvPr/>
          </p:nvSpPr>
          <p:spPr>
            <a:xfrm>
              <a:off x="3827688" y="2397349"/>
              <a:ext cx="92822" cy="88546"/>
            </a:xfrm>
            <a:custGeom>
              <a:rect b="b" l="l" r="r" t="t"/>
              <a:pathLst>
                <a:path extrusionOk="0" h="3437" w="3603">
                  <a:moveTo>
                    <a:pt x="2168" y="1"/>
                  </a:moveTo>
                  <a:lnTo>
                    <a:pt x="0" y="1201"/>
                  </a:lnTo>
                  <a:lnTo>
                    <a:pt x="467" y="3436"/>
                  </a:lnTo>
                  <a:lnTo>
                    <a:pt x="3603" y="2402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g151f531a617_1_192"/>
            <p:cNvSpPr/>
            <p:nvPr/>
          </p:nvSpPr>
          <p:spPr>
            <a:xfrm>
              <a:off x="5335726" y="4107354"/>
              <a:ext cx="216688" cy="200097"/>
            </a:xfrm>
            <a:custGeom>
              <a:rect b="b" l="l" r="r" t="t"/>
              <a:pathLst>
                <a:path extrusionOk="0" h="7767" w="8411">
                  <a:moveTo>
                    <a:pt x="6068" y="0"/>
                  </a:moveTo>
                  <a:cubicBezTo>
                    <a:pt x="6012" y="0"/>
                    <a:pt x="5953" y="17"/>
                    <a:pt x="5908" y="47"/>
                  </a:cubicBezTo>
                  <a:lnTo>
                    <a:pt x="3006" y="2115"/>
                  </a:lnTo>
                  <a:cubicBezTo>
                    <a:pt x="2873" y="2248"/>
                    <a:pt x="2739" y="2415"/>
                    <a:pt x="2706" y="2582"/>
                  </a:cubicBezTo>
                  <a:cubicBezTo>
                    <a:pt x="2439" y="3649"/>
                    <a:pt x="1972" y="4950"/>
                    <a:pt x="271" y="6818"/>
                  </a:cubicBezTo>
                  <a:cubicBezTo>
                    <a:pt x="0" y="7138"/>
                    <a:pt x="365" y="7766"/>
                    <a:pt x="1016" y="7766"/>
                  </a:cubicBezTo>
                  <a:cubicBezTo>
                    <a:pt x="1248" y="7766"/>
                    <a:pt x="1516" y="7687"/>
                    <a:pt x="1805" y="7485"/>
                  </a:cubicBezTo>
                  <a:cubicBezTo>
                    <a:pt x="2873" y="6718"/>
                    <a:pt x="4541" y="5351"/>
                    <a:pt x="5308" y="4784"/>
                  </a:cubicBezTo>
                  <a:cubicBezTo>
                    <a:pt x="6575" y="3883"/>
                    <a:pt x="7109" y="3583"/>
                    <a:pt x="8143" y="2882"/>
                  </a:cubicBezTo>
                  <a:cubicBezTo>
                    <a:pt x="8377" y="2715"/>
                    <a:pt x="8410" y="2348"/>
                    <a:pt x="8210" y="2115"/>
                  </a:cubicBezTo>
                  <a:lnTo>
                    <a:pt x="6242" y="80"/>
                  </a:lnTo>
                  <a:cubicBezTo>
                    <a:pt x="6205" y="25"/>
                    <a:pt x="6138" y="0"/>
                    <a:pt x="60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g151f531a617_1_192"/>
            <p:cNvSpPr/>
            <p:nvPr/>
          </p:nvSpPr>
          <p:spPr>
            <a:xfrm>
              <a:off x="4740296" y="4359484"/>
              <a:ext cx="280167" cy="97975"/>
            </a:xfrm>
            <a:custGeom>
              <a:rect b="b" l="l" r="r" t="t"/>
              <a:pathLst>
                <a:path extrusionOk="0" h="3803" w="10875">
                  <a:moveTo>
                    <a:pt x="5905" y="0"/>
                  </a:moveTo>
                  <a:cubicBezTo>
                    <a:pt x="5705" y="0"/>
                    <a:pt x="5538" y="67"/>
                    <a:pt x="5371" y="200"/>
                  </a:cubicBezTo>
                  <a:cubicBezTo>
                    <a:pt x="4604" y="934"/>
                    <a:pt x="3136" y="1701"/>
                    <a:pt x="568" y="2268"/>
                  </a:cubicBezTo>
                  <a:cubicBezTo>
                    <a:pt x="1" y="2402"/>
                    <a:pt x="301" y="3803"/>
                    <a:pt x="1668" y="3803"/>
                  </a:cubicBezTo>
                  <a:lnTo>
                    <a:pt x="10341" y="3803"/>
                  </a:lnTo>
                  <a:cubicBezTo>
                    <a:pt x="10641" y="3803"/>
                    <a:pt x="10875" y="3503"/>
                    <a:pt x="10808" y="3202"/>
                  </a:cubicBezTo>
                  <a:lnTo>
                    <a:pt x="9974" y="234"/>
                  </a:lnTo>
                  <a:cubicBezTo>
                    <a:pt x="9941" y="100"/>
                    <a:pt x="9808" y="0"/>
                    <a:pt x="9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g151f531a617_1_192"/>
            <p:cNvSpPr/>
            <p:nvPr/>
          </p:nvSpPr>
          <p:spPr>
            <a:xfrm>
              <a:off x="4209218" y="2179323"/>
              <a:ext cx="536272" cy="591275"/>
            </a:xfrm>
            <a:custGeom>
              <a:rect b="b" l="l" r="r" t="t"/>
              <a:pathLst>
                <a:path extrusionOk="0" h="22951" w="20816">
                  <a:moveTo>
                    <a:pt x="17146" y="1"/>
                  </a:moveTo>
                  <a:cubicBezTo>
                    <a:pt x="15612" y="168"/>
                    <a:pt x="14078" y="435"/>
                    <a:pt x="12576" y="768"/>
                  </a:cubicBezTo>
                  <a:cubicBezTo>
                    <a:pt x="12310" y="835"/>
                    <a:pt x="12009" y="902"/>
                    <a:pt x="11743" y="968"/>
                  </a:cubicBezTo>
                  <a:cubicBezTo>
                    <a:pt x="9841" y="1435"/>
                    <a:pt x="7973" y="2002"/>
                    <a:pt x="6172" y="2736"/>
                  </a:cubicBezTo>
                  <a:cubicBezTo>
                    <a:pt x="5838" y="2870"/>
                    <a:pt x="5538" y="3003"/>
                    <a:pt x="5238" y="3170"/>
                  </a:cubicBezTo>
                  <a:cubicBezTo>
                    <a:pt x="3203" y="4104"/>
                    <a:pt x="1235" y="5205"/>
                    <a:pt x="1235" y="5205"/>
                  </a:cubicBezTo>
                  <a:cubicBezTo>
                    <a:pt x="1235" y="5205"/>
                    <a:pt x="1" y="6105"/>
                    <a:pt x="8507" y="22951"/>
                  </a:cubicBezTo>
                  <a:lnTo>
                    <a:pt x="20816" y="19048"/>
                  </a:lnTo>
                  <a:cubicBezTo>
                    <a:pt x="19848" y="16646"/>
                    <a:pt x="19114" y="14144"/>
                    <a:pt x="18547" y="11609"/>
                  </a:cubicBezTo>
                  <a:cubicBezTo>
                    <a:pt x="18281" y="10041"/>
                    <a:pt x="17980" y="8273"/>
                    <a:pt x="17713" y="6039"/>
                  </a:cubicBezTo>
                  <a:cubicBezTo>
                    <a:pt x="17513" y="4304"/>
                    <a:pt x="17347" y="2336"/>
                    <a:pt x="17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g151f531a617_1_192"/>
            <p:cNvSpPr/>
            <p:nvPr/>
          </p:nvSpPr>
          <p:spPr>
            <a:xfrm>
              <a:off x="4628593" y="2297930"/>
              <a:ext cx="59305" cy="180492"/>
            </a:xfrm>
            <a:custGeom>
              <a:rect b="b" l="l" r="r" t="t"/>
              <a:pathLst>
                <a:path extrusionOk="0" h="7006" w="2302">
                  <a:moveTo>
                    <a:pt x="300" y="0"/>
                  </a:moveTo>
                  <a:lnTo>
                    <a:pt x="300" y="0"/>
                  </a:lnTo>
                  <a:cubicBezTo>
                    <a:pt x="0" y="1468"/>
                    <a:pt x="1134" y="5337"/>
                    <a:pt x="2302" y="7005"/>
                  </a:cubicBezTo>
                  <a:cubicBezTo>
                    <a:pt x="2002" y="5471"/>
                    <a:pt x="1735" y="3669"/>
                    <a:pt x="1468" y="1435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g151f531a617_1_192"/>
            <p:cNvSpPr/>
            <p:nvPr/>
          </p:nvSpPr>
          <p:spPr>
            <a:xfrm>
              <a:off x="4439528" y="2193080"/>
              <a:ext cx="140972" cy="219162"/>
            </a:xfrm>
            <a:custGeom>
              <a:rect b="b" l="l" r="r" t="t"/>
              <a:pathLst>
                <a:path extrusionOk="0" h="8507" w="5472">
                  <a:moveTo>
                    <a:pt x="4337" y="1"/>
                  </a:moveTo>
                  <a:lnTo>
                    <a:pt x="4337" y="1"/>
                  </a:lnTo>
                  <a:cubicBezTo>
                    <a:pt x="3803" y="101"/>
                    <a:pt x="3303" y="234"/>
                    <a:pt x="2803" y="434"/>
                  </a:cubicBezTo>
                  <a:lnTo>
                    <a:pt x="601" y="3803"/>
                  </a:lnTo>
                  <a:lnTo>
                    <a:pt x="1" y="7840"/>
                  </a:lnTo>
                  <a:cubicBezTo>
                    <a:pt x="1" y="7840"/>
                    <a:pt x="795" y="7660"/>
                    <a:pt x="1709" y="7660"/>
                  </a:cubicBezTo>
                  <a:cubicBezTo>
                    <a:pt x="2602" y="7660"/>
                    <a:pt x="3609" y="7831"/>
                    <a:pt x="4103" y="8507"/>
                  </a:cubicBezTo>
                  <a:cubicBezTo>
                    <a:pt x="5471" y="7139"/>
                    <a:pt x="5004" y="1902"/>
                    <a:pt x="4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g151f531a617_1_192"/>
            <p:cNvSpPr/>
            <p:nvPr/>
          </p:nvSpPr>
          <p:spPr>
            <a:xfrm>
              <a:off x="4305464" y="2249807"/>
              <a:ext cx="134094" cy="201102"/>
            </a:xfrm>
            <a:custGeom>
              <a:rect b="b" l="l" r="r" t="t"/>
              <a:pathLst>
                <a:path extrusionOk="0" h="7806" w="5205">
                  <a:moveTo>
                    <a:pt x="2436" y="0"/>
                  </a:moveTo>
                  <a:cubicBezTo>
                    <a:pt x="1869" y="134"/>
                    <a:pt x="1368" y="334"/>
                    <a:pt x="868" y="567"/>
                  </a:cubicBezTo>
                  <a:cubicBezTo>
                    <a:pt x="201" y="2435"/>
                    <a:pt x="1" y="5638"/>
                    <a:pt x="2903" y="7806"/>
                  </a:cubicBezTo>
                  <a:cubicBezTo>
                    <a:pt x="3136" y="6105"/>
                    <a:pt x="5205" y="5638"/>
                    <a:pt x="5205" y="5638"/>
                  </a:cubicBezTo>
                  <a:lnTo>
                    <a:pt x="4604" y="2435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g151f531a617_1_192"/>
            <p:cNvSpPr/>
            <p:nvPr/>
          </p:nvSpPr>
          <p:spPr>
            <a:xfrm>
              <a:off x="4338980" y="2093511"/>
              <a:ext cx="197676" cy="301550"/>
            </a:xfrm>
            <a:custGeom>
              <a:rect b="b" l="l" r="r" t="t"/>
              <a:pathLst>
                <a:path extrusionOk="0" h="11705" w="7673">
                  <a:moveTo>
                    <a:pt x="3625" y="0"/>
                  </a:moveTo>
                  <a:cubicBezTo>
                    <a:pt x="3297" y="0"/>
                    <a:pt x="2969" y="149"/>
                    <a:pt x="2769" y="463"/>
                  </a:cubicBezTo>
                  <a:lnTo>
                    <a:pt x="1669" y="2231"/>
                  </a:lnTo>
                  <a:cubicBezTo>
                    <a:pt x="2469" y="3499"/>
                    <a:pt x="2970" y="4966"/>
                    <a:pt x="1135" y="6067"/>
                  </a:cubicBezTo>
                  <a:cubicBezTo>
                    <a:pt x="1135" y="6067"/>
                    <a:pt x="1" y="8903"/>
                    <a:pt x="3937" y="11705"/>
                  </a:cubicBezTo>
                  <a:cubicBezTo>
                    <a:pt x="7673" y="7068"/>
                    <a:pt x="6706" y="4299"/>
                    <a:pt x="6706" y="4299"/>
                  </a:cubicBezTo>
                  <a:cubicBezTo>
                    <a:pt x="5671" y="3799"/>
                    <a:pt x="5038" y="2298"/>
                    <a:pt x="4637" y="763"/>
                  </a:cubicBezTo>
                  <a:cubicBezTo>
                    <a:pt x="4504" y="267"/>
                    <a:pt x="4064" y="0"/>
                    <a:pt x="3625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g151f531a617_1_192"/>
            <p:cNvSpPr/>
            <p:nvPr/>
          </p:nvSpPr>
          <p:spPr>
            <a:xfrm>
              <a:off x="4400860" y="2092867"/>
              <a:ext cx="71362" cy="70924"/>
            </a:xfrm>
            <a:custGeom>
              <a:rect b="b" l="l" r="r" t="t"/>
              <a:pathLst>
                <a:path extrusionOk="0" h="2753" w="2770">
                  <a:moveTo>
                    <a:pt x="1224" y="1"/>
                  </a:moveTo>
                  <a:cubicBezTo>
                    <a:pt x="889" y="1"/>
                    <a:pt x="549" y="158"/>
                    <a:pt x="334" y="488"/>
                  </a:cubicBezTo>
                  <a:lnTo>
                    <a:pt x="0" y="1055"/>
                  </a:lnTo>
                  <a:cubicBezTo>
                    <a:pt x="34" y="1422"/>
                    <a:pt x="34" y="1722"/>
                    <a:pt x="34" y="1889"/>
                  </a:cubicBezTo>
                  <a:cubicBezTo>
                    <a:pt x="15" y="2503"/>
                    <a:pt x="514" y="2753"/>
                    <a:pt x="1176" y="2753"/>
                  </a:cubicBezTo>
                  <a:cubicBezTo>
                    <a:pt x="1666" y="2753"/>
                    <a:pt x="2245" y="2616"/>
                    <a:pt x="2769" y="2390"/>
                  </a:cubicBezTo>
                  <a:cubicBezTo>
                    <a:pt x="2536" y="1889"/>
                    <a:pt x="2369" y="1322"/>
                    <a:pt x="2235" y="788"/>
                  </a:cubicBezTo>
                  <a:cubicBezTo>
                    <a:pt x="2102" y="276"/>
                    <a:pt x="1667" y="1"/>
                    <a:pt x="1224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g151f531a617_1_192"/>
            <p:cNvSpPr/>
            <p:nvPr/>
          </p:nvSpPr>
          <p:spPr>
            <a:xfrm>
              <a:off x="4236320" y="1854855"/>
              <a:ext cx="280167" cy="302684"/>
            </a:xfrm>
            <a:custGeom>
              <a:rect b="b" l="l" r="r" t="t"/>
              <a:pathLst>
                <a:path extrusionOk="0" h="11749" w="10875">
                  <a:moveTo>
                    <a:pt x="5100" y="0"/>
                  </a:moveTo>
                  <a:cubicBezTo>
                    <a:pt x="2143" y="0"/>
                    <a:pt x="0" y="2988"/>
                    <a:pt x="1084" y="5824"/>
                  </a:cubicBezTo>
                  <a:cubicBezTo>
                    <a:pt x="2151" y="8793"/>
                    <a:pt x="2551" y="10061"/>
                    <a:pt x="4519" y="11162"/>
                  </a:cubicBezTo>
                  <a:cubicBezTo>
                    <a:pt x="5260" y="11565"/>
                    <a:pt x="6024" y="11749"/>
                    <a:pt x="6753" y="11749"/>
                  </a:cubicBezTo>
                  <a:cubicBezTo>
                    <a:pt x="8980" y="11749"/>
                    <a:pt x="10875" y="10030"/>
                    <a:pt x="10724" y="7592"/>
                  </a:cubicBezTo>
                  <a:cubicBezTo>
                    <a:pt x="10590" y="4724"/>
                    <a:pt x="8823" y="354"/>
                    <a:pt x="5520" y="20"/>
                  </a:cubicBezTo>
                  <a:cubicBezTo>
                    <a:pt x="5378" y="7"/>
                    <a:pt x="5238" y="0"/>
                    <a:pt x="510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g151f531a617_1_192"/>
            <p:cNvSpPr/>
            <p:nvPr/>
          </p:nvSpPr>
          <p:spPr>
            <a:xfrm>
              <a:off x="4223825" y="1841020"/>
              <a:ext cx="245929" cy="244306"/>
            </a:xfrm>
            <a:custGeom>
              <a:rect b="b" l="l" r="r" t="t"/>
              <a:pathLst>
                <a:path extrusionOk="0" h="9483" w="9546">
                  <a:moveTo>
                    <a:pt x="8774" y="2225"/>
                  </a:moveTo>
                  <a:lnTo>
                    <a:pt x="8774" y="2225"/>
                  </a:lnTo>
                  <a:cubicBezTo>
                    <a:pt x="8349" y="2675"/>
                    <a:pt x="7773" y="2901"/>
                    <a:pt x="7188" y="2901"/>
                  </a:cubicBezTo>
                  <a:cubicBezTo>
                    <a:pt x="6993" y="2901"/>
                    <a:pt x="6797" y="2876"/>
                    <a:pt x="6606" y="2826"/>
                  </a:cubicBezTo>
                  <a:cubicBezTo>
                    <a:pt x="7306" y="2592"/>
                    <a:pt x="8040" y="2392"/>
                    <a:pt x="8774" y="2225"/>
                  </a:cubicBezTo>
                  <a:close/>
                  <a:moveTo>
                    <a:pt x="5566" y="0"/>
                  </a:moveTo>
                  <a:cubicBezTo>
                    <a:pt x="5418" y="0"/>
                    <a:pt x="5264" y="8"/>
                    <a:pt x="5105" y="24"/>
                  </a:cubicBezTo>
                  <a:cubicBezTo>
                    <a:pt x="2836" y="290"/>
                    <a:pt x="1936" y="1658"/>
                    <a:pt x="1936" y="1658"/>
                  </a:cubicBezTo>
                  <a:lnTo>
                    <a:pt x="1" y="5894"/>
                  </a:lnTo>
                  <a:cubicBezTo>
                    <a:pt x="1" y="5894"/>
                    <a:pt x="789" y="9483"/>
                    <a:pt x="2151" y="9483"/>
                  </a:cubicBezTo>
                  <a:cubicBezTo>
                    <a:pt x="2471" y="9483"/>
                    <a:pt x="2823" y="9285"/>
                    <a:pt x="3203" y="8796"/>
                  </a:cubicBezTo>
                  <a:cubicBezTo>
                    <a:pt x="4337" y="7329"/>
                    <a:pt x="4371" y="5094"/>
                    <a:pt x="3970" y="3426"/>
                  </a:cubicBezTo>
                  <a:cubicBezTo>
                    <a:pt x="4738" y="3326"/>
                    <a:pt x="5505" y="3159"/>
                    <a:pt x="6272" y="2892"/>
                  </a:cubicBezTo>
                  <a:cubicBezTo>
                    <a:pt x="6650" y="3046"/>
                    <a:pt x="7052" y="3136"/>
                    <a:pt x="7447" y="3136"/>
                  </a:cubicBezTo>
                  <a:cubicBezTo>
                    <a:pt x="7994" y="3136"/>
                    <a:pt x="8529" y="2965"/>
                    <a:pt x="8974" y="2559"/>
                  </a:cubicBezTo>
                  <a:cubicBezTo>
                    <a:pt x="9141" y="2392"/>
                    <a:pt x="9241" y="2258"/>
                    <a:pt x="9341" y="2158"/>
                  </a:cubicBezTo>
                  <a:lnTo>
                    <a:pt x="9408" y="2092"/>
                  </a:lnTo>
                  <a:cubicBezTo>
                    <a:pt x="9545" y="1915"/>
                    <a:pt x="9532" y="1854"/>
                    <a:pt x="9458" y="1854"/>
                  </a:cubicBezTo>
                  <a:cubicBezTo>
                    <a:pt x="9405" y="1854"/>
                    <a:pt x="9323" y="1884"/>
                    <a:pt x="9241" y="1925"/>
                  </a:cubicBezTo>
                  <a:cubicBezTo>
                    <a:pt x="8288" y="1033"/>
                    <a:pt x="7307" y="0"/>
                    <a:pt x="5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g151f531a617_1_192"/>
            <p:cNvSpPr/>
            <p:nvPr/>
          </p:nvSpPr>
          <p:spPr>
            <a:xfrm>
              <a:off x="4256491" y="2040648"/>
              <a:ext cx="76669" cy="69997"/>
            </a:xfrm>
            <a:custGeom>
              <a:rect b="b" l="l" r="r" t="t"/>
              <a:pathLst>
                <a:path extrusionOk="0" h="2717" w="2976">
                  <a:moveTo>
                    <a:pt x="1261" y="0"/>
                  </a:moveTo>
                  <a:cubicBezTo>
                    <a:pt x="1208" y="0"/>
                    <a:pt x="1155" y="4"/>
                    <a:pt x="1101" y="13"/>
                  </a:cubicBezTo>
                  <a:cubicBezTo>
                    <a:pt x="367" y="147"/>
                    <a:pt x="0" y="1014"/>
                    <a:pt x="434" y="1615"/>
                  </a:cubicBezTo>
                  <a:cubicBezTo>
                    <a:pt x="768" y="2148"/>
                    <a:pt x="1268" y="2515"/>
                    <a:pt x="1868" y="2682"/>
                  </a:cubicBezTo>
                  <a:cubicBezTo>
                    <a:pt x="1959" y="2706"/>
                    <a:pt x="2044" y="2717"/>
                    <a:pt x="2123" y="2717"/>
                  </a:cubicBezTo>
                  <a:cubicBezTo>
                    <a:pt x="2714" y="2717"/>
                    <a:pt x="2975" y="2095"/>
                    <a:pt x="2769" y="1448"/>
                  </a:cubicBezTo>
                  <a:cubicBezTo>
                    <a:pt x="2582" y="825"/>
                    <a:pt x="1989" y="0"/>
                    <a:pt x="126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g151f531a617_1_192"/>
            <p:cNvSpPr/>
            <p:nvPr/>
          </p:nvSpPr>
          <p:spPr>
            <a:xfrm>
              <a:off x="4418043" y="2697520"/>
              <a:ext cx="550880" cy="1567494"/>
            </a:xfrm>
            <a:custGeom>
              <a:rect b="b" l="l" r="r" t="t"/>
              <a:pathLst>
                <a:path extrusionOk="0" h="60844" w="21383">
                  <a:moveTo>
                    <a:pt x="9407" y="0"/>
                  </a:moveTo>
                  <a:lnTo>
                    <a:pt x="401" y="2836"/>
                  </a:lnTo>
                  <a:cubicBezTo>
                    <a:pt x="401" y="2836"/>
                    <a:pt x="1" y="28020"/>
                    <a:pt x="3270" y="37127"/>
                  </a:cubicBezTo>
                  <a:cubicBezTo>
                    <a:pt x="6439" y="45833"/>
                    <a:pt x="15912" y="60844"/>
                    <a:pt x="15912" y="60844"/>
                  </a:cubicBezTo>
                  <a:lnTo>
                    <a:pt x="21383" y="60677"/>
                  </a:lnTo>
                  <a:cubicBezTo>
                    <a:pt x="21383" y="60677"/>
                    <a:pt x="12676" y="41697"/>
                    <a:pt x="11242" y="34191"/>
                  </a:cubicBezTo>
                  <a:cubicBezTo>
                    <a:pt x="8874" y="21749"/>
                    <a:pt x="9407" y="1"/>
                    <a:pt x="9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g151f531a617_1_192"/>
            <p:cNvSpPr/>
            <p:nvPr/>
          </p:nvSpPr>
          <p:spPr>
            <a:xfrm>
              <a:off x="4555533" y="2697520"/>
              <a:ext cx="113458" cy="519089"/>
            </a:xfrm>
            <a:custGeom>
              <a:rect b="b" l="l" r="r" t="t"/>
              <a:pathLst>
                <a:path extrusionOk="0" h="20149" w="4404">
                  <a:moveTo>
                    <a:pt x="4070" y="0"/>
                  </a:moveTo>
                  <a:lnTo>
                    <a:pt x="1468" y="834"/>
                  </a:lnTo>
                  <a:lnTo>
                    <a:pt x="1" y="5004"/>
                  </a:lnTo>
                  <a:cubicBezTo>
                    <a:pt x="1" y="7272"/>
                    <a:pt x="2036" y="15611"/>
                    <a:pt x="4404" y="20148"/>
                  </a:cubicBezTo>
                  <a:cubicBezTo>
                    <a:pt x="3837" y="9907"/>
                    <a:pt x="4070" y="0"/>
                    <a:pt x="4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g151f531a617_1_192"/>
            <p:cNvSpPr/>
            <p:nvPr/>
          </p:nvSpPr>
          <p:spPr>
            <a:xfrm>
              <a:off x="4781540" y="4214239"/>
              <a:ext cx="201128" cy="57605"/>
            </a:xfrm>
            <a:custGeom>
              <a:rect b="b" l="l" r="r" t="t"/>
              <a:pathLst>
                <a:path extrusionOk="0" h="2236" w="7807">
                  <a:moveTo>
                    <a:pt x="7406" y="1"/>
                  </a:moveTo>
                  <a:lnTo>
                    <a:pt x="1" y="334"/>
                  </a:lnTo>
                  <a:lnTo>
                    <a:pt x="1035" y="2236"/>
                  </a:lnTo>
                  <a:lnTo>
                    <a:pt x="7806" y="2069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g151f531a617_1_192"/>
            <p:cNvSpPr/>
            <p:nvPr/>
          </p:nvSpPr>
          <p:spPr>
            <a:xfrm>
              <a:off x="4497955" y="2670006"/>
              <a:ext cx="933298" cy="1411965"/>
            </a:xfrm>
            <a:custGeom>
              <a:rect b="b" l="l" r="r" t="t"/>
              <a:pathLst>
                <a:path extrusionOk="0" h="54807" w="36227">
                  <a:moveTo>
                    <a:pt x="9574" y="1"/>
                  </a:moveTo>
                  <a:lnTo>
                    <a:pt x="1" y="3103"/>
                  </a:lnTo>
                  <a:cubicBezTo>
                    <a:pt x="1" y="3103"/>
                    <a:pt x="8540" y="22650"/>
                    <a:pt x="14044" y="33758"/>
                  </a:cubicBezTo>
                  <a:cubicBezTo>
                    <a:pt x="18514" y="42765"/>
                    <a:pt x="32391" y="54807"/>
                    <a:pt x="32391" y="54807"/>
                  </a:cubicBezTo>
                  <a:lnTo>
                    <a:pt x="36227" y="52172"/>
                  </a:lnTo>
                  <a:cubicBezTo>
                    <a:pt x="36227" y="52172"/>
                    <a:pt x="25753" y="37895"/>
                    <a:pt x="22684" y="31790"/>
                  </a:cubicBezTo>
                  <a:cubicBezTo>
                    <a:pt x="12810" y="12276"/>
                    <a:pt x="15245" y="4237"/>
                    <a:pt x="9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g151f531a617_1_192"/>
            <p:cNvSpPr/>
            <p:nvPr/>
          </p:nvSpPr>
          <p:spPr>
            <a:xfrm>
              <a:off x="5301437" y="3982229"/>
              <a:ext cx="152128" cy="132368"/>
            </a:xfrm>
            <a:custGeom>
              <a:rect b="b" l="l" r="r" t="t"/>
              <a:pathLst>
                <a:path extrusionOk="0" h="5138" w="5905">
                  <a:moveTo>
                    <a:pt x="4904" y="0"/>
                  </a:moveTo>
                  <a:lnTo>
                    <a:pt x="1" y="3736"/>
                  </a:lnTo>
                  <a:lnTo>
                    <a:pt x="1435" y="5137"/>
                  </a:lnTo>
                  <a:lnTo>
                    <a:pt x="5905" y="1968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g151f531a617_1_192"/>
            <p:cNvSpPr/>
            <p:nvPr/>
          </p:nvSpPr>
          <p:spPr>
            <a:xfrm>
              <a:off x="4412890" y="2648830"/>
              <a:ext cx="356656" cy="136696"/>
            </a:xfrm>
            <a:custGeom>
              <a:rect b="b" l="l" r="r" t="t"/>
              <a:pathLst>
                <a:path extrusionOk="0" h="5306" w="13844">
                  <a:moveTo>
                    <a:pt x="12738" y="0"/>
                  </a:moveTo>
                  <a:cubicBezTo>
                    <a:pt x="12704" y="0"/>
                    <a:pt x="12670" y="8"/>
                    <a:pt x="12643" y="22"/>
                  </a:cubicBezTo>
                  <a:lnTo>
                    <a:pt x="201" y="3958"/>
                  </a:lnTo>
                  <a:cubicBezTo>
                    <a:pt x="67" y="3992"/>
                    <a:pt x="0" y="4092"/>
                    <a:pt x="34" y="4159"/>
                  </a:cubicBezTo>
                  <a:lnTo>
                    <a:pt x="501" y="5226"/>
                  </a:lnTo>
                  <a:cubicBezTo>
                    <a:pt x="525" y="5275"/>
                    <a:pt x="585" y="5306"/>
                    <a:pt x="655" y="5306"/>
                  </a:cubicBezTo>
                  <a:cubicBezTo>
                    <a:pt x="681" y="5306"/>
                    <a:pt x="707" y="5302"/>
                    <a:pt x="734" y="5293"/>
                  </a:cubicBezTo>
                  <a:lnTo>
                    <a:pt x="13644" y="1223"/>
                  </a:lnTo>
                  <a:cubicBezTo>
                    <a:pt x="13777" y="1156"/>
                    <a:pt x="13844" y="1056"/>
                    <a:pt x="13777" y="990"/>
                  </a:cubicBezTo>
                  <a:lnTo>
                    <a:pt x="12876" y="56"/>
                  </a:lnTo>
                  <a:cubicBezTo>
                    <a:pt x="12837" y="17"/>
                    <a:pt x="12787" y="0"/>
                    <a:pt x="12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g151f531a617_1_192"/>
            <p:cNvSpPr/>
            <p:nvPr/>
          </p:nvSpPr>
          <p:spPr>
            <a:xfrm>
              <a:off x="4692173" y="2657125"/>
              <a:ext cx="31817" cy="42998"/>
            </a:xfrm>
            <a:custGeom>
              <a:rect b="b" l="l" r="r" t="t"/>
              <a:pathLst>
                <a:path extrusionOk="0" h="1669" w="1235">
                  <a:moveTo>
                    <a:pt x="434" y="0"/>
                  </a:moveTo>
                  <a:lnTo>
                    <a:pt x="101" y="134"/>
                  </a:lnTo>
                  <a:cubicBezTo>
                    <a:pt x="34" y="134"/>
                    <a:pt x="1" y="201"/>
                    <a:pt x="34" y="234"/>
                  </a:cubicBezTo>
                  <a:lnTo>
                    <a:pt x="634" y="1602"/>
                  </a:lnTo>
                  <a:cubicBezTo>
                    <a:pt x="634" y="1668"/>
                    <a:pt x="701" y="1668"/>
                    <a:pt x="801" y="1668"/>
                  </a:cubicBezTo>
                  <a:lnTo>
                    <a:pt x="1135" y="1535"/>
                  </a:lnTo>
                  <a:cubicBezTo>
                    <a:pt x="1201" y="1535"/>
                    <a:pt x="1235" y="1468"/>
                    <a:pt x="1201" y="1435"/>
                  </a:cubicBezTo>
                  <a:lnTo>
                    <a:pt x="601" y="67"/>
                  </a:lnTo>
                  <a:cubicBezTo>
                    <a:pt x="568" y="0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g151f531a617_1_192"/>
            <p:cNvSpPr/>
            <p:nvPr/>
          </p:nvSpPr>
          <p:spPr>
            <a:xfrm>
              <a:off x="4436952" y="2738403"/>
              <a:ext cx="30967" cy="42482"/>
            </a:xfrm>
            <a:custGeom>
              <a:rect b="b" l="l" r="r" t="t"/>
              <a:pathLst>
                <a:path extrusionOk="0" h="1649" w="1202">
                  <a:moveTo>
                    <a:pt x="491" y="1"/>
                  </a:moveTo>
                  <a:cubicBezTo>
                    <a:pt x="473" y="1"/>
                    <a:pt x="454" y="5"/>
                    <a:pt x="434" y="14"/>
                  </a:cubicBezTo>
                  <a:lnTo>
                    <a:pt x="101" y="115"/>
                  </a:lnTo>
                  <a:cubicBezTo>
                    <a:pt x="34" y="148"/>
                    <a:pt x="0" y="181"/>
                    <a:pt x="0" y="215"/>
                  </a:cubicBezTo>
                  <a:lnTo>
                    <a:pt x="601" y="1616"/>
                  </a:lnTo>
                  <a:cubicBezTo>
                    <a:pt x="634" y="1649"/>
                    <a:pt x="701" y="1649"/>
                    <a:pt x="768" y="1649"/>
                  </a:cubicBezTo>
                  <a:lnTo>
                    <a:pt x="1101" y="1549"/>
                  </a:lnTo>
                  <a:cubicBezTo>
                    <a:pt x="1168" y="1516"/>
                    <a:pt x="1201" y="1449"/>
                    <a:pt x="1168" y="1415"/>
                  </a:cubicBezTo>
                  <a:lnTo>
                    <a:pt x="568" y="48"/>
                  </a:lnTo>
                  <a:cubicBezTo>
                    <a:pt x="568" y="24"/>
                    <a:pt x="534" y="1"/>
                    <a:pt x="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g151f531a617_1_192"/>
            <p:cNvSpPr/>
            <p:nvPr/>
          </p:nvSpPr>
          <p:spPr>
            <a:xfrm>
              <a:off x="4564137" y="2698370"/>
              <a:ext cx="31817" cy="42147"/>
            </a:xfrm>
            <a:custGeom>
              <a:rect b="b" l="l" r="r" t="t"/>
              <a:pathLst>
                <a:path extrusionOk="0" h="1636" w="1235">
                  <a:moveTo>
                    <a:pt x="467" y="1"/>
                  </a:moveTo>
                  <a:lnTo>
                    <a:pt x="134" y="101"/>
                  </a:lnTo>
                  <a:cubicBezTo>
                    <a:pt x="67" y="101"/>
                    <a:pt x="0" y="167"/>
                    <a:pt x="34" y="234"/>
                  </a:cubicBezTo>
                  <a:lnTo>
                    <a:pt x="634" y="1602"/>
                  </a:lnTo>
                  <a:cubicBezTo>
                    <a:pt x="667" y="1635"/>
                    <a:pt x="734" y="1635"/>
                    <a:pt x="801" y="1635"/>
                  </a:cubicBezTo>
                  <a:lnTo>
                    <a:pt x="1134" y="1535"/>
                  </a:lnTo>
                  <a:cubicBezTo>
                    <a:pt x="1201" y="1502"/>
                    <a:pt x="1235" y="1468"/>
                    <a:pt x="1201" y="1435"/>
                  </a:cubicBezTo>
                  <a:lnTo>
                    <a:pt x="601" y="34"/>
                  </a:lnTo>
                  <a:cubicBezTo>
                    <a:pt x="601" y="1"/>
                    <a:pt x="534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g151f531a617_1_192"/>
            <p:cNvSpPr/>
            <p:nvPr/>
          </p:nvSpPr>
          <p:spPr>
            <a:xfrm>
              <a:off x="4395707" y="1974466"/>
              <a:ext cx="18935" cy="23908"/>
            </a:xfrm>
            <a:custGeom>
              <a:rect b="b" l="l" r="r" t="t"/>
              <a:pathLst>
                <a:path extrusionOk="0" h="928" w="735">
                  <a:moveTo>
                    <a:pt x="300" y="1"/>
                  </a:moveTo>
                  <a:cubicBezTo>
                    <a:pt x="278" y="1"/>
                    <a:pt x="256" y="5"/>
                    <a:pt x="234" y="14"/>
                  </a:cubicBezTo>
                  <a:cubicBezTo>
                    <a:pt x="67" y="81"/>
                    <a:pt x="0" y="281"/>
                    <a:pt x="67" y="548"/>
                  </a:cubicBezTo>
                  <a:cubicBezTo>
                    <a:pt x="125" y="750"/>
                    <a:pt x="283" y="928"/>
                    <a:pt x="433" y="928"/>
                  </a:cubicBezTo>
                  <a:cubicBezTo>
                    <a:pt x="456" y="928"/>
                    <a:pt x="479" y="923"/>
                    <a:pt x="501" y="915"/>
                  </a:cubicBezTo>
                  <a:cubicBezTo>
                    <a:pt x="634" y="848"/>
                    <a:pt x="734" y="614"/>
                    <a:pt x="634" y="381"/>
                  </a:cubicBezTo>
                  <a:cubicBezTo>
                    <a:pt x="576" y="178"/>
                    <a:pt x="443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g151f531a617_1_192"/>
            <p:cNvSpPr/>
            <p:nvPr/>
          </p:nvSpPr>
          <p:spPr>
            <a:xfrm>
              <a:off x="4467016" y="1952981"/>
              <a:ext cx="18935" cy="23908"/>
            </a:xfrm>
            <a:custGeom>
              <a:rect b="b" l="l" r="r" t="t"/>
              <a:pathLst>
                <a:path extrusionOk="0" h="928" w="735">
                  <a:moveTo>
                    <a:pt x="301" y="1"/>
                  </a:moveTo>
                  <a:cubicBezTo>
                    <a:pt x="279" y="1"/>
                    <a:pt x="257" y="5"/>
                    <a:pt x="234" y="14"/>
                  </a:cubicBezTo>
                  <a:cubicBezTo>
                    <a:pt x="68" y="81"/>
                    <a:pt x="1" y="314"/>
                    <a:pt x="68" y="548"/>
                  </a:cubicBezTo>
                  <a:cubicBezTo>
                    <a:pt x="154" y="750"/>
                    <a:pt x="291" y="928"/>
                    <a:pt x="435" y="928"/>
                  </a:cubicBezTo>
                  <a:cubicBezTo>
                    <a:pt x="457" y="928"/>
                    <a:pt x="479" y="923"/>
                    <a:pt x="501" y="915"/>
                  </a:cubicBezTo>
                  <a:cubicBezTo>
                    <a:pt x="635" y="848"/>
                    <a:pt x="735" y="614"/>
                    <a:pt x="668" y="381"/>
                  </a:cubicBezTo>
                  <a:cubicBezTo>
                    <a:pt x="581" y="178"/>
                    <a:pt x="444" y="1"/>
                    <a:pt x="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g151f531a617_1_192"/>
            <p:cNvSpPr/>
            <p:nvPr/>
          </p:nvSpPr>
          <p:spPr>
            <a:xfrm>
              <a:off x="4471318" y="1945587"/>
              <a:ext cx="13783" cy="9790"/>
            </a:xfrm>
            <a:custGeom>
              <a:rect b="b" l="l" r="r" t="t"/>
              <a:pathLst>
                <a:path extrusionOk="0" h="380" w="535">
                  <a:moveTo>
                    <a:pt x="534" y="1"/>
                  </a:moveTo>
                  <a:lnTo>
                    <a:pt x="1" y="334"/>
                  </a:lnTo>
                  <a:cubicBezTo>
                    <a:pt x="59" y="366"/>
                    <a:pt x="112" y="379"/>
                    <a:pt x="160" y="379"/>
                  </a:cubicBezTo>
                  <a:cubicBezTo>
                    <a:pt x="416" y="379"/>
                    <a:pt x="534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g151f531a617_1_192"/>
            <p:cNvSpPr/>
            <p:nvPr/>
          </p:nvSpPr>
          <p:spPr>
            <a:xfrm>
              <a:off x="4451559" y="1983405"/>
              <a:ext cx="34393" cy="44724"/>
            </a:xfrm>
            <a:custGeom>
              <a:rect b="b" l="l" r="r" t="t"/>
              <a:pathLst>
                <a:path extrusionOk="0" h="1736" w="1335">
                  <a:moveTo>
                    <a:pt x="1" y="0"/>
                  </a:moveTo>
                  <a:lnTo>
                    <a:pt x="501" y="1735"/>
                  </a:lnTo>
                  <a:cubicBezTo>
                    <a:pt x="834" y="1702"/>
                    <a:pt x="1135" y="1568"/>
                    <a:pt x="1335" y="1301"/>
                  </a:cubicBezTo>
                  <a:cubicBezTo>
                    <a:pt x="834" y="934"/>
                    <a:pt x="367" y="501"/>
                    <a:pt x="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g151f531a617_1_192"/>
            <p:cNvSpPr/>
            <p:nvPr/>
          </p:nvSpPr>
          <p:spPr>
            <a:xfrm>
              <a:off x="4390297" y="2051597"/>
              <a:ext cx="53560" cy="14298"/>
            </a:xfrm>
            <a:custGeom>
              <a:rect b="b" l="l" r="r" t="t"/>
              <a:pathLst>
                <a:path extrusionOk="0" h="555" w="2079">
                  <a:moveTo>
                    <a:pt x="110" y="0"/>
                  </a:moveTo>
                  <a:cubicBezTo>
                    <a:pt x="41" y="0"/>
                    <a:pt x="0" y="71"/>
                    <a:pt x="77" y="122"/>
                  </a:cubicBezTo>
                  <a:cubicBezTo>
                    <a:pt x="458" y="414"/>
                    <a:pt x="900" y="555"/>
                    <a:pt x="1351" y="555"/>
                  </a:cubicBezTo>
                  <a:cubicBezTo>
                    <a:pt x="1571" y="555"/>
                    <a:pt x="1793" y="521"/>
                    <a:pt x="2012" y="456"/>
                  </a:cubicBezTo>
                  <a:lnTo>
                    <a:pt x="2045" y="422"/>
                  </a:lnTo>
                  <a:cubicBezTo>
                    <a:pt x="2078" y="422"/>
                    <a:pt x="2078" y="389"/>
                    <a:pt x="2078" y="356"/>
                  </a:cubicBezTo>
                  <a:cubicBezTo>
                    <a:pt x="2045" y="322"/>
                    <a:pt x="2012" y="289"/>
                    <a:pt x="1978" y="289"/>
                  </a:cubicBezTo>
                  <a:cubicBezTo>
                    <a:pt x="1774" y="357"/>
                    <a:pt x="1559" y="390"/>
                    <a:pt x="1343" y="390"/>
                  </a:cubicBezTo>
                  <a:cubicBezTo>
                    <a:pt x="925" y="390"/>
                    <a:pt x="507" y="264"/>
                    <a:pt x="177" y="22"/>
                  </a:cubicBezTo>
                  <a:cubicBezTo>
                    <a:pt x="154" y="7"/>
                    <a:pt x="130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g151f531a617_1_192"/>
            <p:cNvSpPr/>
            <p:nvPr/>
          </p:nvSpPr>
          <p:spPr>
            <a:xfrm>
              <a:off x="4363917" y="1941929"/>
              <a:ext cx="32976" cy="30322"/>
            </a:xfrm>
            <a:custGeom>
              <a:rect b="b" l="l" r="r" t="t"/>
              <a:pathLst>
                <a:path extrusionOk="0" h="1177" w="1280">
                  <a:moveTo>
                    <a:pt x="1085" y="1"/>
                  </a:moveTo>
                  <a:cubicBezTo>
                    <a:pt x="1069" y="1"/>
                    <a:pt x="1052" y="3"/>
                    <a:pt x="1034" y="9"/>
                  </a:cubicBezTo>
                  <a:cubicBezTo>
                    <a:pt x="534" y="143"/>
                    <a:pt x="167" y="510"/>
                    <a:pt x="33" y="977"/>
                  </a:cubicBezTo>
                  <a:cubicBezTo>
                    <a:pt x="0" y="1043"/>
                    <a:pt x="33" y="1143"/>
                    <a:pt x="100" y="1177"/>
                  </a:cubicBezTo>
                  <a:cubicBezTo>
                    <a:pt x="167" y="1177"/>
                    <a:pt x="234" y="1177"/>
                    <a:pt x="267" y="1143"/>
                  </a:cubicBezTo>
                  <a:cubicBezTo>
                    <a:pt x="267" y="1110"/>
                    <a:pt x="300" y="1077"/>
                    <a:pt x="300" y="1077"/>
                  </a:cubicBezTo>
                  <a:cubicBezTo>
                    <a:pt x="434" y="710"/>
                    <a:pt x="701" y="410"/>
                    <a:pt x="1068" y="310"/>
                  </a:cubicBezTo>
                  <a:cubicBezTo>
                    <a:pt x="1280" y="279"/>
                    <a:pt x="1244" y="1"/>
                    <a:pt x="1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g151f531a617_1_192"/>
            <p:cNvSpPr/>
            <p:nvPr/>
          </p:nvSpPr>
          <p:spPr>
            <a:xfrm>
              <a:off x="4450631" y="1920701"/>
              <a:ext cx="40473" cy="16591"/>
            </a:xfrm>
            <a:custGeom>
              <a:rect b="b" l="l" r="r" t="t"/>
              <a:pathLst>
                <a:path extrusionOk="0" h="644" w="1571">
                  <a:moveTo>
                    <a:pt x="1130" y="0"/>
                  </a:moveTo>
                  <a:cubicBezTo>
                    <a:pt x="759" y="0"/>
                    <a:pt x="390" y="139"/>
                    <a:pt x="103" y="400"/>
                  </a:cubicBezTo>
                  <a:cubicBezTo>
                    <a:pt x="1" y="502"/>
                    <a:pt x="115" y="644"/>
                    <a:pt x="233" y="644"/>
                  </a:cubicBezTo>
                  <a:cubicBezTo>
                    <a:pt x="269" y="644"/>
                    <a:pt x="306" y="631"/>
                    <a:pt x="337" y="600"/>
                  </a:cubicBezTo>
                  <a:cubicBezTo>
                    <a:pt x="535" y="401"/>
                    <a:pt x="808" y="295"/>
                    <a:pt x="1086" y="295"/>
                  </a:cubicBezTo>
                  <a:cubicBezTo>
                    <a:pt x="1181" y="295"/>
                    <a:pt x="1277" y="307"/>
                    <a:pt x="1371" y="333"/>
                  </a:cubicBezTo>
                  <a:cubicBezTo>
                    <a:pt x="1438" y="333"/>
                    <a:pt x="1538" y="300"/>
                    <a:pt x="1571" y="233"/>
                  </a:cubicBezTo>
                  <a:cubicBezTo>
                    <a:pt x="1571" y="233"/>
                    <a:pt x="1571" y="200"/>
                    <a:pt x="1571" y="200"/>
                  </a:cubicBezTo>
                  <a:cubicBezTo>
                    <a:pt x="1571" y="133"/>
                    <a:pt x="1504" y="33"/>
                    <a:pt x="1438" y="33"/>
                  </a:cubicBezTo>
                  <a:cubicBezTo>
                    <a:pt x="1336" y="11"/>
                    <a:pt x="1233" y="0"/>
                    <a:pt x="1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g151f531a617_1_192"/>
            <p:cNvSpPr/>
            <p:nvPr/>
          </p:nvSpPr>
          <p:spPr>
            <a:xfrm>
              <a:off x="4648352" y="2255810"/>
              <a:ext cx="291348" cy="621340"/>
            </a:xfrm>
            <a:custGeom>
              <a:rect b="b" l="l" r="r" t="t"/>
              <a:pathLst>
                <a:path extrusionOk="0" h="24118" w="11309">
                  <a:moveTo>
                    <a:pt x="2002" y="1"/>
                  </a:moveTo>
                  <a:lnTo>
                    <a:pt x="0" y="2569"/>
                  </a:lnTo>
                  <a:cubicBezTo>
                    <a:pt x="367" y="2869"/>
                    <a:pt x="768" y="3203"/>
                    <a:pt x="1168" y="3570"/>
                  </a:cubicBezTo>
                  <a:cubicBezTo>
                    <a:pt x="1568" y="3903"/>
                    <a:pt x="1935" y="4237"/>
                    <a:pt x="2302" y="4604"/>
                  </a:cubicBezTo>
                  <a:cubicBezTo>
                    <a:pt x="3069" y="5304"/>
                    <a:pt x="3836" y="6038"/>
                    <a:pt x="4504" y="6806"/>
                  </a:cubicBezTo>
                  <a:cubicBezTo>
                    <a:pt x="5204" y="7573"/>
                    <a:pt x="5871" y="8340"/>
                    <a:pt x="6505" y="9174"/>
                  </a:cubicBezTo>
                  <a:cubicBezTo>
                    <a:pt x="6638" y="9374"/>
                    <a:pt x="6805" y="9574"/>
                    <a:pt x="6939" y="9808"/>
                  </a:cubicBezTo>
                  <a:cubicBezTo>
                    <a:pt x="7072" y="10008"/>
                    <a:pt x="7205" y="10208"/>
                    <a:pt x="7372" y="10408"/>
                  </a:cubicBezTo>
                  <a:cubicBezTo>
                    <a:pt x="7506" y="10642"/>
                    <a:pt x="7672" y="10875"/>
                    <a:pt x="7773" y="11042"/>
                  </a:cubicBezTo>
                  <a:lnTo>
                    <a:pt x="7906" y="11309"/>
                  </a:lnTo>
                  <a:lnTo>
                    <a:pt x="8039" y="11609"/>
                  </a:lnTo>
                  <a:cubicBezTo>
                    <a:pt x="8206" y="12009"/>
                    <a:pt x="8340" y="12443"/>
                    <a:pt x="8440" y="12877"/>
                  </a:cubicBezTo>
                  <a:cubicBezTo>
                    <a:pt x="8506" y="13344"/>
                    <a:pt x="8573" y="13844"/>
                    <a:pt x="8606" y="14311"/>
                  </a:cubicBezTo>
                  <a:cubicBezTo>
                    <a:pt x="8640" y="15345"/>
                    <a:pt x="8640" y="16346"/>
                    <a:pt x="8540" y="17380"/>
                  </a:cubicBezTo>
                  <a:cubicBezTo>
                    <a:pt x="8440" y="18414"/>
                    <a:pt x="8273" y="19448"/>
                    <a:pt x="8073" y="20482"/>
                  </a:cubicBezTo>
                  <a:cubicBezTo>
                    <a:pt x="7906" y="21516"/>
                    <a:pt x="7639" y="22550"/>
                    <a:pt x="7406" y="23551"/>
                  </a:cubicBezTo>
                  <a:lnTo>
                    <a:pt x="8907" y="24118"/>
                  </a:lnTo>
                  <a:cubicBezTo>
                    <a:pt x="9340" y="23084"/>
                    <a:pt x="9741" y="22050"/>
                    <a:pt x="10074" y="20982"/>
                  </a:cubicBezTo>
                  <a:cubicBezTo>
                    <a:pt x="10408" y="19915"/>
                    <a:pt x="10708" y="18814"/>
                    <a:pt x="10908" y="17713"/>
                  </a:cubicBezTo>
                  <a:cubicBezTo>
                    <a:pt x="11142" y="16579"/>
                    <a:pt x="11242" y="15412"/>
                    <a:pt x="11275" y="14278"/>
                  </a:cubicBezTo>
                  <a:cubicBezTo>
                    <a:pt x="11308" y="13010"/>
                    <a:pt x="11142" y="11776"/>
                    <a:pt x="10741" y="10608"/>
                  </a:cubicBezTo>
                  <a:lnTo>
                    <a:pt x="10575" y="10141"/>
                  </a:lnTo>
                  <a:lnTo>
                    <a:pt x="10341" y="9674"/>
                  </a:lnTo>
                  <a:cubicBezTo>
                    <a:pt x="10208" y="9374"/>
                    <a:pt x="10074" y="9141"/>
                    <a:pt x="9941" y="8874"/>
                  </a:cubicBezTo>
                  <a:cubicBezTo>
                    <a:pt x="9807" y="8640"/>
                    <a:pt x="9641" y="8373"/>
                    <a:pt x="9474" y="8140"/>
                  </a:cubicBezTo>
                  <a:cubicBezTo>
                    <a:pt x="9340" y="7906"/>
                    <a:pt x="9174" y="7639"/>
                    <a:pt x="9007" y="7406"/>
                  </a:cubicBezTo>
                  <a:cubicBezTo>
                    <a:pt x="8373" y="6472"/>
                    <a:pt x="7672" y="5538"/>
                    <a:pt x="6939" y="4704"/>
                  </a:cubicBezTo>
                  <a:cubicBezTo>
                    <a:pt x="6205" y="3837"/>
                    <a:pt x="5404" y="3003"/>
                    <a:pt x="4604" y="2236"/>
                  </a:cubicBezTo>
                  <a:cubicBezTo>
                    <a:pt x="4170" y="1835"/>
                    <a:pt x="3770" y="1468"/>
                    <a:pt x="3336" y="1101"/>
                  </a:cubicBezTo>
                  <a:cubicBezTo>
                    <a:pt x="2902" y="701"/>
                    <a:pt x="2502" y="368"/>
                    <a:pt x="200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g151f531a617_1_192"/>
            <p:cNvSpPr/>
            <p:nvPr/>
          </p:nvSpPr>
          <p:spPr>
            <a:xfrm>
              <a:off x="4792721" y="2837586"/>
              <a:ext cx="97125" cy="82517"/>
            </a:xfrm>
            <a:custGeom>
              <a:rect b="b" l="l" r="r" t="t"/>
              <a:pathLst>
                <a:path extrusionOk="0" h="3203" w="3770">
                  <a:moveTo>
                    <a:pt x="2269" y="1"/>
                  </a:moveTo>
                  <a:lnTo>
                    <a:pt x="0" y="1668"/>
                  </a:lnTo>
                  <a:lnTo>
                    <a:pt x="2902" y="3203"/>
                  </a:lnTo>
                  <a:cubicBezTo>
                    <a:pt x="2902" y="3203"/>
                    <a:pt x="3770" y="1668"/>
                    <a:pt x="3503" y="367"/>
                  </a:cubicBez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g151f531a617_1_192"/>
            <p:cNvSpPr/>
            <p:nvPr/>
          </p:nvSpPr>
          <p:spPr>
            <a:xfrm>
              <a:off x="4773812" y="2880556"/>
              <a:ext cx="94548" cy="88546"/>
            </a:xfrm>
            <a:custGeom>
              <a:rect b="b" l="l" r="r" t="t"/>
              <a:pathLst>
                <a:path extrusionOk="0" h="3437" w="3670">
                  <a:moveTo>
                    <a:pt x="734" y="0"/>
                  </a:moveTo>
                  <a:lnTo>
                    <a:pt x="0" y="2702"/>
                  </a:lnTo>
                  <a:lnTo>
                    <a:pt x="2402" y="3436"/>
                  </a:lnTo>
                  <a:lnTo>
                    <a:pt x="3670" y="1535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g151f531a617_1_192"/>
            <p:cNvSpPr/>
            <p:nvPr/>
          </p:nvSpPr>
          <p:spPr>
            <a:xfrm>
              <a:off x="4582170" y="2180147"/>
              <a:ext cx="191673" cy="217487"/>
            </a:xfrm>
            <a:custGeom>
              <a:rect b="b" l="l" r="r" t="t"/>
              <a:pathLst>
                <a:path extrusionOk="0" h="8442" w="7440">
                  <a:moveTo>
                    <a:pt x="2764" y="0"/>
                  </a:moveTo>
                  <a:cubicBezTo>
                    <a:pt x="2743" y="0"/>
                    <a:pt x="2723" y="1"/>
                    <a:pt x="2703" y="2"/>
                  </a:cubicBezTo>
                  <a:cubicBezTo>
                    <a:pt x="668" y="69"/>
                    <a:pt x="1" y="1770"/>
                    <a:pt x="234" y="3505"/>
                  </a:cubicBezTo>
                  <a:cubicBezTo>
                    <a:pt x="501" y="5540"/>
                    <a:pt x="4170" y="8442"/>
                    <a:pt x="4170" y="8442"/>
                  </a:cubicBezTo>
                  <a:lnTo>
                    <a:pt x="7439" y="3838"/>
                  </a:lnTo>
                  <a:cubicBezTo>
                    <a:pt x="7439" y="3838"/>
                    <a:pt x="4382" y="0"/>
                    <a:pt x="2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g151f531a617_1_192"/>
            <p:cNvSpPr/>
            <p:nvPr/>
          </p:nvSpPr>
          <p:spPr>
            <a:xfrm>
              <a:off x="5374497" y="4172145"/>
              <a:ext cx="41272" cy="24088"/>
            </a:xfrm>
            <a:custGeom>
              <a:rect b="b" l="l" r="r" t="t"/>
              <a:pathLst>
                <a:path extrusionOk="0" h="935" w="1602">
                  <a:moveTo>
                    <a:pt x="1334" y="167"/>
                  </a:moveTo>
                  <a:cubicBezTo>
                    <a:pt x="991" y="542"/>
                    <a:pt x="647" y="771"/>
                    <a:pt x="413" y="771"/>
                  </a:cubicBezTo>
                  <a:cubicBezTo>
                    <a:pt x="397" y="771"/>
                    <a:pt x="382" y="770"/>
                    <a:pt x="367" y="767"/>
                  </a:cubicBezTo>
                  <a:cubicBezTo>
                    <a:pt x="267" y="767"/>
                    <a:pt x="200" y="701"/>
                    <a:pt x="167" y="601"/>
                  </a:cubicBezTo>
                  <a:cubicBezTo>
                    <a:pt x="134" y="567"/>
                    <a:pt x="134" y="501"/>
                    <a:pt x="167" y="467"/>
                  </a:cubicBezTo>
                  <a:cubicBezTo>
                    <a:pt x="267" y="300"/>
                    <a:pt x="867" y="200"/>
                    <a:pt x="1334" y="167"/>
                  </a:cubicBezTo>
                  <a:close/>
                  <a:moveTo>
                    <a:pt x="1501" y="0"/>
                  </a:moveTo>
                  <a:cubicBezTo>
                    <a:pt x="1368" y="0"/>
                    <a:pt x="234" y="67"/>
                    <a:pt x="33" y="401"/>
                  </a:cubicBezTo>
                  <a:cubicBezTo>
                    <a:pt x="0" y="501"/>
                    <a:pt x="0" y="567"/>
                    <a:pt x="33" y="667"/>
                  </a:cubicBezTo>
                  <a:cubicBezTo>
                    <a:pt x="100" y="801"/>
                    <a:pt x="234" y="901"/>
                    <a:pt x="367" y="934"/>
                  </a:cubicBezTo>
                  <a:lnTo>
                    <a:pt x="434" y="934"/>
                  </a:lnTo>
                  <a:cubicBezTo>
                    <a:pt x="801" y="934"/>
                    <a:pt x="1301" y="434"/>
                    <a:pt x="1568" y="100"/>
                  </a:cubicBezTo>
                  <a:cubicBezTo>
                    <a:pt x="1601" y="100"/>
                    <a:pt x="1601" y="67"/>
                    <a:pt x="1568" y="34"/>
                  </a:cubicBezTo>
                  <a:cubicBezTo>
                    <a:pt x="1568" y="0"/>
                    <a:pt x="1535" y="0"/>
                    <a:pt x="1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g151f531a617_1_192"/>
            <p:cNvSpPr/>
            <p:nvPr/>
          </p:nvSpPr>
          <p:spPr>
            <a:xfrm>
              <a:off x="5377073" y="4151509"/>
              <a:ext cx="38695" cy="24964"/>
            </a:xfrm>
            <a:custGeom>
              <a:rect b="b" l="l" r="r" t="t"/>
              <a:pathLst>
                <a:path extrusionOk="0" h="969" w="1502">
                  <a:moveTo>
                    <a:pt x="434" y="134"/>
                  </a:moveTo>
                  <a:cubicBezTo>
                    <a:pt x="701" y="167"/>
                    <a:pt x="1068" y="534"/>
                    <a:pt x="1268" y="801"/>
                  </a:cubicBezTo>
                  <a:cubicBezTo>
                    <a:pt x="867" y="801"/>
                    <a:pt x="300" y="568"/>
                    <a:pt x="200" y="368"/>
                  </a:cubicBezTo>
                  <a:cubicBezTo>
                    <a:pt x="167" y="334"/>
                    <a:pt x="167" y="301"/>
                    <a:pt x="234" y="234"/>
                  </a:cubicBezTo>
                  <a:cubicBezTo>
                    <a:pt x="300" y="167"/>
                    <a:pt x="334" y="167"/>
                    <a:pt x="400" y="167"/>
                  </a:cubicBezTo>
                  <a:lnTo>
                    <a:pt x="434" y="134"/>
                  </a:lnTo>
                  <a:close/>
                  <a:moveTo>
                    <a:pt x="467" y="1"/>
                  </a:moveTo>
                  <a:cubicBezTo>
                    <a:pt x="334" y="1"/>
                    <a:pt x="234" y="34"/>
                    <a:pt x="134" y="101"/>
                  </a:cubicBezTo>
                  <a:cubicBezTo>
                    <a:pt x="34" y="167"/>
                    <a:pt x="0" y="301"/>
                    <a:pt x="67" y="434"/>
                  </a:cubicBezTo>
                  <a:cubicBezTo>
                    <a:pt x="200" y="735"/>
                    <a:pt x="968" y="935"/>
                    <a:pt x="1334" y="935"/>
                  </a:cubicBezTo>
                  <a:lnTo>
                    <a:pt x="1401" y="968"/>
                  </a:lnTo>
                  <a:cubicBezTo>
                    <a:pt x="1435" y="968"/>
                    <a:pt x="1468" y="935"/>
                    <a:pt x="1468" y="901"/>
                  </a:cubicBezTo>
                  <a:cubicBezTo>
                    <a:pt x="1501" y="901"/>
                    <a:pt x="1501" y="868"/>
                    <a:pt x="1468" y="835"/>
                  </a:cubicBezTo>
                  <a:cubicBezTo>
                    <a:pt x="1468" y="801"/>
                    <a:pt x="901" y="67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g151f531a617_1_192"/>
            <p:cNvSpPr/>
            <p:nvPr/>
          </p:nvSpPr>
          <p:spPr>
            <a:xfrm>
              <a:off x="4825361" y="4354666"/>
              <a:ext cx="52452" cy="20533"/>
            </a:xfrm>
            <a:custGeom>
              <a:rect b="b" l="l" r="r" t="t"/>
              <a:pathLst>
                <a:path extrusionOk="0" h="797" w="2036">
                  <a:moveTo>
                    <a:pt x="334" y="154"/>
                  </a:moveTo>
                  <a:cubicBezTo>
                    <a:pt x="835" y="220"/>
                    <a:pt x="1268" y="354"/>
                    <a:pt x="1702" y="587"/>
                  </a:cubicBezTo>
                  <a:cubicBezTo>
                    <a:pt x="1411" y="631"/>
                    <a:pt x="1151" y="656"/>
                    <a:pt x="932" y="656"/>
                  </a:cubicBezTo>
                  <a:cubicBezTo>
                    <a:pt x="649" y="656"/>
                    <a:pt x="433" y="615"/>
                    <a:pt x="301" y="521"/>
                  </a:cubicBezTo>
                  <a:cubicBezTo>
                    <a:pt x="234" y="454"/>
                    <a:pt x="168" y="354"/>
                    <a:pt x="168" y="254"/>
                  </a:cubicBezTo>
                  <a:cubicBezTo>
                    <a:pt x="168" y="220"/>
                    <a:pt x="168" y="187"/>
                    <a:pt x="201" y="187"/>
                  </a:cubicBezTo>
                  <a:cubicBezTo>
                    <a:pt x="234" y="154"/>
                    <a:pt x="301" y="154"/>
                    <a:pt x="334" y="154"/>
                  </a:cubicBezTo>
                  <a:close/>
                  <a:moveTo>
                    <a:pt x="340" y="0"/>
                  </a:moveTo>
                  <a:cubicBezTo>
                    <a:pt x="242" y="0"/>
                    <a:pt x="160" y="16"/>
                    <a:pt x="101" y="54"/>
                  </a:cubicBezTo>
                  <a:cubicBezTo>
                    <a:pt x="34" y="120"/>
                    <a:pt x="1" y="187"/>
                    <a:pt x="34" y="254"/>
                  </a:cubicBezTo>
                  <a:cubicBezTo>
                    <a:pt x="34" y="421"/>
                    <a:pt x="101" y="554"/>
                    <a:pt x="201" y="621"/>
                  </a:cubicBezTo>
                  <a:cubicBezTo>
                    <a:pt x="394" y="731"/>
                    <a:pt x="611" y="796"/>
                    <a:pt x="812" y="796"/>
                  </a:cubicBezTo>
                  <a:cubicBezTo>
                    <a:pt x="854" y="796"/>
                    <a:pt x="895" y="793"/>
                    <a:pt x="935" y="788"/>
                  </a:cubicBezTo>
                  <a:cubicBezTo>
                    <a:pt x="1302" y="788"/>
                    <a:pt x="1635" y="754"/>
                    <a:pt x="1969" y="687"/>
                  </a:cubicBezTo>
                  <a:cubicBezTo>
                    <a:pt x="2002" y="654"/>
                    <a:pt x="2036" y="621"/>
                    <a:pt x="2036" y="621"/>
                  </a:cubicBezTo>
                  <a:cubicBezTo>
                    <a:pt x="2036" y="587"/>
                    <a:pt x="2036" y="554"/>
                    <a:pt x="2002" y="521"/>
                  </a:cubicBezTo>
                  <a:cubicBezTo>
                    <a:pt x="1778" y="437"/>
                    <a:pt x="849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g151f531a617_1_192"/>
            <p:cNvSpPr/>
            <p:nvPr/>
          </p:nvSpPr>
          <p:spPr>
            <a:xfrm>
              <a:off x="4841694" y="4335268"/>
              <a:ext cx="36119" cy="37124"/>
            </a:xfrm>
            <a:custGeom>
              <a:rect b="b" l="l" r="r" t="t"/>
              <a:pathLst>
                <a:path extrusionOk="0" h="1441" w="1402">
                  <a:moveTo>
                    <a:pt x="401" y="140"/>
                  </a:moveTo>
                  <a:cubicBezTo>
                    <a:pt x="835" y="140"/>
                    <a:pt x="1101" y="873"/>
                    <a:pt x="1235" y="1207"/>
                  </a:cubicBezTo>
                  <a:cubicBezTo>
                    <a:pt x="801" y="973"/>
                    <a:pt x="201" y="440"/>
                    <a:pt x="234" y="240"/>
                  </a:cubicBezTo>
                  <a:cubicBezTo>
                    <a:pt x="234" y="173"/>
                    <a:pt x="268" y="140"/>
                    <a:pt x="368" y="140"/>
                  </a:cubicBezTo>
                  <a:close/>
                  <a:moveTo>
                    <a:pt x="380" y="1"/>
                  </a:moveTo>
                  <a:cubicBezTo>
                    <a:pt x="354" y="1"/>
                    <a:pt x="328" y="3"/>
                    <a:pt x="301" y="6"/>
                  </a:cubicBezTo>
                  <a:cubicBezTo>
                    <a:pt x="101" y="39"/>
                    <a:pt x="34" y="140"/>
                    <a:pt x="34" y="206"/>
                  </a:cubicBezTo>
                  <a:cubicBezTo>
                    <a:pt x="1" y="573"/>
                    <a:pt x="868" y="1240"/>
                    <a:pt x="1302" y="1440"/>
                  </a:cubicBezTo>
                  <a:lnTo>
                    <a:pt x="1335" y="1440"/>
                  </a:lnTo>
                  <a:cubicBezTo>
                    <a:pt x="1335" y="1407"/>
                    <a:pt x="1335" y="1407"/>
                    <a:pt x="1368" y="1407"/>
                  </a:cubicBezTo>
                  <a:cubicBezTo>
                    <a:pt x="1368" y="1407"/>
                    <a:pt x="1402" y="1374"/>
                    <a:pt x="1368" y="1340"/>
                  </a:cubicBezTo>
                  <a:cubicBezTo>
                    <a:pt x="1368" y="1276"/>
                    <a:pt x="1089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g151f531a617_1_192"/>
            <p:cNvSpPr/>
            <p:nvPr/>
          </p:nvSpPr>
          <p:spPr>
            <a:xfrm>
              <a:off x="4400009" y="1966222"/>
              <a:ext cx="13757" cy="10588"/>
            </a:xfrm>
            <a:custGeom>
              <a:rect b="b" l="l" r="r" t="t"/>
              <a:pathLst>
                <a:path extrusionOk="0" h="411" w="534">
                  <a:moveTo>
                    <a:pt x="534" y="0"/>
                  </a:moveTo>
                  <a:lnTo>
                    <a:pt x="0" y="367"/>
                  </a:lnTo>
                  <a:cubicBezTo>
                    <a:pt x="55" y="397"/>
                    <a:pt x="106" y="410"/>
                    <a:pt x="152" y="410"/>
                  </a:cubicBezTo>
                  <a:cubicBezTo>
                    <a:pt x="413" y="410"/>
                    <a:pt x="53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g151f531a617_1_192"/>
            <p:cNvSpPr/>
            <p:nvPr/>
          </p:nvSpPr>
          <p:spPr>
            <a:xfrm>
              <a:off x="4739471" y="1190229"/>
              <a:ext cx="1973047" cy="3293117"/>
            </a:xfrm>
            <a:custGeom>
              <a:rect b="b" l="l" r="r" t="t"/>
              <a:pathLst>
                <a:path extrusionOk="0" h="127826" w="76586">
                  <a:moveTo>
                    <a:pt x="4844" y="0"/>
                  </a:moveTo>
                  <a:cubicBezTo>
                    <a:pt x="2136" y="0"/>
                    <a:pt x="0" y="2289"/>
                    <a:pt x="133" y="5004"/>
                  </a:cubicBezTo>
                  <a:lnTo>
                    <a:pt x="5837" y="122822"/>
                  </a:lnTo>
                  <a:cubicBezTo>
                    <a:pt x="6003" y="125591"/>
                    <a:pt x="8272" y="127792"/>
                    <a:pt x="11074" y="127826"/>
                  </a:cubicBezTo>
                  <a:lnTo>
                    <a:pt x="71684" y="127826"/>
                  </a:lnTo>
                  <a:cubicBezTo>
                    <a:pt x="71703" y="127826"/>
                    <a:pt x="71723" y="127826"/>
                    <a:pt x="71742" y="127826"/>
                  </a:cubicBezTo>
                  <a:cubicBezTo>
                    <a:pt x="74450" y="127826"/>
                    <a:pt x="76586" y="125538"/>
                    <a:pt x="76420" y="122822"/>
                  </a:cubicBezTo>
                  <a:lnTo>
                    <a:pt x="70750" y="5004"/>
                  </a:lnTo>
                  <a:cubicBezTo>
                    <a:pt x="70583" y="2202"/>
                    <a:pt x="68281" y="34"/>
                    <a:pt x="65513" y="1"/>
                  </a:cubicBezTo>
                  <a:lnTo>
                    <a:pt x="4903" y="1"/>
                  </a:lnTo>
                  <a:cubicBezTo>
                    <a:pt x="4883" y="0"/>
                    <a:pt x="4864" y="0"/>
                    <a:pt x="4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g151f531a617_1_192"/>
            <p:cNvSpPr/>
            <p:nvPr/>
          </p:nvSpPr>
          <p:spPr>
            <a:xfrm>
              <a:off x="4797049" y="1190229"/>
              <a:ext cx="1973047" cy="3293117"/>
            </a:xfrm>
            <a:custGeom>
              <a:rect b="b" l="l" r="r" t="t"/>
              <a:pathLst>
                <a:path extrusionOk="0" h="127826" w="76586">
                  <a:moveTo>
                    <a:pt x="4844" y="0"/>
                  </a:moveTo>
                  <a:cubicBezTo>
                    <a:pt x="2136" y="0"/>
                    <a:pt x="0" y="2289"/>
                    <a:pt x="133" y="5004"/>
                  </a:cubicBezTo>
                  <a:lnTo>
                    <a:pt x="5803" y="122822"/>
                  </a:lnTo>
                  <a:cubicBezTo>
                    <a:pt x="5970" y="125591"/>
                    <a:pt x="8272" y="127792"/>
                    <a:pt x="11074" y="127826"/>
                  </a:cubicBezTo>
                  <a:lnTo>
                    <a:pt x="71650" y="127826"/>
                  </a:lnTo>
                  <a:cubicBezTo>
                    <a:pt x="71670" y="127826"/>
                    <a:pt x="71689" y="127826"/>
                    <a:pt x="71709" y="127826"/>
                  </a:cubicBezTo>
                  <a:cubicBezTo>
                    <a:pt x="74417" y="127826"/>
                    <a:pt x="76586" y="125538"/>
                    <a:pt x="76420" y="122822"/>
                  </a:cubicBezTo>
                  <a:lnTo>
                    <a:pt x="70750" y="5004"/>
                  </a:lnTo>
                  <a:cubicBezTo>
                    <a:pt x="70583" y="2236"/>
                    <a:pt x="68281" y="34"/>
                    <a:pt x="65513" y="1"/>
                  </a:cubicBezTo>
                  <a:lnTo>
                    <a:pt x="4903" y="1"/>
                  </a:lnTo>
                  <a:cubicBezTo>
                    <a:pt x="4883" y="0"/>
                    <a:pt x="4863" y="0"/>
                    <a:pt x="4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g151f531a617_1_192"/>
            <p:cNvSpPr/>
            <p:nvPr/>
          </p:nvSpPr>
          <p:spPr>
            <a:xfrm>
              <a:off x="4885514" y="1276170"/>
              <a:ext cx="1795234" cy="3121230"/>
            </a:xfrm>
            <a:custGeom>
              <a:rect b="b" l="l" r="r" t="t"/>
              <a:pathLst>
                <a:path extrusionOk="0" h="121154" w="69684">
                  <a:moveTo>
                    <a:pt x="1635" y="0"/>
                  </a:moveTo>
                  <a:cubicBezTo>
                    <a:pt x="735" y="0"/>
                    <a:pt x="1" y="768"/>
                    <a:pt x="34" y="1668"/>
                  </a:cubicBezTo>
                  <a:lnTo>
                    <a:pt x="5705" y="119486"/>
                  </a:lnTo>
                  <a:cubicBezTo>
                    <a:pt x="5772" y="120420"/>
                    <a:pt x="6539" y="121120"/>
                    <a:pt x="7473" y="121154"/>
                  </a:cubicBezTo>
                  <a:lnTo>
                    <a:pt x="68083" y="121154"/>
                  </a:lnTo>
                  <a:cubicBezTo>
                    <a:pt x="68983" y="121154"/>
                    <a:pt x="69684" y="120387"/>
                    <a:pt x="69651" y="119486"/>
                  </a:cubicBezTo>
                  <a:lnTo>
                    <a:pt x="63980" y="1668"/>
                  </a:lnTo>
                  <a:cubicBezTo>
                    <a:pt x="63913" y="734"/>
                    <a:pt x="63146" y="0"/>
                    <a:pt x="62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g151f531a617_1_192"/>
            <p:cNvSpPr/>
            <p:nvPr/>
          </p:nvSpPr>
          <p:spPr>
            <a:xfrm>
              <a:off x="4907875" y="1297655"/>
              <a:ext cx="1750536" cy="3078258"/>
            </a:xfrm>
            <a:custGeom>
              <a:rect b="b" l="l" r="r" t="t"/>
              <a:pathLst>
                <a:path extrusionOk="0" h="119486" w="67949">
                  <a:moveTo>
                    <a:pt x="801" y="0"/>
                  </a:moveTo>
                  <a:cubicBezTo>
                    <a:pt x="334" y="0"/>
                    <a:pt x="0" y="367"/>
                    <a:pt x="0" y="834"/>
                  </a:cubicBezTo>
                  <a:lnTo>
                    <a:pt x="5671" y="118652"/>
                  </a:lnTo>
                  <a:cubicBezTo>
                    <a:pt x="5738" y="119119"/>
                    <a:pt x="6105" y="119486"/>
                    <a:pt x="6572" y="119486"/>
                  </a:cubicBezTo>
                  <a:lnTo>
                    <a:pt x="67148" y="119486"/>
                  </a:lnTo>
                  <a:cubicBezTo>
                    <a:pt x="67615" y="119486"/>
                    <a:pt x="67949" y="119119"/>
                    <a:pt x="67949" y="118652"/>
                  </a:cubicBezTo>
                  <a:lnTo>
                    <a:pt x="62278" y="834"/>
                  </a:lnTo>
                  <a:cubicBezTo>
                    <a:pt x="62245" y="367"/>
                    <a:pt x="61844" y="0"/>
                    <a:pt x="6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g151f531a617_1_192"/>
            <p:cNvSpPr/>
            <p:nvPr/>
          </p:nvSpPr>
          <p:spPr>
            <a:xfrm>
              <a:off x="5073729" y="2216265"/>
              <a:ext cx="715012" cy="993479"/>
            </a:xfrm>
            <a:custGeom>
              <a:rect b="b" l="l" r="r" t="t"/>
              <a:pathLst>
                <a:path extrusionOk="0" h="38563" w="27754">
                  <a:moveTo>
                    <a:pt x="11508" y="7974"/>
                  </a:moveTo>
                  <a:lnTo>
                    <a:pt x="11775" y="13711"/>
                  </a:lnTo>
                  <a:cubicBezTo>
                    <a:pt x="11008" y="13478"/>
                    <a:pt x="10307" y="13077"/>
                    <a:pt x="9740" y="12477"/>
                  </a:cubicBezTo>
                  <a:cubicBezTo>
                    <a:pt x="9340" y="11976"/>
                    <a:pt x="9107" y="11376"/>
                    <a:pt x="9107" y="10776"/>
                  </a:cubicBezTo>
                  <a:cubicBezTo>
                    <a:pt x="9073" y="10175"/>
                    <a:pt x="9240" y="9575"/>
                    <a:pt x="9574" y="9108"/>
                  </a:cubicBezTo>
                  <a:cubicBezTo>
                    <a:pt x="10107" y="8541"/>
                    <a:pt x="10774" y="8140"/>
                    <a:pt x="11508" y="7974"/>
                  </a:cubicBezTo>
                  <a:close/>
                  <a:moveTo>
                    <a:pt x="15478" y="22784"/>
                  </a:moveTo>
                  <a:lnTo>
                    <a:pt x="15478" y="22784"/>
                  </a:lnTo>
                  <a:cubicBezTo>
                    <a:pt x="16946" y="23285"/>
                    <a:pt x="17946" y="23818"/>
                    <a:pt x="18480" y="24419"/>
                  </a:cubicBezTo>
                  <a:cubicBezTo>
                    <a:pt x="18980" y="24952"/>
                    <a:pt x="19281" y="25620"/>
                    <a:pt x="19314" y="26353"/>
                  </a:cubicBezTo>
                  <a:cubicBezTo>
                    <a:pt x="19347" y="27154"/>
                    <a:pt x="19080" y="27955"/>
                    <a:pt x="18547" y="28555"/>
                  </a:cubicBezTo>
                  <a:cubicBezTo>
                    <a:pt x="17980" y="29189"/>
                    <a:pt x="17079" y="29656"/>
                    <a:pt x="15845" y="29956"/>
                  </a:cubicBezTo>
                  <a:lnTo>
                    <a:pt x="15478" y="22784"/>
                  </a:lnTo>
                  <a:close/>
                  <a:moveTo>
                    <a:pt x="12688" y="0"/>
                  </a:moveTo>
                  <a:cubicBezTo>
                    <a:pt x="11845" y="0"/>
                    <a:pt x="11143" y="753"/>
                    <a:pt x="11208" y="1602"/>
                  </a:cubicBezTo>
                  <a:lnTo>
                    <a:pt x="11241" y="2203"/>
                  </a:lnTo>
                  <a:cubicBezTo>
                    <a:pt x="7572" y="2403"/>
                    <a:pt x="4870" y="3370"/>
                    <a:pt x="3102" y="5172"/>
                  </a:cubicBezTo>
                  <a:cubicBezTo>
                    <a:pt x="1334" y="6906"/>
                    <a:pt x="434" y="9341"/>
                    <a:pt x="634" y="11810"/>
                  </a:cubicBezTo>
                  <a:cubicBezTo>
                    <a:pt x="667" y="13578"/>
                    <a:pt x="1234" y="15279"/>
                    <a:pt x="2268" y="16747"/>
                  </a:cubicBezTo>
                  <a:cubicBezTo>
                    <a:pt x="3136" y="17981"/>
                    <a:pt x="4303" y="18982"/>
                    <a:pt x="5671" y="19682"/>
                  </a:cubicBezTo>
                  <a:cubicBezTo>
                    <a:pt x="7772" y="20549"/>
                    <a:pt x="9974" y="21283"/>
                    <a:pt x="12175" y="21850"/>
                  </a:cubicBezTo>
                  <a:lnTo>
                    <a:pt x="12576" y="29723"/>
                  </a:lnTo>
                  <a:cubicBezTo>
                    <a:pt x="11642" y="29356"/>
                    <a:pt x="10841" y="28755"/>
                    <a:pt x="10241" y="27988"/>
                  </a:cubicBezTo>
                  <a:cubicBezTo>
                    <a:pt x="9740" y="27321"/>
                    <a:pt x="9307" y="26253"/>
                    <a:pt x="8973" y="24786"/>
                  </a:cubicBezTo>
                  <a:lnTo>
                    <a:pt x="0" y="25853"/>
                  </a:lnTo>
                  <a:cubicBezTo>
                    <a:pt x="300" y="27154"/>
                    <a:pt x="767" y="28455"/>
                    <a:pt x="1401" y="29656"/>
                  </a:cubicBezTo>
                  <a:cubicBezTo>
                    <a:pt x="2035" y="30757"/>
                    <a:pt x="2869" y="31757"/>
                    <a:pt x="3836" y="32591"/>
                  </a:cubicBezTo>
                  <a:cubicBezTo>
                    <a:pt x="4904" y="33525"/>
                    <a:pt x="6138" y="34226"/>
                    <a:pt x="7472" y="34726"/>
                  </a:cubicBezTo>
                  <a:cubicBezTo>
                    <a:pt x="9207" y="35293"/>
                    <a:pt x="11008" y="35660"/>
                    <a:pt x="12843" y="35794"/>
                  </a:cubicBezTo>
                  <a:lnTo>
                    <a:pt x="12909" y="36928"/>
                  </a:lnTo>
                  <a:cubicBezTo>
                    <a:pt x="12943" y="37828"/>
                    <a:pt x="13710" y="38529"/>
                    <a:pt x="14611" y="38562"/>
                  </a:cubicBezTo>
                  <a:cubicBezTo>
                    <a:pt x="15511" y="38562"/>
                    <a:pt x="16212" y="37795"/>
                    <a:pt x="16178" y="36928"/>
                  </a:cubicBezTo>
                  <a:lnTo>
                    <a:pt x="16112" y="35794"/>
                  </a:lnTo>
                  <a:cubicBezTo>
                    <a:pt x="17679" y="35760"/>
                    <a:pt x="19247" y="35493"/>
                    <a:pt x="20748" y="35060"/>
                  </a:cubicBezTo>
                  <a:cubicBezTo>
                    <a:pt x="22016" y="34626"/>
                    <a:pt x="23217" y="33959"/>
                    <a:pt x="24217" y="33092"/>
                  </a:cubicBezTo>
                  <a:cubicBezTo>
                    <a:pt x="25318" y="32124"/>
                    <a:pt x="26219" y="30990"/>
                    <a:pt x="26853" y="29689"/>
                  </a:cubicBezTo>
                  <a:cubicBezTo>
                    <a:pt x="27486" y="28288"/>
                    <a:pt x="27753" y="26720"/>
                    <a:pt x="27653" y="25186"/>
                  </a:cubicBezTo>
                  <a:cubicBezTo>
                    <a:pt x="27586" y="22551"/>
                    <a:pt x="26352" y="20049"/>
                    <a:pt x="24317" y="18348"/>
                  </a:cubicBezTo>
                  <a:cubicBezTo>
                    <a:pt x="22750" y="17013"/>
                    <a:pt x="19647" y="15712"/>
                    <a:pt x="15078" y="14512"/>
                  </a:cubicBezTo>
                  <a:lnTo>
                    <a:pt x="14777" y="8074"/>
                  </a:lnTo>
                  <a:lnTo>
                    <a:pt x="14777" y="8074"/>
                  </a:lnTo>
                  <a:cubicBezTo>
                    <a:pt x="15411" y="8374"/>
                    <a:pt x="15978" y="8774"/>
                    <a:pt x="16479" y="9308"/>
                  </a:cubicBezTo>
                  <a:cubicBezTo>
                    <a:pt x="16979" y="9975"/>
                    <a:pt x="17413" y="10709"/>
                    <a:pt x="17746" y="11509"/>
                  </a:cubicBezTo>
                  <a:lnTo>
                    <a:pt x="25985" y="10175"/>
                  </a:lnTo>
                  <a:cubicBezTo>
                    <a:pt x="25418" y="7940"/>
                    <a:pt x="24117" y="5972"/>
                    <a:pt x="22249" y="4571"/>
                  </a:cubicBezTo>
                  <a:cubicBezTo>
                    <a:pt x="20415" y="3204"/>
                    <a:pt x="17846" y="2403"/>
                    <a:pt x="14510" y="2203"/>
                  </a:cubicBezTo>
                  <a:lnTo>
                    <a:pt x="14477" y="1602"/>
                  </a:lnTo>
                  <a:cubicBezTo>
                    <a:pt x="14410" y="702"/>
                    <a:pt x="13677" y="1"/>
                    <a:pt x="12743" y="1"/>
                  </a:cubicBezTo>
                  <a:cubicBezTo>
                    <a:pt x="12724" y="1"/>
                    <a:pt x="12706" y="0"/>
                    <a:pt x="12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g151f531a617_1_192"/>
            <p:cNvSpPr/>
            <p:nvPr/>
          </p:nvSpPr>
          <p:spPr>
            <a:xfrm>
              <a:off x="5241283" y="1586392"/>
              <a:ext cx="1510790" cy="2477580"/>
            </a:xfrm>
            <a:custGeom>
              <a:rect b="b" l="l" r="r" t="t"/>
              <a:pathLst>
                <a:path extrusionOk="0" h="96170" w="58643">
                  <a:moveTo>
                    <a:pt x="1" y="0"/>
                  </a:moveTo>
                  <a:lnTo>
                    <a:pt x="4004" y="83427"/>
                  </a:lnTo>
                  <a:cubicBezTo>
                    <a:pt x="4404" y="90532"/>
                    <a:pt x="10241" y="96103"/>
                    <a:pt x="17346" y="96169"/>
                  </a:cubicBezTo>
                  <a:lnTo>
                    <a:pt x="58643" y="96169"/>
                  </a:lnTo>
                  <a:lnTo>
                    <a:pt x="54606" y="12743"/>
                  </a:lnTo>
                  <a:cubicBezTo>
                    <a:pt x="54206" y="5638"/>
                    <a:pt x="48369" y="67"/>
                    <a:pt x="41264" y="0"/>
                  </a:cubicBezTo>
                  <a:close/>
                </a:path>
              </a:pathLst>
            </a:custGeom>
            <a:solidFill>
              <a:srgbClr val="7B7B7B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g151f531a617_1_192"/>
            <p:cNvSpPr/>
            <p:nvPr/>
          </p:nvSpPr>
          <p:spPr>
            <a:xfrm>
              <a:off x="5241283" y="1586392"/>
              <a:ext cx="1762516" cy="2406269"/>
            </a:xfrm>
            <a:custGeom>
              <a:rect b="b" l="l" r="r" t="t"/>
              <a:pathLst>
                <a:path extrusionOk="0" h="93402" w="68414">
                  <a:moveTo>
                    <a:pt x="1" y="0"/>
                  </a:moveTo>
                  <a:cubicBezTo>
                    <a:pt x="7106" y="67"/>
                    <a:pt x="12943" y="5638"/>
                    <a:pt x="13344" y="12743"/>
                  </a:cubicBezTo>
                  <a:lnTo>
                    <a:pt x="16613" y="80658"/>
                  </a:lnTo>
                  <a:cubicBezTo>
                    <a:pt x="17013" y="87763"/>
                    <a:pt x="22850" y="93301"/>
                    <a:pt x="29955" y="93401"/>
                  </a:cubicBezTo>
                  <a:lnTo>
                    <a:pt x="55874" y="93401"/>
                  </a:lnTo>
                  <a:cubicBezTo>
                    <a:pt x="55913" y="93401"/>
                    <a:pt x="55953" y="93401"/>
                    <a:pt x="55992" y="93401"/>
                  </a:cubicBezTo>
                  <a:cubicBezTo>
                    <a:pt x="62909" y="93401"/>
                    <a:pt x="68414" y="87590"/>
                    <a:pt x="68016" y="80658"/>
                  </a:cubicBezTo>
                  <a:lnTo>
                    <a:pt x="64714" y="12743"/>
                  </a:lnTo>
                  <a:cubicBezTo>
                    <a:pt x="64313" y="5638"/>
                    <a:pt x="58476" y="67"/>
                    <a:pt x="51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g151f531a617_1_192"/>
            <p:cNvSpPr/>
            <p:nvPr/>
          </p:nvSpPr>
          <p:spPr>
            <a:xfrm>
              <a:off x="6013825" y="3664279"/>
              <a:ext cx="1645657" cy="328317"/>
            </a:xfrm>
            <a:custGeom>
              <a:rect b="b" l="l" r="r" t="t"/>
              <a:pathLst>
                <a:path extrusionOk="0" h="12744" w="63878">
                  <a:moveTo>
                    <a:pt x="1" y="12743"/>
                  </a:moveTo>
                  <a:cubicBezTo>
                    <a:pt x="40" y="12743"/>
                    <a:pt x="79" y="12743"/>
                    <a:pt x="118" y="12743"/>
                  </a:cubicBezTo>
                  <a:cubicBezTo>
                    <a:pt x="157" y="12743"/>
                    <a:pt x="196" y="12743"/>
                    <a:pt x="235" y="12743"/>
                  </a:cubicBezTo>
                  <a:close/>
                  <a:moveTo>
                    <a:pt x="12109" y="0"/>
                  </a:moveTo>
                  <a:cubicBezTo>
                    <a:pt x="12505" y="6860"/>
                    <a:pt x="7064" y="12677"/>
                    <a:pt x="235" y="12743"/>
                  </a:cubicBezTo>
                  <a:lnTo>
                    <a:pt x="51371" y="12743"/>
                  </a:lnTo>
                  <a:cubicBezTo>
                    <a:pt x="51410" y="12743"/>
                    <a:pt x="51449" y="12743"/>
                    <a:pt x="51488" y="12743"/>
                  </a:cubicBezTo>
                  <a:cubicBezTo>
                    <a:pt x="58372" y="12743"/>
                    <a:pt x="63878" y="6899"/>
                    <a:pt x="63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g151f531a617_1_192"/>
            <p:cNvSpPr/>
            <p:nvPr/>
          </p:nvSpPr>
          <p:spPr>
            <a:xfrm>
              <a:off x="5789544" y="2623609"/>
              <a:ext cx="985725" cy="49000"/>
            </a:xfrm>
            <a:custGeom>
              <a:rect b="b" l="l" r="r" t="t"/>
              <a:pathLst>
                <a:path extrusionOk="0" h="1902" w="38262">
                  <a:moveTo>
                    <a:pt x="935" y="1"/>
                  </a:moveTo>
                  <a:cubicBezTo>
                    <a:pt x="401" y="1"/>
                    <a:pt x="1" y="434"/>
                    <a:pt x="34" y="935"/>
                  </a:cubicBezTo>
                  <a:cubicBezTo>
                    <a:pt x="67" y="1468"/>
                    <a:pt x="501" y="1902"/>
                    <a:pt x="1035" y="1902"/>
                  </a:cubicBezTo>
                  <a:lnTo>
                    <a:pt x="37327" y="1902"/>
                  </a:lnTo>
                  <a:cubicBezTo>
                    <a:pt x="37861" y="1902"/>
                    <a:pt x="38261" y="1468"/>
                    <a:pt x="38261" y="968"/>
                  </a:cubicBezTo>
                  <a:cubicBezTo>
                    <a:pt x="38228" y="434"/>
                    <a:pt x="37761" y="1"/>
                    <a:pt x="37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g151f531a617_1_192"/>
            <p:cNvSpPr/>
            <p:nvPr/>
          </p:nvSpPr>
          <p:spPr>
            <a:xfrm>
              <a:off x="5796422" y="2775706"/>
              <a:ext cx="985725" cy="49026"/>
            </a:xfrm>
            <a:custGeom>
              <a:rect b="b" l="l" r="r" t="t"/>
              <a:pathLst>
                <a:path extrusionOk="0" h="1903" w="38262">
                  <a:moveTo>
                    <a:pt x="934" y="1"/>
                  </a:moveTo>
                  <a:cubicBezTo>
                    <a:pt x="434" y="1"/>
                    <a:pt x="0" y="434"/>
                    <a:pt x="34" y="968"/>
                  </a:cubicBezTo>
                  <a:cubicBezTo>
                    <a:pt x="67" y="1469"/>
                    <a:pt x="501" y="1902"/>
                    <a:pt x="1035" y="1902"/>
                  </a:cubicBezTo>
                  <a:lnTo>
                    <a:pt x="37360" y="1902"/>
                  </a:lnTo>
                  <a:cubicBezTo>
                    <a:pt x="37861" y="1902"/>
                    <a:pt x="38261" y="1469"/>
                    <a:pt x="38261" y="968"/>
                  </a:cubicBezTo>
                  <a:cubicBezTo>
                    <a:pt x="38228" y="434"/>
                    <a:pt x="37794" y="1"/>
                    <a:pt x="37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g151f531a617_1_192"/>
            <p:cNvSpPr/>
            <p:nvPr/>
          </p:nvSpPr>
          <p:spPr>
            <a:xfrm>
              <a:off x="5804150" y="2927829"/>
              <a:ext cx="986575" cy="49000"/>
            </a:xfrm>
            <a:custGeom>
              <a:rect b="b" l="l" r="r" t="t"/>
              <a:pathLst>
                <a:path extrusionOk="0" h="1902" w="38295">
                  <a:moveTo>
                    <a:pt x="935" y="0"/>
                  </a:moveTo>
                  <a:cubicBezTo>
                    <a:pt x="401" y="0"/>
                    <a:pt x="1" y="434"/>
                    <a:pt x="34" y="967"/>
                  </a:cubicBezTo>
                  <a:cubicBezTo>
                    <a:pt x="67" y="1468"/>
                    <a:pt x="501" y="1901"/>
                    <a:pt x="1035" y="1901"/>
                  </a:cubicBezTo>
                  <a:lnTo>
                    <a:pt x="37327" y="1901"/>
                  </a:lnTo>
                  <a:cubicBezTo>
                    <a:pt x="37861" y="1901"/>
                    <a:pt x="38295" y="1468"/>
                    <a:pt x="38261" y="967"/>
                  </a:cubicBezTo>
                  <a:cubicBezTo>
                    <a:pt x="38228" y="434"/>
                    <a:pt x="37794" y="0"/>
                    <a:pt x="37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g151f531a617_1_192"/>
            <p:cNvSpPr/>
            <p:nvPr/>
          </p:nvSpPr>
          <p:spPr>
            <a:xfrm>
              <a:off x="5811879" y="3080776"/>
              <a:ext cx="984875" cy="48150"/>
            </a:xfrm>
            <a:custGeom>
              <a:rect b="b" l="l" r="r" t="t"/>
              <a:pathLst>
                <a:path extrusionOk="0" h="1869" w="38229">
                  <a:moveTo>
                    <a:pt x="902" y="1"/>
                  </a:moveTo>
                  <a:cubicBezTo>
                    <a:pt x="401" y="1"/>
                    <a:pt x="1" y="434"/>
                    <a:pt x="1" y="935"/>
                  </a:cubicBezTo>
                  <a:cubicBezTo>
                    <a:pt x="34" y="1468"/>
                    <a:pt x="468" y="1869"/>
                    <a:pt x="1002" y="1869"/>
                  </a:cubicBezTo>
                  <a:lnTo>
                    <a:pt x="37328" y="1869"/>
                  </a:lnTo>
                  <a:cubicBezTo>
                    <a:pt x="37828" y="1869"/>
                    <a:pt x="38228" y="1435"/>
                    <a:pt x="38228" y="935"/>
                  </a:cubicBezTo>
                  <a:cubicBezTo>
                    <a:pt x="38195" y="401"/>
                    <a:pt x="37761" y="1"/>
                    <a:pt x="37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g151f531a617_1_192"/>
            <p:cNvSpPr/>
            <p:nvPr/>
          </p:nvSpPr>
          <p:spPr>
            <a:xfrm>
              <a:off x="5818757" y="3232873"/>
              <a:ext cx="613611" cy="49026"/>
            </a:xfrm>
            <a:custGeom>
              <a:rect b="b" l="l" r="r" t="t"/>
              <a:pathLst>
                <a:path extrusionOk="0" h="1903" w="23818">
                  <a:moveTo>
                    <a:pt x="935" y="1"/>
                  </a:moveTo>
                  <a:cubicBezTo>
                    <a:pt x="401" y="1"/>
                    <a:pt x="1" y="434"/>
                    <a:pt x="34" y="935"/>
                  </a:cubicBezTo>
                  <a:cubicBezTo>
                    <a:pt x="67" y="1469"/>
                    <a:pt x="501" y="1869"/>
                    <a:pt x="1035" y="1902"/>
                  </a:cubicBezTo>
                  <a:lnTo>
                    <a:pt x="22884" y="1902"/>
                  </a:lnTo>
                  <a:cubicBezTo>
                    <a:pt x="23417" y="1902"/>
                    <a:pt x="23818" y="1469"/>
                    <a:pt x="23784" y="935"/>
                  </a:cubicBezTo>
                  <a:cubicBezTo>
                    <a:pt x="23751" y="401"/>
                    <a:pt x="23317" y="1"/>
                    <a:pt x="22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g151f531a617_1_192"/>
            <p:cNvSpPr/>
            <p:nvPr/>
          </p:nvSpPr>
          <p:spPr>
            <a:xfrm>
              <a:off x="5932186" y="1852665"/>
              <a:ext cx="652281" cy="588081"/>
            </a:xfrm>
            <a:custGeom>
              <a:rect b="b" l="l" r="r" t="t"/>
              <a:pathLst>
                <a:path extrusionOk="0" h="22827" w="25319">
                  <a:moveTo>
                    <a:pt x="12091" y="0"/>
                  </a:moveTo>
                  <a:cubicBezTo>
                    <a:pt x="9219" y="0"/>
                    <a:pt x="6403" y="1076"/>
                    <a:pt x="4304" y="3241"/>
                  </a:cubicBezTo>
                  <a:cubicBezTo>
                    <a:pt x="1" y="7644"/>
                    <a:pt x="268" y="14882"/>
                    <a:pt x="4871" y="19386"/>
                  </a:cubicBezTo>
                  <a:cubicBezTo>
                    <a:pt x="7228" y="21675"/>
                    <a:pt x="10250" y="22827"/>
                    <a:pt x="13216" y="22827"/>
                  </a:cubicBezTo>
                  <a:cubicBezTo>
                    <a:pt x="16084" y="22827"/>
                    <a:pt x="18901" y="21750"/>
                    <a:pt x="21016" y="19586"/>
                  </a:cubicBezTo>
                  <a:cubicBezTo>
                    <a:pt x="25319" y="15183"/>
                    <a:pt x="25052" y="7944"/>
                    <a:pt x="20449" y="3441"/>
                  </a:cubicBezTo>
                  <a:cubicBezTo>
                    <a:pt x="18091" y="1151"/>
                    <a:pt x="15061" y="0"/>
                    <a:pt x="12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g151f531a617_1_192"/>
            <p:cNvSpPr/>
            <p:nvPr/>
          </p:nvSpPr>
          <p:spPr>
            <a:xfrm>
              <a:off x="6007874" y="1904317"/>
              <a:ext cx="494975" cy="484747"/>
            </a:xfrm>
            <a:custGeom>
              <a:rect b="b" l="l" r="r" t="t"/>
              <a:pathLst>
                <a:path extrusionOk="0" h="18816" w="19213">
                  <a:moveTo>
                    <a:pt x="9154" y="1"/>
                  </a:moveTo>
                  <a:cubicBezTo>
                    <a:pt x="4039" y="1"/>
                    <a:pt x="1" y="4310"/>
                    <a:pt x="299" y="9408"/>
                  </a:cubicBezTo>
                  <a:cubicBezTo>
                    <a:pt x="365" y="10976"/>
                    <a:pt x="832" y="12511"/>
                    <a:pt x="1666" y="13878"/>
                  </a:cubicBezTo>
                  <a:cubicBezTo>
                    <a:pt x="3434" y="16914"/>
                    <a:pt x="6670" y="18782"/>
                    <a:pt x="10172" y="18815"/>
                  </a:cubicBezTo>
                  <a:cubicBezTo>
                    <a:pt x="10202" y="18815"/>
                    <a:pt x="10231" y="18815"/>
                    <a:pt x="10260" y="18815"/>
                  </a:cubicBezTo>
                  <a:cubicBezTo>
                    <a:pt x="13629" y="18815"/>
                    <a:pt x="16723" y="16921"/>
                    <a:pt x="18211" y="13878"/>
                  </a:cubicBezTo>
                  <a:cubicBezTo>
                    <a:pt x="18878" y="12477"/>
                    <a:pt x="19212" y="10943"/>
                    <a:pt x="19145" y="9408"/>
                  </a:cubicBezTo>
                  <a:cubicBezTo>
                    <a:pt x="18812" y="4171"/>
                    <a:pt x="14509" y="35"/>
                    <a:pt x="9272" y="2"/>
                  </a:cubicBezTo>
                  <a:cubicBezTo>
                    <a:pt x="9232" y="1"/>
                    <a:pt x="9193" y="1"/>
                    <a:pt x="9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g151f531a617_1_192"/>
            <p:cNvSpPr/>
            <p:nvPr/>
          </p:nvSpPr>
          <p:spPr>
            <a:xfrm>
              <a:off x="6050800" y="2197374"/>
              <a:ext cx="426266" cy="215853"/>
            </a:xfrm>
            <a:custGeom>
              <a:rect b="b" l="l" r="r" t="t"/>
              <a:pathLst>
                <a:path extrusionOk="0" h="7440" w="16546">
                  <a:moveTo>
                    <a:pt x="8139" y="0"/>
                  </a:moveTo>
                  <a:cubicBezTo>
                    <a:pt x="5237" y="0"/>
                    <a:pt x="2402" y="868"/>
                    <a:pt x="0" y="2502"/>
                  </a:cubicBezTo>
                  <a:cubicBezTo>
                    <a:pt x="1768" y="5538"/>
                    <a:pt x="5004" y="7406"/>
                    <a:pt x="8506" y="7439"/>
                  </a:cubicBezTo>
                  <a:cubicBezTo>
                    <a:pt x="8536" y="7439"/>
                    <a:pt x="8565" y="7439"/>
                    <a:pt x="8594" y="7439"/>
                  </a:cubicBezTo>
                  <a:cubicBezTo>
                    <a:pt x="11963" y="7439"/>
                    <a:pt x="15057" y="5545"/>
                    <a:pt x="16545" y="2502"/>
                  </a:cubicBezTo>
                  <a:cubicBezTo>
                    <a:pt x="14044" y="868"/>
                    <a:pt x="11141" y="0"/>
                    <a:pt x="8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g151f531a617_1_192"/>
            <p:cNvSpPr/>
            <p:nvPr/>
          </p:nvSpPr>
          <p:spPr>
            <a:xfrm>
              <a:off x="6134132" y="1955583"/>
              <a:ext cx="239797" cy="215838"/>
            </a:xfrm>
            <a:custGeom>
              <a:rect b="b" l="l" r="r" t="t"/>
              <a:pathLst>
                <a:path extrusionOk="0" h="8378" w="9308">
                  <a:moveTo>
                    <a:pt x="4450" y="0"/>
                  </a:moveTo>
                  <a:cubicBezTo>
                    <a:pt x="3396" y="0"/>
                    <a:pt x="2357" y="392"/>
                    <a:pt x="1569" y="1181"/>
                  </a:cubicBezTo>
                  <a:cubicBezTo>
                    <a:pt x="1" y="2815"/>
                    <a:pt x="101" y="5450"/>
                    <a:pt x="1802" y="7118"/>
                  </a:cubicBezTo>
                  <a:cubicBezTo>
                    <a:pt x="2661" y="7961"/>
                    <a:pt x="3759" y="8377"/>
                    <a:pt x="4841" y="8377"/>
                  </a:cubicBezTo>
                  <a:cubicBezTo>
                    <a:pt x="5902" y="8377"/>
                    <a:pt x="6947" y="7977"/>
                    <a:pt x="7740" y="7185"/>
                  </a:cubicBezTo>
                  <a:cubicBezTo>
                    <a:pt x="9307" y="5550"/>
                    <a:pt x="9207" y="2915"/>
                    <a:pt x="7506" y="1247"/>
                  </a:cubicBezTo>
                  <a:cubicBezTo>
                    <a:pt x="6642" y="417"/>
                    <a:pt x="5538" y="0"/>
                    <a:pt x="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g151f531a617_1_192"/>
            <p:cNvSpPr/>
            <p:nvPr/>
          </p:nvSpPr>
          <p:spPr>
            <a:xfrm>
              <a:off x="7072527" y="4220267"/>
              <a:ext cx="86820" cy="182192"/>
            </a:xfrm>
            <a:custGeom>
              <a:rect b="b" l="l" r="r" t="t"/>
              <a:pathLst>
                <a:path extrusionOk="0" h="7072" w="3370">
                  <a:moveTo>
                    <a:pt x="1" y="0"/>
                  </a:moveTo>
                  <a:lnTo>
                    <a:pt x="301" y="7072"/>
                  </a:lnTo>
                  <a:lnTo>
                    <a:pt x="3370" y="707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g151f531a617_1_192"/>
            <p:cNvSpPr/>
            <p:nvPr/>
          </p:nvSpPr>
          <p:spPr>
            <a:xfrm>
              <a:off x="7072527" y="4220267"/>
              <a:ext cx="82543" cy="93698"/>
            </a:xfrm>
            <a:custGeom>
              <a:rect b="b" l="l" r="r" t="t"/>
              <a:pathLst>
                <a:path extrusionOk="0" h="3637" w="3204">
                  <a:moveTo>
                    <a:pt x="1" y="0"/>
                  </a:moveTo>
                  <a:lnTo>
                    <a:pt x="134" y="3636"/>
                  </a:lnTo>
                  <a:lnTo>
                    <a:pt x="3203" y="3636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B7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g151f531a617_1_192"/>
            <p:cNvSpPr/>
            <p:nvPr/>
          </p:nvSpPr>
          <p:spPr>
            <a:xfrm>
              <a:off x="7661182" y="4026900"/>
              <a:ext cx="169311" cy="186521"/>
            </a:xfrm>
            <a:custGeom>
              <a:rect b="b" l="l" r="r" t="t"/>
              <a:pathLst>
                <a:path extrusionOk="0" h="7240" w="6572">
                  <a:moveTo>
                    <a:pt x="2903" y="1"/>
                  </a:moveTo>
                  <a:lnTo>
                    <a:pt x="0" y="968"/>
                  </a:lnTo>
                  <a:lnTo>
                    <a:pt x="3670" y="7239"/>
                  </a:lnTo>
                  <a:lnTo>
                    <a:pt x="6572" y="627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g151f531a617_1_192"/>
            <p:cNvSpPr/>
            <p:nvPr/>
          </p:nvSpPr>
          <p:spPr>
            <a:xfrm>
              <a:off x="7661182" y="4026900"/>
              <a:ext cx="123763" cy="108306"/>
            </a:xfrm>
            <a:custGeom>
              <a:rect b="b" l="l" r="r" t="t"/>
              <a:pathLst>
                <a:path extrusionOk="0" h="4204" w="4804">
                  <a:moveTo>
                    <a:pt x="2903" y="1"/>
                  </a:moveTo>
                  <a:lnTo>
                    <a:pt x="0" y="968"/>
                  </a:lnTo>
                  <a:lnTo>
                    <a:pt x="1902" y="4204"/>
                  </a:lnTo>
                  <a:lnTo>
                    <a:pt x="4804" y="3237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B7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g151f531a617_1_192"/>
            <p:cNvSpPr/>
            <p:nvPr/>
          </p:nvSpPr>
          <p:spPr>
            <a:xfrm>
              <a:off x="7332927" y="1761700"/>
              <a:ext cx="270712" cy="640250"/>
            </a:xfrm>
            <a:custGeom>
              <a:rect b="b" l="l" r="r" t="t"/>
              <a:pathLst>
                <a:path extrusionOk="0" h="24852" w="10508">
                  <a:moveTo>
                    <a:pt x="3603" y="0"/>
                  </a:moveTo>
                  <a:lnTo>
                    <a:pt x="0" y="2969"/>
                  </a:lnTo>
                  <a:cubicBezTo>
                    <a:pt x="567" y="3736"/>
                    <a:pt x="1168" y="4570"/>
                    <a:pt x="1735" y="5404"/>
                  </a:cubicBezTo>
                  <a:cubicBezTo>
                    <a:pt x="2302" y="6238"/>
                    <a:pt x="2869" y="7039"/>
                    <a:pt x="3402" y="7906"/>
                  </a:cubicBezTo>
                  <a:cubicBezTo>
                    <a:pt x="3936" y="8740"/>
                    <a:pt x="4470" y="9607"/>
                    <a:pt x="4937" y="10441"/>
                  </a:cubicBezTo>
                  <a:cubicBezTo>
                    <a:pt x="5170" y="10875"/>
                    <a:pt x="5404" y="11342"/>
                    <a:pt x="5604" y="11742"/>
                  </a:cubicBezTo>
                  <a:lnTo>
                    <a:pt x="5904" y="12409"/>
                  </a:lnTo>
                  <a:lnTo>
                    <a:pt x="6204" y="13076"/>
                  </a:lnTo>
                  <a:lnTo>
                    <a:pt x="6271" y="13210"/>
                  </a:lnTo>
                  <a:lnTo>
                    <a:pt x="6305" y="13310"/>
                  </a:lnTo>
                  <a:cubicBezTo>
                    <a:pt x="6305" y="13310"/>
                    <a:pt x="6305" y="13343"/>
                    <a:pt x="6305" y="13343"/>
                  </a:cubicBezTo>
                  <a:lnTo>
                    <a:pt x="6338" y="13410"/>
                  </a:lnTo>
                  <a:cubicBezTo>
                    <a:pt x="6371" y="13577"/>
                    <a:pt x="6371" y="13710"/>
                    <a:pt x="6405" y="13877"/>
                  </a:cubicBezTo>
                  <a:cubicBezTo>
                    <a:pt x="6405" y="14277"/>
                    <a:pt x="6405" y="14711"/>
                    <a:pt x="6338" y="15111"/>
                  </a:cubicBezTo>
                  <a:cubicBezTo>
                    <a:pt x="6204" y="16078"/>
                    <a:pt x="6038" y="17012"/>
                    <a:pt x="5804" y="17980"/>
                  </a:cubicBezTo>
                  <a:cubicBezTo>
                    <a:pt x="5337" y="19915"/>
                    <a:pt x="4703" y="21916"/>
                    <a:pt x="4103" y="23884"/>
                  </a:cubicBezTo>
                  <a:lnTo>
                    <a:pt x="6171" y="24851"/>
                  </a:lnTo>
                  <a:cubicBezTo>
                    <a:pt x="7339" y="23017"/>
                    <a:pt x="8339" y="21049"/>
                    <a:pt x="9173" y="19014"/>
                  </a:cubicBezTo>
                  <a:cubicBezTo>
                    <a:pt x="9607" y="17980"/>
                    <a:pt x="9940" y="16879"/>
                    <a:pt x="10207" y="15778"/>
                  </a:cubicBezTo>
                  <a:cubicBezTo>
                    <a:pt x="10341" y="15144"/>
                    <a:pt x="10441" y="14511"/>
                    <a:pt x="10474" y="13877"/>
                  </a:cubicBezTo>
                  <a:cubicBezTo>
                    <a:pt x="10508" y="13510"/>
                    <a:pt x="10474" y="13110"/>
                    <a:pt x="10441" y="12743"/>
                  </a:cubicBezTo>
                  <a:lnTo>
                    <a:pt x="10407" y="12443"/>
                  </a:lnTo>
                  <a:lnTo>
                    <a:pt x="10307" y="12109"/>
                  </a:lnTo>
                  <a:lnTo>
                    <a:pt x="10274" y="11909"/>
                  </a:lnTo>
                  <a:lnTo>
                    <a:pt x="10241" y="11809"/>
                  </a:lnTo>
                  <a:lnTo>
                    <a:pt x="10174" y="11609"/>
                  </a:lnTo>
                  <a:cubicBezTo>
                    <a:pt x="9440" y="9474"/>
                    <a:pt x="8506" y="7406"/>
                    <a:pt x="7339" y="5471"/>
                  </a:cubicBezTo>
                  <a:cubicBezTo>
                    <a:pt x="6805" y="4504"/>
                    <a:pt x="6204" y="3603"/>
                    <a:pt x="5604" y="2702"/>
                  </a:cubicBezTo>
                  <a:cubicBezTo>
                    <a:pt x="5270" y="2235"/>
                    <a:pt x="4970" y="1802"/>
                    <a:pt x="4637" y="1335"/>
                  </a:cubicBezTo>
                  <a:cubicBezTo>
                    <a:pt x="4303" y="901"/>
                    <a:pt x="3970" y="467"/>
                    <a:pt x="360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g151f531a617_1_192"/>
            <p:cNvSpPr/>
            <p:nvPr/>
          </p:nvSpPr>
          <p:spPr>
            <a:xfrm>
              <a:off x="7412839" y="2358934"/>
              <a:ext cx="102277" cy="72212"/>
            </a:xfrm>
            <a:custGeom>
              <a:rect b="b" l="l" r="r" t="t"/>
              <a:pathLst>
                <a:path extrusionOk="0" h="2803" w="3970">
                  <a:moveTo>
                    <a:pt x="2702" y="1"/>
                  </a:moveTo>
                  <a:lnTo>
                    <a:pt x="1168" y="167"/>
                  </a:lnTo>
                  <a:lnTo>
                    <a:pt x="0" y="2803"/>
                  </a:lnTo>
                  <a:lnTo>
                    <a:pt x="3403" y="2803"/>
                  </a:lnTo>
                  <a:cubicBezTo>
                    <a:pt x="3403" y="2803"/>
                    <a:pt x="3970" y="801"/>
                    <a:pt x="2702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g151f531a617_1_192"/>
            <p:cNvSpPr/>
            <p:nvPr/>
          </p:nvSpPr>
          <p:spPr>
            <a:xfrm>
              <a:off x="7412839" y="2419502"/>
              <a:ext cx="91972" cy="77365"/>
            </a:xfrm>
            <a:custGeom>
              <a:rect b="b" l="l" r="r" t="t"/>
              <a:pathLst>
                <a:path extrusionOk="0" h="3003" w="3570">
                  <a:moveTo>
                    <a:pt x="0" y="1"/>
                  </a:moveTo>
                  <a:lnTo>
                    <a:pt x="401" y="3003"/>
                  </a:lnTo>
                  <a:lnTo>
                    <a:pt x="3569" y="236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g151f531a617_1_192"/>
            <p:cNvSpPr/>
            <p:nvPr/>
          </p:nvSpPr>
          <p:spPr>
            <a:xfrm>
              <a:off x="7020128" y="1404205"/>
              <a:ext cx="14633" cy="23238"/>
            </a:xfrm>
            <a:custGeom>
              <a:rect b="b" l="l" r="r" t="t"/>
              <a:pathLst>
                <a:path extrusionOk="0" h="902" w="568">
                  <a:moveTo>
                    <a:pt x="300" y="1"/>
                  </a:moveTo>
                  <a:cubicBezTo>
                    <a:pt x="133" y="1"/>
                    <a:pt x="0" y="201"/>
                    <a:pt x="0" y="468"/>
                  </a:cubicBezTo>
                  <a:cubicBezTo>
                    <a:pt x="0" y="701"/>
                    <a:pt x="133" y="901"/>
                    <a:pt x="300" y="901"/>
                  </a:cubicBezTo>
                  <a:cubicBezTo>
                    <a:pt x="434" y="901"/>
                    <a:pt x="567" y="701"/>
                    <a:pt x="567" y="468"/>
                  </a:cubicBezTo>
                  <a:cubicBezTo>
                    <a:pt x="567" y="201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g151f531a617_1_192"/>
            <p:cNvSpPr/>
            <p:nvPr/>
          </p:nvSpPr>
          <p:spPr>
            <a:xfrm>
              <a:off x="7002069" y="1427417"/>
              <a:ext cx="30967" cy="61315"/>
            </a:xfrm>
            <a:custGeom>
              <a:rect b="b" l="l" r="r" t="t"/>
              <a:pathLst>
                <a:path extrusionOk="0" h="2380" w="1202">
                  <a:moveTo>
                    <a:pt x="1201" y="0"/>
                  </a:moveTo>
                  <a:cubicBezTo>
                    <a:pt x="901" y="768"/>
                    <a:pt x="501" y="1468"/>
                    <a:pt x="1" y="2102"/>
                  </a:cubicBezTo>
                  <a:cubicBezTo>
                    <a:pt x="237" y="2291"/>
                    <a:pt x="523" y="2380"/>
                    <a:pt x="825" y="2380"/>
                  </a:cubicBezTo>
                  <a:cubicBezTo>
                    <a:pt x="949" y="2380"/>
                    <a:pt x="1075" y="2365"/>
                    <a:pt x="1201" y="2335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g151f531a617_1_192"/>
            <p:cNvSpPr/>
            <p:nvPr/>
          </p:nvSpPr>
          <p:spPr>
            <a:xfrm>
              <a:off x="7022318" y="1366439"/>
              <a:ext cx="39082" cy="14607"/>
            </a:xfrm>
            <a:custGeom>
              <a:rect b="b" l="l" r="r" t="t"/>
              <a:pathLst>
                <a:path extrusionOk="0" h="567" w="1517">
                  <a:moveTo>
                    <a:pt x="585" y="0"/>
                  </a:moveTo>
                  <a:cubicBezTo>
                    <a:pt x="437" y="0"/>
                    <a:pt x="289" y="22"/>
                    <a:pt x="149" y="66"/>
                  </a:cubicBezTo>
                  <a:cubicBezTo>
                    <a:pt x="0" y="125"/>
                    <a:pt x="63" y="343"/>
                    <a:pt x="196" y="343"/>
                  </a:cubicBezTo>
                  <a:cubicBezTo>
                    <a:pt x="213" y="343"/>
                    <a:pt x="230" y="340"/>
                    <a:pt x="249" y="333"/>
                  </a:cubicBezTo>
                  <a:cubicBezTo>
                    <a:pt x="359" y="303"/>
                    <a:pt x="469" y="288"/>
                    <a:pt x="577" y="288"/>
                  </a:cubicBezTo>
                  <a:cubicBezTo>
                    <a:pt x="830" y="288"/>
                    <a:pt x="1073" y="369"/>
                    <a:pt x="1283" y="533"/>
                  </a:cubicBezTo>
                  <a:cubicBezTo>
                    <a:pt x="1316" y="533"/>
                    <a:pt x="1349" y="566"/>
                    <a:pt x="1383" y="566"/>
                  </a:cubicBezTo>
                  <a:cubicBezTo>
                    <a:pt x="1416" y="566"/>
                    <a:pt x="1449" y="533"/>
                    <a:pt x="1483" y="499"/>
                  </a:cubicBezTo>
                  <a:cubicBezTo>
                    <a:pt x="1516" y="433"/>
                    <a:pt x="1516" y="333"/>
                    <a:pt x="1449" y="299"/>
                  </a:cubicBezTo>
                  <a:cubicBezTo>
                    <a:pt x="1202" y="96"/>
                    <a:pt x="893" y="0"/>
                    <a:pt x="5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g151f531a617_1_192"/>
            <p:cNvSpPr/>
            <p:nvPr/>
          </p:nvSpPr>
          <p:spPr>
            <a:xfrm>
              <a:off x="7016676" y="1489296"/>
              <a:ext cx="241498" cy="260407"/>
            </a:xfrm>
            <a:custGeom>
              <a:rect b="b" l="l" r="r" t="t"/>
              <a:pathLst>
                <a:path extrusionOk="0" h="10108" w="9374">
                  <a:moveTo>
                    <a:pt x="8673" y="0"/>
                  </a:moveTo>
                  <a:lnTo>
                    <a:pt x="4404" y="3669"/>
                  </a:lnTo>
                  <a:cubicBezTo>
                    <a:pt x="4837" y="5404"/>
                    <a:pt x="4904" y="7239"/>
                    <a:pt x="2402" y="7839"/>
                  </a:cubicBezTo>
                  <a:cubicBezTo>
                    <a:pt x="2402" y="7839"/>
                    <a:pt x="1" y="10107"/>
                    <a:pt x="4604" y="10107"/>
                  </a:cubicBezTo>
                  <a:cubicBezTo>
                    <a:pt x="8774" y="10107"/>
                    <a:pt x="9374" y="7839"/>
                    <a:pt x="9374" y="7839"/>
                  </a:cubicBezTo>
                  <a:cubicBezTo>
                    <a:pt x="7806" y="6338"/>
                    <a:pt x="8240" y="2235"/>
                    <a:pt x="867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g151f531a617_1_192"/>
            <p:cNvSpPr/>
            <p:nvPr/>
          </p:nvSpPr>
          <p:spPr>
            <a:xfrm>
              <a:off x="7059647" y="1656180"/>
              <a:ext cx="232043" cy="59125"/>
            </a:xfrm>
            <a:custGeom>
              <a:rect b="b" l="l" r="r" t="t"/>
              <a:pathLst>
                <a:path extrusionOk="0" h="2295" w="9007">
                  <a:moveTo>
                    <a:pt x="4224" y="0"/>
                  </a:moveTo>
                  <a:cubicBezTo>
                    <a:pt x="3087" y="0"/>
                    <a:pt x="1995" y="80"/>
                    <a:pt x="1368" y="294"/>
                  </a:cubicBezTo>
                  <a:cubicBezTo>
                    <a:pt x="501" y="560"/>
                    <a:pt x="0" y="1428"/>
                    <a:pt x="267" y="2295"/>
                  </a:cubicBezTo>
                  <a:lnTo>
                    <a:pt x="8306" y="2128"/>
                  </a:lnTo>
                  <a:cubicBezTo>
                    <a:pt x="8640" y="1428"/>
                    <a:pt x="9007" y="594"/>
                    <a:pt x="8240" y="360"/>
                  </a:cubicBezTo>
                  <a:cubicBezTo>
                    <a:pt x="7739" y="180"/>
                    <a:pt x="5930" y="0"/>
                    <a:pt x="4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g151f531a617_1_192"/>
            <p:cNvSpPr/>
            <p:nvPr/>
          </p:nvSpPr>
          <p:spPr>
            <a:xfrm>
              <a:off x="7715307" y="4213389"/>
              <a:ext cx="37845" cy="27643"/>
            </a:xfrm>
            <a:custGeom>
              <a:rect b="b" l="l" r="r" t="t"/>
              <a:pathLst>
                <a:path extrusionOk="0" h="1073" w="1469">
                  <a:moveTo>
                    <a:pt x="1235" y="167"/>
                  </a:moveTo>
                  <a:lnTo>
                    <a:pt x="1235" y="167"/>
                  </a:lnTo>
                  <a:cubicBezTo>
                    <a:pt x="977" y="489"/>
                    <a:pt x="533" y="936"/>
                    <a:pt x="323" y="936"/>
                  </a:cubicBezTo>
                  <a:cubicBezTo>
                    <a:pt x="315" y="936"/>
                    <a:pt x="308" y="936"/>
                    <a:pt x="301" y="934"/>
                  </a:cubicBezTo>
                  <a:cubicBezTo>
                    <a:pt x="268" y="934"/>
                    <a:pt x="201" y="934"/>
                    <a:pt x="168" y="801"/>
                  </a:cubicBezTo>
                  <a:cubicBezTo>
                    <a:pt x="168" y="734"/>
                    <a:pt x="168" y="668"/>
                    <a:pt x="201" y="634"/>
                  </a:cubicBezTo>
                  <a:cubicBezTo>
                    <a:pt x="201" y="601"/>
                    <a:pt x="234" y="567"/>
                    <a:pt x="268" y="567"/>
                  </a:cubicBezTo>
                  <a:cubicBezTo>
                    <a:pt x="535" y="367"/>
                    <a:pt x="868" y="234"/>
                    <a:pt x="1235" y="167"/>
                  </a:cubicBezTo>
                  <a:close/>
                  <a:moveTo>
                    <a:pt x="1369" y="0"/>
                  </a:moveTo>
                  <a:cubicBezTo>
                    <a:pt x="1335" y="0"/>
                    <a:pt x="335" y="167"/>
                    <a:pt x="68" y="534"/>
                  </a:cubicBezTo>
                  <a:cubicBezTo>
                    <a:pt x="34" y="634"/>
                    <a:pt x="1" y="734"/>
                    <a:pt x="34" y="834"/>
                  </a:cubicBezTo>
                  <a:cubicBezTo>
                    <a:pt x="34" y="968"/>
                    <a:pt x="134" y="1068"/>
                    <a:pt x="268" y="1068"/>
                  </a:cubicBezTo>
                  <a:cubicBezTo>
                    <a:pt x="285" y="1071"/>
                    <a:pt x="302" y="1072"/>
                    <a:pt x="320" y="1072"/>
                  </a:cubicBezTo>
                  <a:cubicBezTo>
                    <a:pt x="508" y="1072"/>
                    <a:pt x="722" y="914"/>
                    <a:pt x="935" y="701"/>
                  </a:cubicBezTo>
                  <a:cubicBezTo>
                    <a:pt x="1135" y="534"/>
                    <a:pt x="1302" y="334"/>
                    <a:pt x="1469" y="100"/>
                  </a:cubicBezTo>
                  <a:cubicBezTo>
                    <a:pt x="1469" y="67"/>
                    <a:pt x="1469" y="34"/>
                    <a:pt x="1469" y="34"/>
                  </a:cubicBezTo>
                  <a:cubicBezTo>
                    <a:pt x="1435" y="0"/>
                    <a:pt x="1402" y="0"/>
                    <a:pt x="1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g151f531a617_1_192"/>
            <p:cNvSpPr/>
            <p:nvPr/>
          </p:nvSpPr>
          <p:spPr>
            <a:xfrm>
              <a:off x="7712731" y="4198731"/>
              <a:ext cx="40421" cy="19245"/>
            </a:xfrm>
            <a:custGeom>
              <a:rect b="b" l="l" r="r" t="t"/>
              <a:pathLst>
                <a:path extrusionOk="0" h="747" w="1569">
                  <a:moveTo>
                    <a:pt x="401" y="136"/>
                  </a:moveTo>
                  <a:cubicBezTo>
                    <a:pt x="735" y="202"/>
                    <a:pt x="1068" y="336"/>
                    <a:pt x="1335" y="569"/>
                  </a:cubicBezTo>
                  <a:cubicBezTo>
                    <a:pt x="1250" y="584"/>
                    <a:pt x="1153" y="590"/>
                    <a:pt x="1054" y="590"/>
                  </a:cubicBezTo>
                  <a:cubicBezTo>
                    <a:pt x="687" y="590"/>
                    <a:pt x="273" y="500"/>
                    <a:pt x="168" y="369"/>
                  </a:cubicBezTo>
                  <a:cubicBezTo>
                    <a:pt x="168" y="336"/>
                    <a:pt x="134" y="303"/>
                    <a:pt x="201" y="236"/>
                  </a:cubicBezTo>
                  <a:lnTo>
                    <a:pt x="234" y="202"/>
                  </a:lnTo>
                  <a:cubicBezTo>
                    <a:pt x="268" y="169"/>
                    <a:pt x="334" y="136"/>
                    <a:pt x="401" y="136"/>
                  </a:cubicBezTo>
                  <a:close/>
                  <a:moveTo>
                    <a:pt x="408" y="1"/>
                  </a:moveTo>
                  <a:cubicBezTo>
                    <a:pt x="395" y="1"/>
                    <a:pt x="381" y="1"/>
                    <a:pt x="368" y="2"/>
                  </a:cubicBezTo>
                  <a:cubicBezTo>
                    <a:pt x="268" y="2"/>
                    <a:pt x="168" y="69"/>
                    <a:pt x="101" y="136"/>
                  </a:cubicBezTo>
                  <a:cubicBezTo>
                    <a:pt x="1" y="236"/>
                    <a:pt x="1" y="336"/>
                    <a:pt x="68" y="436"/>
                  </a:cubicBezTo>
                  <a:cubicBezTo>
                    <a:pt x="211" y="651"/>
                    <a:pt x="714" y="746"/>
                    <a:pt x="1110" y="746"/>
                  </a:cubicBezTo>
                  <a:cubicBezTo>
                    <a:pt x="1267" y="746"/>
                    <a:pt x="1407" y="731"/>
                    <a:pt x="1502" y="703"/>
                  </a:cubicBezTo>
                  <a:lnTo>
                    <a:pt x="1535" y="669"/>
                  </a:lnTo>
                  <a:cubicBezTo>
                    <a:pt x="1535" y="669"/>
                    <a:pt x="1535" y="669"/>
                    <a:pt x="1569" y="636"/>
                  </a:cubicBezTo>
                  <a:cubicBezTo>
                    <a:pt x="1569" y="603"/>
                    <a:pt x="1535" y="603"/>
                    <a:pt x="1535" y="569"/>
                  </a:cubicBezTo>
                  <a:cubicBezTo>
                    <a:pt x="1503" y="537"/>
                    <a:pt x="872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g151f531a617_1_192"/>
            <p:cNvSpPr/>
            <p:nvPr/>
          </p:nvSpPr>
          <p:spPr>
            <a:xfrm>
              <a:off x="7023554" y="4387358"/>
              <a:ext cx="50726" cy="19399"/>
            </a:xfrm>
            <a:custGeom>
              <a:rect b="b" l="l" r="r" t="t"/>
              <a:pathLst>
                <a:path extrusionOk="0" h="753" w="1969">
                  <a:moveTo>
                    <a:pt x="467" y="152"/>
                  </a:moveTo>
                  <a:cubicBezTo>
                    <a:pt x="901" y="219"/>
                    <a:pt x="1301" y="319"/>
                    <a:pt x="1668" y="553"/>
                  </a:cubicBezTo>
                  <a:cubicBezTo>
                    <a:pt x="1461" y="577"/>
                    <a:pt x="1226" y="593"/>
                    <a:pt x="1006" y="593"/>
                  </a:cubicBezTo>
                  <a:cubicBezTo>
                    <a:pt x="625" y="593"/>
                    <a:pt x="285" y="546"/>
                    <a:pt x="201" y="419"/>
                  </a:cubicBezTo>
                  <a:cubicBezTo>
                    <a:pt x="167" y="386"/>
                    <a:pt x="134" y="352"/>
                    <a:pt x="201" y="252"/>
                  </a:cubicBezTo>
                  <a:cubicBezTo>
                    <a:pt x="234" y="219"/>
                    <a:pt x="267" y="152"/>
                    <a:pt x="334" y="152"/>
                  </a:cubicBezTo>
                  <a:close/>
                  <a:moveTo>
                    <a:pt x="458" y="0"/>
                  </a:moveTo>
                  <a:cubicBezTo>
                    <a:pt x="401" y="0"/>
                    <a:pt x="348" y="6"/>
                    <a:pt x="301" y="19"/>
                  </a:cubicBezTo>
                  <a:cubicBezTo>
                    <a:pt x="201" y="52"/>
                    <a:pt x="101" y="119"/>
                    <a:pt x="67" y="219"/>
                  </a:cubicBezTo>
                  <a:cubicBezTo>
                    <a:pt x="0" y="286"/>
                    <a:pt x="0" y="419"/>
                    <a:pt x="67" y="519"/>
                  </a:cubicBezTo>
                  <a:cubicBezTo>
                    <a:pt x="201" y="686"/>
                    <a:pt x="568" y="753"/>
                    <a:pt x="968" y="753"/>
                  </a:cubicBezTo>
                  <a:cubicBezTo>
                    <a:pt x="1268" y="753"/>
                    <a:pt x="1602" y="719"/>
                    <a:pt x="1902" y="653"/>
                  </a:cubicBezTo>
                  <a:cubicBezTo>
                    <a:pt x="1935" y="653"/>
                    <a:pt x="1935" y="619"/>
                    <a:pt x="1969" y="619"/>
                  </a:cubicBezTo>
                  <a:cubicBezTo>
                    <a:pt x="1969" y="586"/>
                    <a:pt x="1935" y="553"/>
                    <a:pt x="1935" y="519"/>
                  </a:cubicBezTo>
                  <a:cubicBezTo>
                    <a:pt x="1875" y="519"/>
                    <a:pt x="995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g151f531a617_1_192"/>
            <p:cNvSpPr/>
            <p:nvPr/>
          </p:nvSpPr>
          <p:spPr>
            <a:xfrm>
              <a:off x="7043314" y="4368706"/>
              <a:ext cx="30967" cy="35861"/>
            </a:xfrm>
            <a:custGeom>
              <a:rect b="b" l="l" r="r" t="t"/>
              <a:pathLst>
                <a:path extrusionOk="0" h="1392" w="1202">
                  <a:moveTo>
                    <a:pt x="368" y="142"/>
                  </a:moveTo>
                  <a:cubicBezTo>
                    <a:pt x="468" y="142"/>
                    <a:pt x="534" y="176"/>
                    <a:pt x="601" y="243"/>
                  </a:cubicBezTo>
                  <a:cubicBezTo>
                    <a:pt x="835" y="476"/>
                    <a:pt x="1001" y="810"/>
                    <a:pt x="1035" y="1177"/>
                  </a:cubicBezTo>
                  <a:cubicBezTo>
                    <a:pt x="668" y="943"/>
                    <a:pt x="167" y="443"/>
                    <a:pt x="201" y="209"/>
                  </a:cubicBezTo>
                  <a:cubicBezTo>
                    <a:pt x="201" y="209"/>
                    <a:pt x="201" y="142"/>
                    <a:pt x="334" y="142"/>
                  </a:cubicBezTo>
                  <a:close/>
                  <a:moveTo>
                    <a:pt x="387" y="0"/>
                  </a:moveTo>
                  <a:cubicBezTo>
                    <a:pt x="359" y="0"/>
                    <a:pt x="330" y="3"/>
                    <a:pt x="301" y="9"/>
                  </a:cubicBezTo>
                  <a:cubicBezTo>
                    <a:pt x="101" y="42"/>
                    <a:pt x="34" y="142"/>
                    <a:pt x="34" y="209"/>
                  </a:cubicBezTo>
                  <a:cubicBezTo>
                    <a:pt x="1" y="543"/>
                    <a:pt x="735" y="1210"/>
                    <a:pt x="1101" y="1377"/>
                  </a:cubicBezTo>
                  <a:lnTo>
                    <a:pt x="1135" y="1377"/>
                  </a:lnTo>
                  <a:cubicBezTo>
                    <a:pt x="1135" y="1388"/>
                    <a:pt x="1139" y="1392"/>
                    <a:pt x="1143" y="1392"/>
                  </a:cubicBezTo>
                  <a:cubicBezTo>
                    <a:pt x="1153" y="1392"/>
                    <a:pt x="1168" y="1377"/>
                    <a:pt x="1168" y="1377"/>
                  </a:cubicBezTo>
                  <a:cubicBezTo>
                    <a:pt x="1202" y="1377"/>
                    <a:pt x="1202" y="1343"/>
                    <a:pt x="1202" y="1310"/>
                  </a:cubicBezTo>
                  <a:cubicBezTo>
                    <a:pt x="1202" y="1277"/>
                    <a:pt x="1135" y="443"/>
                    <a:pt x="735" y="142"/>
                  </a:cubicBezTo>
                  <a:cubicBezTo>
                    <a:pt x="625" y="60"/>
                    <a:pt x="515" y="0"/>
                    <a:pt x="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g151f531a617_1_192"/>
            <p:cNvSpPr/>
            <p:nvPr/>
          </p:nvSpPr>
          <p:spPr>
            <a:xfrm>
              <a:off x="7680014" y="4140870"/>
              <a:ext cx="208934" cy="222974"/>
            </a:xfrm>
            <a:custGeom>
              <a:rect b="b" l="l" r="r" t="t"/>
              <a:pathLst>
                <a:path extrusionOk="0" h="8655" w="8110">
                  <a:moveTo>
                    <a:pt x="5358" y="0"/>
                  </a:moveTo>
                  <a:cubicBezTo>
                    <a:pt x="5294" y="0"/>
                    <a:pt x="5229" y="25"/>
                    <a:pt x="5174" y="80"/>
                  </a:cubicBezTo>
                  <a:lnTo>
                    <a:pt x="2672" y="2448"/>
                  </a:lnTo>
                  <a:cubicBezTo>
                    <a:pt x="2538" y="2582"/>
                    <a:pt x="2472" y="2749"/>
                    <a:pt x="2472" y="2949"/>
                  </a:cubicBezTo>
                  <a:cubicBezTo>
                    <a:pt x="2372" y="3950"/>
                    <a:pt x="1538" y="5884"/>
                    <a:pt x="203" y="7886"/>
                  </a:cubicBezTo>
                  <a:cubicBezTo>
                    <a:pt x="1" y="8179"/>
                    <a:pt x="392" y="8654"/>
                    <a:pt x="955" y="8654"/>
                  </a:cubicBezTo>
                  <a:cubicBezTo>
                    <a:pt x="1225" y="8654"/>
                    <a:pt x="1535" y="8545"/>
                    <a:pt x="1838" y="8253"/>
                  </a:cubicBezTo>
                  <a:cubicBezTo>
                    <a:pt x="2772" y="7352"/>
                    <a:pt x="4773" y="5150"/>
                    <a:pt x="5441" y="4517"/>
                  </a:cubicBezTo>
                  <a:cubicBezTo>
                    <a:pt x="6541" y="3483"/>
                    <a:pt x="7008" y="3149"/>
                    <a:pt x="7876" y="2315"/>
                  </a:cubicBezTo>
                  <a:cubicBezTo>
                    <a:pt x="8109" y="2115"/>
                    <a:pt x="8076" y="1748"/>
                    <a:pt x="7842" y="1615"/>
                  </a:cubicBezTo>
                  <a:lnTo>
                    <a:pt x="5507" y="47"/>
                  </a:lnTo>
                  <a:cubicBezTo>
                    <a:pt x="5462" y="17"/>
                    <a:pt x="5411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g151f531a617_1_192"/>
            <p:cNvSpPr/>
            <p:nvPr/>
          </p:nvSpPr>
          <p:spPr>
            <a:xfrm>
              <a:off x="6881762" y="4393850"/>
              <a:ext cx="308532" cy="89396"/>
            </a:xfrm>
            <a:custGeom>
              <a:rect b="b" l="l" r="r" t="t"/>
              <a:pathLst>
                <a:path extrusionOk="0" h="3470" w="11976">
                  <a:moveTo>
                    <a:pt x="7706" y="0"/>
                  </a:moveTo>
                  <a:cubicBezTo>
                    <a:pt x="7439" y="0"/>
                    <a:pt x="7172" y="67"/>
                    <a:pt x="6972" y="234"/>
                  </a:cubicBezTo>
                  <a:cubicBezTo>
                    <a:pt x="4904" y="1502"/>
                    <a:pt x="2936" y="1568"/>
                    <a:pt x="534" y="2069"/>
                  </a:cubicBezTo>
                  <a:cubicBezTo>
                    <a:pt x="1" y="2202"/>
                    <a:pt x="367" y="3470"/>
                    <a:pt x="1635" y="3470"/>
                  </a:cubicBezTo>
                  <a:cubicBezTo>
                    <a:pt x="3703" y="3470"/>
                    <a:pt x="5238" y="3370"/>
                    <a:pt x="7006" y="3370"/>
                  </a:cubicBezTo>
                  <a:cubicBezTo>
                    <a:pt x="8540" y="3370"/>
                    <a:pt x="10275" y="3470"/>
                    <a:pt x="11475" y="3470"/>
                  </a:cubicBezTo>
                  <a:cubicBezTo>
                    <a:pt x="11776" y="3470"/>
                    <a:pt x="11976" y="3203"/>
                    <a:pt x="11909" y="2903"/>
                  </a:cubicBezTo>
                  <a:lnTo>
                    <a:pt x="11309" y="201"/>
                  </a:lnTo>
                  <a:cubicBezTo>
                    <a:pt x="11275" y="67"/>
                    <a:pt x="11175" y="0"/>
                    <a:pt x="11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g151f531a617_1_192"/>
            <p:cNvSpPr/>
            <p:nvPr/>
          </p:nvSpPr>
          <p:spPr>
            <a:xfrm>
              <a:off x="6404836" y="1802095"/>
              <a:ext cx="563761" cy="375205"/>
            </a:xfrm>
            <a:custGeom>
              <a:rect b="b" l="l" r="r" t="t"/>
              <a:pathLst>
                <a:path extrusionOk="0" h="14564" w="21883">
                  <a:moveTo>
                    <a:pt x="18047" y="0"/>
                  </a:moveTo>
                  <a:cubicBezTo>
                    <a:pt x="16879" y="1635"/>
                    <a:pt x="15645" y="3302"/>
                    <a:pt x="14411" y="4904"/>
                  </a:cubicBezTo>
                  <a:cubicBezTo>
                    <a:pt x="13176" y="6538"/>
                    <a:pt x="11909" y="8106"/>
                    <a:pt x="10608" y="9607"/>
                  </a:cubicBezTo>
                  <a:lnTo>
                    <a:pt x="10141" y="10141"/>
                  </a:lnTo>
                  <a:lnTo>
                    <a:pt x="10007" y="10274"/>
                  </a:lnTo>
                  <a:lnTo>
                    <a:pt x="9974" y="10307"/>
                  </a:lnTo>
                  <a:cubicBezTo>
                    <a:pt x="9974" y="10307"/>
                    <a:pt x="10007" y="10341"/>
                    <a:pt x="9974" y="10341"/>
                  </a:cubicBezTo>
                  <a:cubicBezTo>
                    <a:pt x="9774" y="10474"/>
                    <a:pt x="9540" y="10574"/>
                    <a:pt x="9274" y="10608"/>
                  </a:cubicBezTo>
                  <a:cubicBezTo>
                    <a:pt x="8695" y="10697"/>
                    <a:pt x="8117" y="10741"/>
                    <a:pt x="7539" y="10741"/>
                  </a:cubicBezTo>
                  <a:cubicBezTo>
                    <a:pt x="7250" y="10741"/>
                    <a:pt x="6961" y="10730"/>
                    <a:pt x="6672" y="10708"/>
                  </a:cubicBezTo>
                  <a:cubicBezTo>
                    <a:pt x="4670" y="10574"/>
                    <a:pt x="2702" y="10307"/>
                    <a:pt x="768" y="9907"/>
                  </a:cubicBezTo>
                  <a:lnTo>
                    <a:pt x="0" y="12075"/>
                  </a:lnTo>
                  <a:cubicBezTo>
                    <a:pt x="1968" y="13043"/>
                    <a:pt x="4037" y="13777"/>
                    <a:pt x="6171" y="14244"/>
                  </a:cubicBezTo>
                  <a:cubicBezTo>
                    <a:pt x="7132" y="14457"/>
                    <a:pt x="8093" y="14564"/>
                    <a:pt x="9071" y="14564"/>
                  </a:cubicBezTo>
                  <a:cubicBezTo>
                    <a:pt x="9315" y="14564"/>
                    <a:pt x="9560" y="14557"/>
                    <a:pt x="9807" y="14544"/>
                  </a:cubicBezTo>
                  <a:cubicBezTo>
                    <a:pt x="10575" y="14510"/>
                    <a:pt x="11375" y="14277"/>
                    <a:pt x="12076" y="13910"/>
                  </a:cubicBezTo>
                  <a:cubicBezTo>
                    <a:pt x="12276" y="13777"/>
                    <a:pt x="12509" y="13643"/>
                    <a:pt x="12709" y="13510"/>
                  </a:cubicBezTo>
                  <a:lnTo>
                    <a:pt x="12843" y="13376"/>
                  </a:lnTo>
                  <a:lnTo>
                    <a:pt x="12976" y="13276"/>
                  </a:lnTo>
                  <a:lnTo>
                    <a:pt x="13110" y="13143"/>
                  </a:lnTo>
                  <a:lnTo>
                    <a:pt x="13710" y="12576"/>
                  </a:lnTo>
                  <a:cubicBezTo>
                    <a:pt x="15245" y="11041"/>
                    <a:pt x="16679" y="9440"/>
                    <a:pt x="18047" y="7772"/>
                  </a:cubicBezTo>
                  <a:cubicBezTo>
                    <a:pt x="19381" y="6138"/>
                    <a:pt x="20648" y="4437"/>
                    <a:pt x="21883" y="2669"/>
                  </a:cubicBezTo>
                  <a:lnTo>
                    <a:pt x="18047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g151f531a617_1_192"/>
            <p:cNvSpPr/>
            <p:nvPr/>
          </p:nvSpPr>
          <p:spPr>
            <a:xfrm>
              <a:off x="7271794" y="1706879"/>
              <a:ext cx="286299" cy="322959"/>
            </a:xfrm>
            <a:custGeom>
              <a:rect b="b" l="l" r="r" t="t"/>
              <a:pathLst>
                <a:path extrusionOk="0" h="12536" w="11113">
                  <a:moveTo>
                    <a:pt x="4171" y="1"/>
                  </a:moveTo>
                  <a:cubicBezTo>
                    <a:pt x="1661" y="1"/>
                    <a:pt x="1" y="2800"/>
                    <a:pt x="1572" y="6064"/>
                  </a:cubicBezTo>
                  <a:cubicBezTo>
                    <a:pt x="2640" y="8299"/>
                    <a:pt x="3907" y="10468"/>
                    <a:pt x="5342" y="12536"/>
                  </a:cubicBezTo>
                  <a:lnTo>
                    <a:pt x="11113" y="8566"/>
                  </a:lnTo>
                  <a:cubicBezTo>
                    <a:pt x="11113" y="8566"/>
                    <a:pt x="7844" y="761"/>
                    <a:pt x="4975" y="93"/>
                  </a:cubicBezTo>
                  <a:cubicBezTo>
                    <a:pt x="4700" y="31"/>
                    <a:pt x="4431" y="1"/>
                    <a:pt x="4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g151f531a617_1_192"/>
            <p:cNvSpPr/>
            <p:nvPr/>
          </p:nvSpPr>
          <p:spPr>
            <a:xfrm>
              <a:off x="7346658" y="1838187"/>
              <a:ext cx="70512" cy="191647"/>
            </a:xfrm>
            <a:custGeom>
              <a:rect b="b" l="l" r="r" t="t"/>
              <a:pathLst>
                <a:path extrusionOk="0" h="7439" w="2737">
                  <a:moveTo>
                    <a:pt x="1" y="0"/>
                  </a:moveTo>
                  <a:lnTo>
                    <a:pt x="1" y="3569"/>
                  </a:lnTo>
                  <a:cubicBezTo>
                    <a:pt x="1268" y="5771"/>
                    <a:pt x="2436" y="7439"/>
                    <a:pt x="2436" y="7439"/>
                  </a:cubicBezTo>
                  <a:lnTo>
                    <a:pt x="2736" y="72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g151f531a617_1_192"/>
            <p:cNvSpPr/>
            <p:nvPr/>
          </p:nvSpPr>
          <p:spPr>
            <a:xfrm>
              <a:off x="6873158" y="1688640"/>
              <a:ext cx="526817" cy="706434"/>
            </a:xfrm>
            <a:custGeom>
              <a:rect b="b" l="l" r="r" t="t"/>
              <a:pathLst>
                <a:path extrusionOk="0" h="27421" w="20449">
                  <a:moveTo>
                    <a:pt x="11459" y="1"/>
                  </a:moveTo>
                  <a:cubicBezTo>
                    <a:pt x="10300" y="1"/>
                    <a:pt x="9141" y="34"/>
                    <a:pt x="7973" y="101"/>
                  </a:cubicBezTo>
                  <a:cubicBezTo>
                    <a:pt x="6406" y="268"/>
                    <a:pt x="4804" y="535"/>
                    <a:pt x="3270" y="968"/>
                  </a:cubicBezTo>
                  <a:cubicBezTo>
                    <a:pt x="3270" y="968"/>
                    <a:pt x="1" y="4638"/>
                    <a:pt x="3103" y="27421"/>
                  </a:cubicBezTo>
                  <a:lnTo>
                    <a:pt x="19482" y="27421"/>
                  </a:lnTo>
                  <a:cubicBezTo>
                    <a:pt x="19582" y="24919"/>
                    <a:pt x="18014" y="12643"/>
                    <a:pt x="20449" y="801"/>
                  </a:cubicBezTo>
                  <a:cubicBezTo>
                    <a:pt x="18614" y="435"/>
                    <a:pt x="16780" y="201"/>
                    <a:pt x="14945" y="101"/>
                  </a:cubicBezTo>
                  <a:cubicBezTo>
                    <a:pt x="13777" y="34"/>
                    <a:pt x="12618" y="1"/>
                    <a:pt x="11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g151f531a617_1_192"/>
            <p:cNvSpPr/>
            <p:nvPr/>
          </p:nvSpPr>
          <p:spPr>
            <a:xfrm>
              <a:off x="6918704" y="1882857"/>
              <a:ext cx="85969" cy="181368"/>
            </a:xfrm>
            <a:custGeom>
              <a:rect b="b" l="l" r="r" t="t"/>
              <a:pathLst>
                <a:path extrusionOk="0" h="7040" w="3337">
                  <a:moveTo>
                    <a:pt x="3337" y="1"/>
                  </a:moveTo>
                  <a:lnTo>
                    <a:pt x="1" y="3070"/>
                  </a:lnTo>
                  <a:cubicBezTo>
                    <a:pt x="1" y="4237"/>
                    <a:pt x="34" y="5571"/>
                    <a:pt x="101" y="7039"/>
                  </a:cubicBezTo>
                  <a:cubicBezTo>
                    <a:pt x="1769" y="5004"/>
                    <a:pt x="2903" y="2603"/>
                    <a:pt x="3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g151f531a617_1_192"/>
            <p:cNvSpPr/>
            <p:nvPr/>
          </p:nvSpPr>
          <p:spPr>
            <a:xfrm>
              <a:off x="6756303" y="1711851"/>
              <a:ext cx="294775" cy="330894"/>
            </a:xfrm>
            <a:custGeom>
              <a:rect b="b" l="l" r="r" t="t"/>
              <a:pathLst>
                <a:path extrusionOk="0" h="12844" w="11442">
                  <a:moveTo>
                    <a:pt x="8419" y="1"/>
                  </a:moveTo>
                  <a:cubicBezTo>
                    <a:pt x="7202" y="1"/>
                    <a:pt x="5714" y="691"/>
                    <a:pt x="4270" y="2135"/>
                  </a:cubicBezTo>
                  <a:cubicBezTo>
                    <a:pt x="1568" y="4804"/>
                    <a:pt x="0" y="8907"/>
                    <a:pt x="0" y="8907"/>
                  </a:cubicBezTo>
                  <a:lnTo>
                    <a:pt x="5738" y="12843"/>
                  </a:lnTo>
                  <a:cubicBezTo>
                    <a:pt x="5738" y="12843"/>
                    <a:pt x="11442" y="5438"/>
                    <a:pt x="11042" y="2536"/>
                  </a:cubicBezTo>
                  <a:cubicBezTo>
                    <a:pt x="10812" y="875"/>
                    <a:pt x="9788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g151f531a617_1_192"/>
            <p:cNvSpPr/>
            <p:nvPr/>
          </p:nvSpPr>
          <p:spPr>
            <a:xfrm>
              <a:off x="6314593" y="2004040"/>
              <a:ext cx="120337" cy="114076"/>
            </a:xfrm>
            <a:custGeom>
              <a:rect b="b" l="l" r="r" t="t"/>
              <a:pathLst>
                <a:path extrusionOk="0" h="4428" w="4671">
                  <a:moveTo>
                    <a:pt x="2403" y="0"/>
                  </a:moveTo>
                  <a:lnTo>
                    <a:pt x="1" y="3102"/>
                  </a:lnTo>
                  <a:cubicBezTo>
                    <a:pt x="1" y="3102"/>
                    <a:pt x="1402" y="4427"/>
                    <a:pt x="3203" y="4427"/>
                  </a:cubicBezTo>
                  <a:cubicBezTo>
                    <a:pt x="3462" y="4427"/>
                    <a:pt x="3730" y="4400"/>
                    <a:pt x="4004" y="4336"/>
                  </a:cubicBezTo>
                  <a:lnTo>
                    <a:pt x="4671" y="2335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g151f531a617_1_192"/>
            <p:cNvSpPr/>
            <p:nvPr/>
          </p:nvSpPr>
          <p:spPr>
            <a:xfrm>
              <a:off x="6273095" y="1972848"/>
              <a:ext cx="105729" cy="112582"/>
            </a:xfrm>
            <a:custGeom>
              <a:rect b="b" l="l" r="r" t="t"/>
              <a:pathLst>
                <a:path extrusionOk="0" h="4370" w="4104">
                  <a:moveTo>
                    <a:pt x="1035" y="0"/>
                  </a:moveTo>
                  <a:lnTo>
                    <a:pt x="1" y="3236"/>
                  </a:lnTo>
                  <a:lnTo>
                    <a:pt x="1702" y="4370"/>
                  </a:lnTo>
                  <a:lnTo>
                    <a:pt x="4104" y="130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g151f531a617_1_192"/>
            <p:cNvSpPr/>
            <p:nvPr/>
          </p:nvSpPr>
          <p:spPr>
            <a:xfrm>
              <a:off x="7013250" y="1287814"/>
              <a:ext cx="238818" cy="309202"/>
            </a:xfrm>
            <a:custGeom>
              <a:rect b="b" l="l" r="r" t="t"/>
              <a:pathLst>
                <a:path extrusionOk="0" h="12002" w="9270">
                  <a:moveTo>
                    <a:pt x="4955" y="1"/>
                  </a:moveTo>
                  <a:cubicBezTo>
                    <a:pt x="4434" y="1"/>
                    <a:pt x="3898" y="100"/>
                    <a:pt x="3369" y="316"/>
                  </a:cubicBezTo>
                  <a:cubicBezTo>
                    <a:pt x="400" y="1517"/>
                    <a:pt x="0" y="6020"/>
                    <a:pt x="667" y="8755"/>
                  </a:cubicBezTo>
                  <a:cubicBezTo>
                    <a:pt x="1124" y="10732"/>
                    <a:pt x="2867" y="12001"/>
                    <a:pt x="4673" y="12001"/>
                  </a:cubicBezTo>
                  <a:cubicBezTo>
                    <a:pt x="5640" y="12001"/>
                    <a:pt x="6625" y="11637"/>
                    <a:pt x="7439" y="10823"/>
                  </a:cubicBezTo>
                  <a:cubicBezTo>
                    <a:pt x="8940" y="9289"/>
                    <a:pt x="8907" y="7487"/>
                    <a:pt x="9107" y="4452"/>
                  </a:cubicBezTo>
                  <a:cubicBezTo>
                    <a:pt x="9270" y="1949"/>
                    <a:pt x="7259" y="1"/>
                    <a:pt x="495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g151f531a617_1_192"/>
            <p:cNvSpPr/>
            <p:nvPr/>
          </p:nvSpPr>
          <p:spPr>
            <a:xfrm>
              <a:off x="6883179" y="1204449"/>
              <a:ext cx="478126" cy="343749"/>
            </a:xfrm>
            <a:custGeom>
              <a:rect b="b" l="l" r="r" t="t"/>
              <a:pathLst>
                <a:path extrusionOk="0" h="13343" w="18559">
                  <a:moveTo>
                    <a:pt x="13576" y="1"/>
                  </a:moveTo>
                  <a:cubicBezTo>
                    <a:pt x="12508" y="1"/>
                    <a:pt x="11314" y="348"/>
                    <a:pt x="9886" y="983"/>
                  </a:cubicBezTo>
                  <a:cubicBezTo>
                    <a:pt x="9330" y="1223"/>
                    <a:pt x="8889" y="1314"/>
                    <a:pt x="8516" y="1314"/>
                  </a:cubicBezTo>
                  <a:cubicBezTo>
                    <a:pt x="7340" y="1314"/>
                    <a:pt x="6830" y="409"/>
                    <a:pt x="5437" y="409"/>
                  </a:cubicBezTo>
                  <a:cubicBezTo>
                    <a:pt x="5366" y="409"/>
                    <a:pt x="5292" y="411"/>
                    <a:pt x="5216" y="416"/>
                  </a:cubicBezTo>
                  <a:cubicBezTo>
                    <a:pt x="3504" y="554"/>
                    <a:pt x="3278" y="1447"/>
                    <a:pt x="2664" y="1447"/>
                  </a:cubicBezTo>
                  <a:cubicBezTo>
                    <a:pt x="2536" y="1447"/>
                    <a:pt x="2392" y="1409"/>
                    <a:pt x="2214" y="1317"/>
                  </a:cubicBezTo>
                  <a:cubicBezTo>
                    <a:pt x="1180" y="750"/>
                    <a:pt x="2080" y="183"/>
                    <a:pt x="2080" y="183"/>
                  </a:cubicBezTo>
                  <a:cubicBezTo>
                    <a:pt x="1841" y="71"/>
                    <a:pt x="1626" y="22"/>
                    <a:pt x="1435" y="22"/>
                  </a:cubicBezTo>
                  <a:cubicBezTo>
                    <a:pt x="84" y="22"/>
                    <a:pt x="1" y="2521"/>
                    <a:pt x="1814" y="3251"/>
                  </a:cubicBezTo>
                  <a:cubicBezTo>
                    <a:pt x="3421" y="3888"/>
                    <a:pt x="2905" y="5297"/>
                    <a:pt x="4378" y="5297"/>
                  </a:cubicBezTo>
                  <a:cubicBezTo>
                    <a:pt x="4525" y="5297"/>
                    <a:pt x="4692" y="5283"/>
                    <a:pt x="4882" y="5253"/>
                  </a:cubicBezTo>
                  <a:cubicBezTo>
                    <a:pt x="5136" y="5211"/>
                    <a:pt x="5354" y="5192"/>
                    <a:pt x="5542" y="5192"/>
                  </a:cubicBezTo>
                  <a:cubicBezTo>
                    <a:pt x="7088" y="5192"/>
                    <a:pt x="6683" y="6458"/>
                    <a:pt x="8225" y="6458"/>
                  </a:cubicBezTo>
                  <a:cubicBezTo>
                    <a:pt x="8276" y="6458"/>
                    <a:pt x="8329" y="6457"/>
                    <a:pt x="8385" y="6454"/>
                  </a:cubicBezTo>
                  <a:cubicBezTo>
                    <a:pt x="8417" y="9883"/>
                    <a:pt x="9342" y="13343"/>
                    <a:pt x="12491" y="13343"/>
                  </a:cubicBezTo>
                  <a:cubicBezTo>
                    <a:pt x="12620" y="13343"/>
                    <a:pt x="12752" y="13337"/>
                    <a:pt x="12888" y="13325"/>
                  </a:cubicBezTo>
                  <a:cubicBezTo>
                    <a:pt x="15156" y="13125"/>
                    <a:pt x="17024" y="9856"/>
                    <a:pt x="17758" y="7421"/>
                  </a:cubicBezTo>
                  <a:cubicBezTo>
                    <a:pt x="18559" y="4886"/>
                    <a:pt x="18359" y="3652"/>
                    <a:pt x="16824" y="3352"/>
                  </a:cubicBezTo>
                  <a:cubicBezTo>
                    <a:pt x="17325" y="3185"/>
                    <a:pt x="17725" y="2217"/>
                    <a:pt x="16791" y="1350"/>
                  </a:cubicBezTo>
                  <a:cubicBezTo>
                    <a:pt x="15777" y="423"/>
                    <a:pt x="14753" y="1"/>
                    <a:pt x="13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g151f531a617_1_192"/>
            <p:cNvSpPr/>
            <p:nvPr/>
          </p:nvSpPr>
          <p:spPr>
            <a:xfrm>
              <a:off x="7285654" y="1275989"/>
              <a:ext cx="90529" cy="30271"/>
            </a:xfrm>
            <a:custGeom>
              <a:rect b="b" l="l" r="r" t="t"/>
              <a:pathLst>
                <a:path extrusionOk="0" h="1175" w="3514">
                  <a:moveTo>
                    <a:pt x="1026" y="0"/>
                  </a:moveTo>
                  <a:cubicBezTo>
                    <a:pt x="626" y="0"/>
                    <a:pt x="239" y="203"/>
                    <a:pt x="0" y="575"/>
                  </a:cubicBezTo>
                  <a:cubicBezTo>
                    <a:pt x="0" y="575"/>
                    <a:pt x="438" y="946"/>
                    <a:pt x="763" y="946"/>
                  </a:cubicBezTo>
                  <a:cubicBezTo>
                    <a:pt x="840" y="946"/>
                    <a:pt x="911" y="926"/>
                    <a:pt x="968" y="875"/>
                  </a:cubicBezTo>
                  <a:cubicBezTo>
                    <a:pt x="1027" y="815"/>
                    <a:pt x="1094" y="792"/>
                    <a:pt x="1167" y="792"/>
                  </a:cubicBezTo>
                  <a:cubicBezTo>
                    <a:pt x="1403" y="792"/>
                    <a:pt x="1713" y="1028"/>
                    <a:pt x="2114" y="1028"/>
                  </a:cubicBezTo>
                  <a:cubicBezTo>
                    <a:pt x="2215" y="1028"/>
                    <a:pt x="2322" y="1013"/>
                    <a:pt x="2435" y="975"/>
                  </a:cubicBezTo>
                  <a:cubicBezTo>
                    <a:pt x="2591" y="916"/>
                    <a:pt x="2720" y="892"/>
                    <a:pt x="2827" y="892"/>
                  </a:cubicBezTo>
                  <a:cubicBezTo>
                    <a:pt x="3202" y="892"/>
                    <a:pt x="3303" y="1175"/>
                    <a:pt x="3303" y="1175"/>
                  </a:cubicBezTo>
                  <a:cubicBezTo>
                    <a:pt x="3303" y="1175"/>
                    <a:pt x="3514" y="603"/>
                    <a:pt x="3020" y="603"/>
                  </a:cubicBezTo>
                  <a:cubicBezTo>
                    <a:pt x="2994" y="603"/>
                    <a:pt x="2966" y="605"/>
                    <a:pt x="2936" y="608"/>
                  </a:cubicBezTo>
                  <a:cubicBezTo>
                    <a:pt x="2912" y="609"/>
                    <a:pt x="2889" y="610"/>
                    <a:pt x="2867" y="610"/>
                  </a:cubicBezTo>
                  <a:cubicBezTo>
                    <a:pt x="2329" y="610"/>
                    <a:pt x="2232" y="233"/>
                    <a:pt x="1335" y="41"/>
                  </a:cubicBezTo>
                  <a:cubicBezTo>
                    <a:pt x="1233" y="14"/>
                    <a:pt x="1129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g151f531a617_1_192"/>
            <p:cNvSpPr/>
            <p:nvPr/>
          </p:nvSpPr>
          <p:spPr>
            <a:xfrm>
              <a:off x="7077680" y="1388336"/>
              <a:ext cx="67214" cy="92642"/>
            </a:xfrm>
            <a:custGeom>
              <a:rect b="b" l="l" r="r" t="t"/>
              <a:pathLst>
                <a:path extrusionOk="0" h="3596" w="2609">
                  <a:moveTo>
                    <a:pt x="1600" y="1"/>
                  </a:moveTo>
                  <a:cubicBezTo>
                    <a:pt x="1476" y="1"/>
                    <a:pt x="1342" y="27"/>
                    <a:pt x="1202" y="83"/>
                  </a:cubicBezTo>
                  <a:cubicBezTo>
                    <a:pt x="335" y="383"/>
                    <a:pt x="1" y="1717"/>
                    <a:pt x="1" y="2518"/>
                  </a:cubicBezTo>
                  <a:cubicBezTo>
                    <a:pt x="1" y="3146"/>
                    <a:pt x="325" y="3595"/>
                    <a:pt x="770" y="3595"/>
                  </a:cubicBezTo>
                  <a:cubicBezTo>
                    <a:pt x="964" y="3595"/>
                    <a:pt x="1180" y="3511"/>
                    <a:pt x="1402" y="3319"/>
                  </a:cubicBezTo>
                  <a:cubicBezTo>
                    <a:pt x="1969" y="2785"/>
                    <a:pt x="2336" y="2118"/>
                    <a:pt x="2469" y="1384"/>
                  </a:cubicBezTo>
                  <a:cubicBezTo>
                    <a:pt x="2608" y="635"/>
                    <a:pt x="2216" y="1"/>
                    <a:pt x="160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g151f531a617_1_192"/>
            <p:cNvSpPr/>
            <p:nvPr/>
          </p:nvSpPr>
          <p:spPr>
            <a:xfrm>
              <a:off x="7102617" y="2395026"/>
              <a:ext cx="703832" cy="1733378"/>
            </a:xfrm>
            <a:custGeom>
              <a:rect b="b" l="l" r="r" t="t"/>
              <a:pathLst>
                <a:path extrusionOk="0" h="67283" w="27320">
                  <a:moveTo>
                    <a:pt x="0" y="1"/>
                  </a:moveTo>
                  <a:cubicBezTo>
                    <a:pt x="0" y="1"/>
                    <a:pt x="3469" y="23417"/>
                    <a:pt x="5371" y="32190"/>
                  </a:cubicBezTo>
                  <a:cubicBezTo>
                    <a:pt x="7472" y="41764"/>
                    <a:pt x="21983" y="67282"/>
                    <a:pt x="21983" y="67282"/>
                  </a:cubicBezTo>
                  <a:lnTo>
                    <a:pt x="27320" y="65547"/>
                  </a:lnTo>
                  <a:cubicBezTo>
                    <a:pt x="27320" y="65547"/>
                    <a:pt x="15778" y="42564"/>
                    <a:pt x="14577" y="33058"/>
                  </a:cubicBezTo>
                  <a:cubicBezTo>
                    <a:pt x="13276" y="22717"/>
                    <a:pt x="10575" y="1"/>
                    <a:pt x="10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g151f531a617_1_192"/>
            <p:cNvSpPr/>
            <p:nvPr/>
          </p:nvSpPr>
          <p:spPr>
            <a:xfrm>
              <a:off x="7630242" y="4037231"/>
              <a:ext cx="186521" cy="96274"/>
            </a:xfrm>
            <a:custGeom>
              <a:rect b="b" l="l" r="r" t="t"/>
              <a:pathLst>
                <a:path extrusionOk="0" h="3737" w="7240">
                  <a:moveTo>
                    <a:pt x="6539" y="0"/>
                  </a:moveTo>
                  <a:lnTo>
                    <a:pt x="34" y="1868"/>
                  </a:lnTo>
                  <a:cubicBezTo>
                    <a:pt x="1" y="1868"/>
                    <a:pt x="1235" y="3736"/>
                    <a:pt x="1235" y="3736"/>
                  </a:cubicBezTo>
                  <a:lnTo>
                    <a:pt x="7239" y="1801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g151f531a617_1_192"/>
            <p:cNvSpPr/>
            <p:nvPr/>
          </p:nvSpPr>
          <p:spPr>
            <a:xfrm>
              <a:off x="7136133" y="2609028"/>
              <a:ext cx="126339" cy="606707"/>
            </a:xfrm>
            <a:custGeom>
              <a:rect b="b" l="l" r="r" t="t"/>
              <a:pathLst>
                <a:path extrusionOk="0" h="23550" w="4904">
                  <a:moveTo>
                    <a:pt x="594" y="1"/>
                  </a:moveTo>
                  <a:cubicBezTo>
                    <a:pt x="381" y="1"/>
                    <a:pt x="183" y="52"/>
                    <a:pt x="0" y="166"/>
                  </a:cubicBezTo>
                  <a:cubicBezTo>
                    <a:pt x="1134" y="7605"/>
                    <a:pt x="2836" y="18079"/>
                    <a:pt x="4003" y="23550"/>
                  </a:cubicBezTo>
                  <a:cubicBezTo>
                    <a:pt x="4470" y="15811"/>
                    <a:pt x="4904" y="833"/>
                    <a:pt x="901" y="33"/>
                  </a:cubicBezTo>
                  <a:cubicBezTo>
                    <a:pt x="795" y="12"/>
                    <a:pt x="693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g151f531a617_1_192"/>
            <p:cNvSpPr/>
            <p:nvPr/>
          </p:nvSpPr>
          <p:spPr>
            <a:xfrm>
              <a:off x="6941916" y="2395026"/>
              <a:ext cx="288772" cy="1900938"/>
            </a:xfrm>
            <a:custGeom>
              <a:rect b="b" l="l" r="r" t="t"/>
              <a:pathLst>
                <a:path extrusionOk="0" h="73787" w="11209">
                  <a:moveTo>
                    <a:pt x="434" y="1"/>
                  </a:moveTo>
                  <a:cubicBezTo>
                    <a:pt x="434" y="1"/>
                    <a:pt x="1" y="22917"/>
                    <a:pt x="334" y="32257"/>
                  </a:cubicBezTo>
                  <a:cubicBezTo>
                    <a:pt x="668" y="41964"/>
                    <a:pt x="4070" y="73787"/>
                    <a:pt x="4070" y="73787"/>
                  </a:cubicBezTo>
                  <a:lnTo>
                    <a:pt x="9274" y="73787"/>
                  </a:lnTo>
                  <a:cubicBezTo>
                    <a:pt x="9274" y="73787"/>
                    <a:pt x="9474" y="42531"/>
                    <a:pt x="9674" y="32991"/>
                  </a:cubicBezTo>
                  <a:cubicBezTo>
                    <a:pt x="9941" y="22583"/>
                    <a:pt x="11209" y="1"/>
                    <a:pt x="11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g151f531a617_1_192"/>
            <p:cNvSpPr/>
            <p:nvPr/>
          </p:nvSpPr>
          <p:spPr>
            <a:xfrm>
              <a:off x="7020128" y="4242603"/>
              <a:ext cx="175314" cy="55879"/>
            </a:xfrm>
            <a:custGeom>
              <a:rect b="b" l="l" r="r" t="t"/>
              <a:pathLst>
                <a:path extrusionOk="0" h="2169" w="6805">
                  <a:moveTo>
                    <a:pt x="33" y="1"/>
                  </a:moveTo>
                  <a:cubicBezTo>
                    <a:pt x="0" y="1"/>
                    <a:pt x="334" y="2169"/>
                    <a:pt x="334" y="2169"/>
                  </a:cubicBezTo>
                  <a:lnTo>
                    <a:pt x="6638" y="2169"/>
                  </a:lnTo>
                  <a:lnTo>
                    <a:pt x="6805" y="2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62" name="Google Shape;2262;g151f531a617_1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" name="Google Shape;2267;g151ee923bb3_0_74"/>
          <p:cNvGrpSpPr/>
          <p:nvPr/>
        </p:nvGrpSpPr>
        <p:grpSpPr>
          <a:xfrm>
            <a:off x="4884323" y="1517525"/>
            <a:ext cx="4323882" cy="3404850"/>
            <a:chOff x="3251273" y="1193825"/>
            <a:chExt cx="4323882" cy="3404850"/>
          </a:xfrm>
        </p:grpSpPr>
        <p:sp>
          <p:nvSpPr>
            <p:cNvPr id="2268" name="Google Shape;2268;g151ee923bb3_0_74"/>
            <p:cNvSpPr/>
            <p:nvPr/>
          </p:nvSpPr>
          <p:spPr>
            <a:xfrm>
              <a:off x="4019075" y="4278419"/>
              <a:ext cx="135125" cy="2525"/>
            </a:xfrm>
            <a:custGeom>
              <a:rect b="b" l="l" r="r" t="t"/>
              <a:pathLst>
                <a:path extrusionOk="0" h="101" w="5405">
                  <a:moveTo>
                    <a:pt x="1" y="1"/>
                  </a:moveTo>
                  <a:lnTo>
                    <a:pt x="1" y="101"/>
                  </a:lnTo>
                  <a:lnTo>
                    <a:pt x="5405" y="101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g151ee923bb3_0_74"/>
            <p:cNvSpPr/>
            <p:nvPr/>
          </p:nvSpPr>
          <p:spPr>
            <a:xfrm>
              <a:off x="3251273" y="4362650"/>
              <a:ext cx="4323882" cy="236025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0" name="Google Shape;2270;g151ee923bb3_0_74"/>
            <p:cNvGrpSpPr/>
            <p:nvPr/>
          </p:nvGrpSpPr>
          <p:grpSpPr>
            <a:xfrm>
              <a:off x="3753100" y="1193825"/>
              <a:ext cx="2656921" cy="2567267"/>
              <a:chOff x="3753100" y="1193825"/>
              <a:chExt cx="2656921" cy="2567267"/>
            </a:xfrm>
          </p:grpSpPr>
          <p:sp>
            <p:nvSpPr>
              <p:cNvPr id="2271" name="Google Shape;2271;g151ee923bb3_0_74"/>
              <p:cNvSpPr/>
              <p:nvPr/>
            </p:nvSpPr>
            <p:spPr>
              <a:xfrm>
                <a:off x="3753100" y="1201525"/>
                <a:ext cx="2625033" cy="2550621"/>
              </a:xfrm>
              <a:custGeom>
                <a:rect b="b" l="l" r="r" t="t"/>
                <a:pathLst>
                  <a:path extrusionOk="0" h="66349" w="110913">
                    <a:moveTo>
                      <a:pt x="4937" y="1"/>
                    </a:moveTo>
                    <a:cubicBezTo>
                      <a:pt x="2202" y="1"/>
                      <a:pt x="0" y="2269"/>
                      <a:pt x="67" y="5004"/>
                    </a:cubicBezTo>
                    <a:lnTo>
                      <a:pt x="1368" y="61345"/>
                    </a:lnTo>
                    <a:cubicBezTo>
                      <a:pt x="1468" y="64113"/>
                      <a:pt x="3703" y="66348"/>
                      <a:pt x="6505" y="66348"/>
                    </a:cubicBezTo>
                    <a:lnTo>
                      <a:pt x="105943" y="66348"/>
                    </a:lnTo>
                    <a:cubicBezTo>
                      <a:pt x="108711" y="66348"/>
                      <a:pt x="110913" y="64113"/>
                      <a:pt x="110846" y="61345"/>
                    </a:cubicBezTo>
                    <a:lnTo>
                      <a:pt x="109545" y="5004"/>
                    </a:lnTo>
                    <a:cubicBezTo>
                      <a:pt x="109445" y="2236"/>
                      <a:pt x="107177" y="34"/>
                      <a:pt x="1044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g151ee923bb3_0_74"/>
              <p:cNvSpPr/>
              <p:nvPr/>
            </p:nvSpPr>
            <p:spPr>
              <a:xfrm>
                <a:off x="3753100" y="1201525"/>
                <a:ext cx="2656921" cy="2550621"/>
              </a:xfrm>
              <a:custGeom>
                <a:rect b="b" l="l" r="r" t="t"/>
                <a:pathLst>
                  <a:path extrusionOk="0" h="66349" w="110913">
                    <a:moveTo>
                      <a:pt x="4937" y="1"/>
                    </a:moveTo>
                    <a:cubicBezTo>
                      <a:pt x="2202" y="1"/>
                      <a:pt x="0" y="2269"/>
                      <a:pt x="67" y="5004"/>
                    </a:cubicBezTo>
                    <a:lnTo>
                      <a:pt x="1368" y="61345"/>
                    </a:lnTo>
                    <a:cubicBezTo>
                      <a:pt x="1468" y="64113"/>
                      <a:pt x="3703" y="66348"/>
                      <a:pt x="6505" y="66348"/>
                    </a:cubicBezTo>
                    <a:lnTo>
                      <a:pt x="105942" y="66348"/>
                    </a:lnTo>
                    <a:cubicBezTo>
                      <a:pt x="108711" y="66348"/>
                      <a:pt x="110913" y="64113"/>
                      <a:pt x="110846" y="61345"/>
                    </a:cubicBezTo>
                    <a:lnTo>
                      <a:pt x="109545" y="5004"/>
                    </a:lnTo>
                    <a:cubicBezTo>
                      <a:pt x="109445" y="2236"/>
                      <a:pt x="107177" y="34"/>
                      <a:pt x="1044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g151ee923bb3_0_74"/>
              <p:cNvSpPr/>
              <p:nvPr/>
            </p:nvSpPr>
            <p:spPr>
              <a:xfrm>
                <a:off x="3760900" y="1193825"/>
                <a:ext cx="2489162" cy="2567267"/>
              </a:xfrm>
              <a:custGeom>
                <a:rect b="b" l="l" r="r" t="t"/>
                <a:pathLst>
                  <a:path extrusionOk="0" h="66782" w="111347">
                    <a:moveTo>
                      <a:pt x="5111" y="434"/>
                    </a:moveTo>
                    <a:cubicBezTo>
                      <a:pt x="5131" y="434"/>
                      <a:pt x="5151" y="434"/>
                      <a:pt x="5171" y="434"/>
                    </a:cubicBezTo>
                    <a:lnTo>
                      <a:pt x="104642" y="434"/>
                    </a:lnTo>
                    <a:cubicBezTo>
                      <a:pt x="107311" y="434"/>
                      <a:pt x="109479" y="2569"/>
                      <a:pt x="109579" y="5238"/>
                    </a:cubicBezTo>
                    <a:lnTo>
                      <a:pt x="110880" y="61578"/>
                    </a:lnTo>
                    <a:cubicBezTo>
                      <a:pt x="110947" y="64180"/>
                      <a:pt x="108812" y="66348"/>
                      <a:pt x="106176" y="66348"/>
                    </a:cubicBezTo>
                    <a:lnTo>
                      <a:pt x="6739" y="66348"/>
                    </a:lnTo>
                    <a:cubicBezTo>
                      <a:pt x="4070" y="66348"/>
                      <a:pt x="1902" y="64213"/>
                      <a:pt x="1835" y="61545"/>
                    </a:cubicBezTo>
                    <a:lnTo>
                      <a:pt x="501" y="5204"/>
                    </a:lnTo>
                    <a:cubicBezTo>
                      <a:pt x="435" y="2589"/>
                      <a:pt x="2504" y="434"/>
                      <a:pt x="5111" y="434"/>
                    </a:cubicBezTo>
                    <a:close/>
                    <a:moveTo>
                      <a:pt x="5171" y="1"/>
                    </a:moveTo>
                    <a:cubicBezTo>
                      <a:pt x="2302" y="1"/>
                      <a:pt x="1" y="2369"/>
                      <a:pt x="101" y="5238"/>
                    </a:cubicBezTo>
                    <a:lnTo>
                      <a:pt x="1402" y="61578"/>
                    </a:lnTo>
                    <a:cubicBezTo>
                      <a:pt x="1502" y="64447"/>
                      <a:pt x="3837" y="66748"/>
                      <a:pt x="6739" y="66782"/>
                    </a:cubicBezTo>
                    <a:lnTo>
                      <a:pt x="106176" y="66782"/>
                    </a:lnTo>
                    <a:cubicBezTo>
                      <a:pt x="109045" y="66782"/>
                      <a:pt x="111347" y="64413"/>
                      <a:pt x="111280" y="61545"/>
                    </a:cubicBezTo>
                    <a:lnTo>
                      <a:pt x="109979" y="5204"/>
                    </a:lnTo>
                    <a:cubicBezTo>
                      <a:pt x="109912" y="2336"/>
                      <a:pt x="107544" y="34"/>
                      <a:pt x="1046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4" name="Google Shape;2274;g151ee923bb3_0_74"/>
            <p:cNvGrpSpPr/>
            <p:nvPr/>
          </p:nvGrpSpPr>
          <p:grpSpPr>
            <a:xfrm>
              <a:off x="5746356" y="1336256"/>
              <a:ext cx="1521219" cy="3130900"/>
              <a:chOff x="5189806" y="1297669"/>
              <a:chExt cx="1521219" cy="3130900"/>
            </a:xfrm>
          </p:grpSpPr>
          <p:sp>
            <p:nvSpPr>
              <p:cNvPr id="2275" name="Google Shape;2275;g151ee923bb3_0_74"/>
              <p:cNvSpPr/>
              <p:nvPr/>
            </p:nvSpPr>
            <p:spPr>
              <a:xfrm>
                <a:off x="5655250" y="1297669"/>
                <a:ext cx="401975" cy="366550"/>
              </a:xfrm>
              <a:custGeom>
                <a:rect b="b" l="l" r="r" t="t"/>
                <a:pathLst>
                  <a:path extrusionOk="0" h="14662" w="16079">
                    <a:moveTo>
                      <a:pt x="9559" y="1"/>
                    </a:moveTo>
                    <a:cubicBezTo>
                      <a:pt x="7727" y="1"/>
                      <a:pt x="5316" y="876"/>
                      <a:pt x="4303" y="5082"/>
                    </a:cubicBezTo>
                    <a:cubicBezTo>
                      <a:pt x="2936" y="10920"/>
                      <a:pt x="0" y="13088"/>
                      <a:pt x="0" y="13088"/>
                    </a:cubicBezTo>
                    <a:cubicBezTo>
                      <a:pt x="0" y="13088"/>
                      <a:pt x="4087" y="14662"/>
                      <a:pt x="8554" y="14662"/>
                    </a:cubicBezTo>
                    <a:cubicBezTo>
                      <a:pt x="11182" y="14662"/>
                      <a:pt x="13941" y="14117"/>
                      <a:pt x="16079" y="12388"/>
                    </a:cubicBezTo>
                    <a:lnTo>
                      <a:pt x="11876" y="446"/>
                    </a:lnTo>
                    <a:cubicBezTo>
                      <a:pt x="11876" y="446"/>
                      <a:pt x="10864" y="1"/>
                      <a:pt x="95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g151ee923bb3_0_74"/>
              <p:cNvSpPr/>
              <p:nvPr/>
            </p:nvSpPr>
            <p:spPr>
              <a:xfrm>
                <a:off x="5317500" y="1883369"/>
                <a:ext cx="464525" cy="361750"/>
              </a:xfrm>
              <a:custGeom>
                <a:rect b="b" l="l" r="r" t="t"/>
                <a:pathLst>
                  <a:path extrusionOk="0" h="14470" w="18581">
                    <a:moveTo>
                      <a:pt x="15078" y="1"/>
                    </a:moveTo>
                    <a:cubicBezTo>
                      <a:pt x="14911" y="435"/>
                      <a:pt x="14711" y="902"/>
                      <a:pt x="14511" y="1369"/>
                    </a:cubicBezTo>
                    <a:cubicBezTo>
                      <a:pt x="14311" y="1836"/>
                      <a:pt x="14077" y="2303"/>
                      <a:pt x="13844" y="2770"/>
                    </a:cubicBezTo>
                    <a:cubicBezTo>
                      <a:pt x="13410" y="3704"/>
                      <a:pt x="12943" y="4604"/>
                      <a:pt x="12476" y="5505"/>
                    </a:cubicBezTo>
                    <a:cubicBezTo>
                      <a:pt x="11476" y="7306"/>
                      <a:pt x="10375" y="9007"/>
                      <a:pt x="9174" y="10642"/>
                    </a:cubicBezTo>
                    <a:lnTo>
                      <a:pt x="8940" y="10942"/>
                    </a:lnTo>
                    <a:cubicBezTo>
                      <a:pt x="8885" y="11025"/>
                      <a:pt x="8830" y="11130"/>
                      <a:pt x="8794" y="11164"/>
                    </a:cubicBezTo>
                    <a:lnTo>
                      <a:pt x="8794" y="11164"/>
                    </a:lnTo>
                    <a:cubicBezTo>
                      <a:pt x="8790" y="11162"/>
                      <a:pt x="8786" y="11161"/>
                      <a:pt x="8784" y="11161"/>
                    </a:cubicBezTo>
                    <a:cubicBezTo>
                      <a:pt x="8774" y="11161"/>
                      <a:pt x="8774" y="11176"/>
                      <a:pt x="8774" y="11176"/>
                    </a:cubicBezTo>
                    <a:cubicBezTo>
                      <a:pt x="8779" y="11176"/>
                      <a:pt x="8786" y="11172"/>
                      <a:pt x="8794" y="11164"/>
                    </a:cubicBezTo>
                    <a:lnTo>
                      <a:pt x="8794" y="11164"/>
                    </a:lnTo>
                    <a:cubicBezTo>
                      <a:pt x="8797" y="11167"/>
                      <a:pt x="8802" y="11170"/>
                      <a:pt x="8807" y="11176"/>
                    </a:cubicBezTo>
                    <a:cubicBezTo>
                      <a:pt x="8840" y="11176"/>
                      <a:pt x="8799" y="11192"/>
                      <a:pt x="8707" y="11192"/>
                    </a:cubicBezTo>
                    <a:cubicBezTo>
                      <a:pt x="8615" y="11192"/>
                      <a:pt x="8473" y="11176"/>
                      <a:pt x="8307" y="11109"/>
                    </a:cubicBezTo>
                    <a:cubicBezTo>
                      <a:pt x="7473" y="10809"/>
                      <a:pt x="6706" y="10342"/>
                      <a:pt x="6005" y="9775"/>
                    </a:cubicBezTo>
                    <a:cubicBezTo>
                      <a:pt x="4404" y="8507"/>
                      <a:pt x="2903" y="7106"/>
                      <a:pt x="1468" y="5605"/>
                    </a:cubicBezTo>
                    <a:lnTo>
                      <a:pt x="1" y="6706"/>
                    </a:lnTo>
                    <a:cubicBezTo>
                      <a:pt x="1168" y="8607"/>
                      <a:pt x="2569" y="10375"/>
                      <a:pt x="4137" y="11943"/>
                    </a:cubicBezTo>
                    <a:cubicBezTo>
                      <a:pt x="4571" y="12343"/>
                      <a:pt x="5004" y="12743"/>
                      <a:pt x="5505" y="13077"/>
                    </a:cubicBezTo>
                    <a:cubicBezTo>
                      <a:pt x="6005" y="13477"/>
                      <a:pt x="6572" y="13844"/>
                      <a:pt x="7173" y="14078"/>
                    </a:cubicBezTo>
                    <a:cubicBezTo>
                      <a:pt x="7506" y="14244"/>
                      <a:pt x="7906" y="14378"/>
                      <a:pt x="8307" y="14411"/>
                    </a:cubicBezTo>
                    <a:cubicBezTo>
                      <a:pt x="8504" y="14451"/>
                      <a:pt x="8701" y="14469"/>
                      <a:pt x="8897" y="14469"/>
                    </a:cubicBezTo>
                    <a:cubicBezTo>
                      <a:pt x="9197" y="14469"/>
                      <a:pt x="9492" y="14425"/>
                      <a:pt x="9774" y="14344"/>
                    </a:cubicBezTo>
                    <a:cubicBezTo>
                      <a:pt x="10308" y="14178"/>
                      <a:pt x="10775" y="13911"/>
                      <a:pt x="11175" y="13511"/>
                    </a:cubicBezTo>
                    <a:cubicBezTo>
                      <a:pt x="11376" y="13310"/>
                      <a:pt x="11442" y="13244"/>
                      <a:pt x="11542" y="13110"/>
                    </a:cubicBezTo>
                    <a:lnTo>
                      <a:pt x="11809" y="12810"/>
                    </a:lnTo>
                    <a:cubicBezTo>
                      <a:pt x="13277" y="11109"/>
                      <a:pt x="14544" y="9274"/>
                      <a:pt x="15679" y="7339"/>
                    </a:cubicBezTo>
                    <a:cubicBezTo>
                      <a:pt x="16212" y="6372"/>
                      <a:pt x="16779" y="5405"/>
                      <a:pt x="17246" y="4404"/>
                    </a:cubicBezTo>
                    <a:cubicBezTo>
                      <a:pt x="17480" y="3904"/>
                      <a:pt x="17713" y="3403"/>
                      <a:pt x="17947" y="2903"/>
                    </a:cubicBezTo>
                    <a:cubicBezTo>
                      <a:pt x="18180" y="2369"/>
                      <a:pt x="18381" y="1869"/>
                      <a:pt x="18581" y="1302"/>
                    </a:cubicBezTo>
                    <a:lnTo>
                      <a:pt x="15078" y="1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g151ee923bb3_0_74"/>
              <p:cNvSpPr/>
              <p:nvPr/>
            </p:nvSpPr>
            <p:spPr>
              <a:xfrm>
                <a:off x="5645250" y="1790794"/>
                <a:ext cx="219350" cy="262725"/>
              </a:xfrm>
              <a:custGeom>
                <a:rect b="b" l="l" r="r" t="t"/>
                <a:pathLst>
                  <a:path extrusionOk="0" h="10509" w="8774">
                    <a:moveTo>
                      <a:pt x="4276" y="1"/>
                    </a:moveTo>
                    <a:cubicBezTo>
                      <a:pt x="2704" y="1"/>
                      <a:pt x="0" y="5605"/>
                      <a:pt x="0" y="5605"/>
                    </a:cubicBezTo>
                    <a:lnTo>
                      <a:pt x="4036" y="10509"/>
                    </a:lnTo>
                    <a:cubicBezTo>
                      <a:pt x="4036" y="10509"/>
                      <a:pt x="8773" y="4605"/>
                      <a:pt x="8139" y="2670"/>
                    </a:cubicBezTo>
                    <a:cubicBezTo>
                      <a:pt x="7439" y="668"/>
                      <a:pt x="6571" y="68"/>
                      <a:pt x="4303" y="1"/>
                    </a:cubicBezTo>
                    <a:cubicBezTo>
                      <a:pt x="4294" y="1"/>
                      <a:pt x="4285" y="1"/>
                      <a:pt x="42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g151ee923bb3_0_74"/>
              <p:cNvSpPr/>
              <p:nvPr/>
            </p:nvSpPr>
            <p:spPr>
              <a:xfrm>
                <a:off x="5693600" y="1824994"/>
                <a:ext cx="52575" cy="222700"/>
              </a:xfrm>
              <a:custGeom>
                <a:rect b="b" l="l" r="r" t="t"/>
                <a:pathLst>
                  <a:path extrusionOk="0" h="8908" w="2103">
                    <a:moveTo>
                      <a:pt x="2102" y="1"/>
                    </a:moveTo>
                    <a:lnTo>
                      <a:pt x="1" y="6606"/>
                    </a:lnTo>
                    <a:lnTo>
                      <a:pt x="1902" y="8907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g151ee923bb3_0_74"/>
              <p:cNvSpPr/>
              <p:nvPr/>
            </p:nvSpPr>
            <p:spPr>
              <a:xfrm>
                <a:off x="5238275" y="1983444"/>
                <a:ext cx="130950" cy="85100"/>
              </a:xfrm>
              <a:custGeom>
                <a:rect b="b" l="l" r="r" t="t"/>
                <a:pathLst>
                  <a:path extrusionOk="0" h="3404" w="5238">
                    <a:moveTo>
                      <a:pt x="2936" y="1"/>
                    </a:moveTo>
                    <a:lnTo>
                      <a:pt x="1" y="2302"/>
                    </a:lnTo>
                    <a:lnTo>
                      <a:pt x="4304" y="3403"/>
                    </a:lnTo>
                    <a:lnTo>
                      <a:pt x="5238" y="2436"/>
                    </a:lnTo>
                    <a:cubicBezTo>
                      <a:pt x="5104" y="901"/>
                      <a:pt x="2936" y="1"/>
                      <a:pt x="2936" y="1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g151ee923bb3_0_74"/>
              <p:cNvSpPr/>
              <p:nvPr/>
            </p:nvSpPr>
            <p:spPr>
              <a:xfrm>
                <a:off x="5189806" y="1955800"/>
                <a:ext cx="123425" cy="87600"/>
              </a:xfrm>
              <a:custGeom>
                <a:rect b="b" l="l" r="r" t="t"/>
                <a:pathLst>
                  <a:path extrusionOk="0" h="3504" w="4937">
                    <a:moveTo>
                      <a:pt x="2268" y="1"/>
                    </a:moveTo>
                    <a:lnTo>
                      <a:pt x="0" y="1669"/>
                    </a:lnTo>
                    <a:lnTo>
                      <a:pt x="2001" y="3503"/>
                    </a:lnTo>
                    <a:lnTo>
                      <a:pt x="4937" y="1202"/>
                    </a:lnTo>
                    <a:lnTo>
                      <a:pt x="2268" y="1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g151ee923bb3_0_74"/>
              <p:cNvSpPr/>
              <p:nvPr/>
            </p:nvSpPr>
            <p:spPr>
              <a:xfrm>
                <a:off x="5936275" y="4123319"/>
                <a:ext cx="95925" cy="211850"/>
              </a:xfrm>
              <a:custGeom>
                <a:rect b="b" l="l" r="r" t="t"/>
                <a:pathLst>
                  <a:path extrusionOk="0" h="8474" w="3837">
                    <a:moveTo>
                      <a:pt x="168" y="0"/>
                    </a:moveTo>
                    <a:lnTo>
                      <a:pt x="1" y="8473"/>
                    </a:lnTo>
                    <a:lnTo>
                      <a:pt x="3670" y="8473"/>
                    </a:lnTo>
                    <a:lnTo>
                      <a:pt x="3837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g151ee923bb3_0_74"/>
              <p:cNvSpPr/>
              <p:nvPr/>
            </p:nvSpPr>
            <p:spPr>
              <a:xfrm>
                <a:off x="5750325" y="4324294"/>
                <a:ext cx="300225" cy="104275"/>
              </a:xfrm>
              <a:custGeom>
                <a:rect b="b" l="l" r="r" t="t"/>
                <a:pathLst>
                  <a:path extrusionOk="0" h="4171" w="12009">
                    <a:moveTo>
                      <a:pt x="7072" y="0"/>
                    </a:moveTo>
                    <a:cubicBezTo>
                      <a:pt x="6872" y="0"/>
                      <a:pt x="6672" y="100"/>
                      <a:pt x="6471" y="234"/>
                    </a:cubicBezTo>
                    <a:cubicBezTo>
                      <a:pt x="5504" y="1034"/>
                      <a:pt x="3503" y="1902"/>
                      <a:pt x="634" y="2502"/>
                    </a:cubicBezTo>
                    <a:cubicBezTo>
                      <a:pt x="0" y="2636"/>
                      <a:pt x="67" y="4170"/>
                      <a:pt x="1601" y="4170"/>
                    </a:cubicBezTo>
                    <a:cubicBezTo>
                      <a:pt x="3136" y="4170"/>
                      <a:pt x="6338" y="4070"/>
                      <a:pt x="7439" y="4070"/>
                    </a:cubicBezTo>
                    <a:cubicBezTo>
                      <a:pt x="9240" y="4070"/>
                      <a:pt x="9941" y="4137"/>
                      <a:pt x="11375" y="4170"/>
                    </a:cubicBezTo>
                    <a:cubicBezTo>
                      <a:pt x="11742" y="4170"/>
                      <a:pt x="12009" y="3870"/>
                      <a:pt x="11975" y="3503"/>
                    </a:cubicBezTo>
                    <a:lnTo>
                      <a:pt x="11508" y="267"/>
                    </a:lnTo>
                    <a:cubicBezTo>
                      <a:pt x="11475" y="100"/>
                      <a:pt x="11342" y="0"/>
                      <a:pt x="112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g151ee923bb3_0_74"/>
              <p:cNvSpPr/>
              <p:nvPr/>
            </p:nvSpPr>
            <p:spPr>
              <a:xfrm>
                <a:off x="5938775" y="4123319"/>
                <a:ext cx="93425" cy="109275"/>
              </a:xfrm>
              <a:custGeom>
                <a:rect b="b" l="l" r="r" t="t"/>
                <a:pathLst>
                  <a:path extrusionOk="0" h="4371" w="3737">
                    <a:moveTo>
                      <a:pt x="68" y="0"/>
                    </a:moveTo>
                    <a:lnTo>
                      <a:pt x="1" y="4370"/>
                    </a:lnTo>
                    <a:lnTo>
                      <a:pt x="3637" y="4370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g151ee923bb3_0_74"/>
              <p:cNvSpPr/>
              <p:nvPr/>
            </p:nvSpPr>
            <p:spPr>
              <a:xfrm>
                <a:off x="5713625" y="1758819"/>
                <a:ext cx="492050" cy="584925"/>
              </a:xfrm>
              <a:custGeom>
                <a:rect b="b" l="l" r="r" t="t"/>
                <a:pathLst>
                  <a:path extrusionOk="0" h="23397" w="19682">
                    <a:moveTo>
                      <a:pt x="11310" y="1"/>
                    </a:moveTo>
                    <a:cubicBezTo>
                      <a:pt x="9734" y="1"/>
                      <a:pt x="8170" y="83"/>
                      <a:pt x="6605" y="246"/>
                    </a:cubicBezTo>
                    <a:cubicBezTo>
                      <a:pt x="4871" y="446"/>
                      <a:pt x="3003" y="813"/>
                      <a:pt x="1802" y="1080"/>
                    </a:cubicBezTo>
                    <a:cubicBezTo>
                      <a:pt x="834" y="1280"/>
                      <a:pt x="134" y="2114"/>
                      <a:pt x="67" y="3081"/>
                    </a:cubicBezTo>
                    <a:cubicBezTo>
                      <a:pt x="0" y="5417"/>
                      <a:pt x="401" y="10820"/>
                      <a:pt x="2836" y="23396"/>
                    </a:cubicBezTo>
                    <a:lnTo>
                      <a:pt x="17713" y="22962"/>
                    </a:lnTo>
                    <a:cubicBezTo>
                      <a:pt x="17279" y="16925"/>
                      <a:pt x="17146" y="13189"/>
                      <a:pt x="19681" y="680"/>
                    </a:cubicBezTo>
                    <a:cubicBezTo>
                      <a:pt x="17580" y="313"/>
                      <a:pt x="15478" y="113"/>
                      <a:pt x="13343" y="46"/>
                    </a:cubicBezTo>
                    <a:cubicBezTo>
                      <a:pt x="12663" y="16"/>
                      <a:pt x="11985" y="1"/>
                      <a:pt x="11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g151ee923bb3_0_74"/>
              <p:cNvSpPr/>
              <p:nvPr/>
            </p:nvSpPr>
            <p:spPr>
              <a:xfrm>
                <a:off x="5832875" y="1570644"/>
                <a:ext cx="214350" cy="281075"/>
              </a:xfrm>
              <a:custGeom>
                <a:rect b="b" l="l" r="r" t="t"/>
                <a:pathLst>
                  <a:path extrusionOk="0" h="11243" w="8574">
                    <a:moveTo>
                      <a:pt x="7673" y="1"/>
                    </a:moveTo>
                    <a:lnTo>
                      <a:pt x="3636" y="3637"/>
                    </a:lnTo>
                    <a:cubicBezTo>
                      <a:pt x="4103" y="5305"/>
                      <a:pt x="4237" y="7106"/>
                      <a:pt x="1835" y="7773"/>
                    </a:cubicBezTo>
                    <a:cubicBezTo>
                      <a:pt x="1835" y="7773"/>
                      <a:pt x="0" y="9508"/>
                      <a:pt x="3403" y="11242"/>
                    </a:cubicBezTo>
                    <a:cubicBezTo>
                      <a:pt x="5538" y="10742"/>
                      <a:pt x="7406" y="9408"/>
                      <a:pt x="8573" y="7573"/>
                    </a:cubicBezTo>
                    <a:cubicBezTo>
                      <a:pt x="7005" y="6172"/>
                      <a:pt x="7306" y="2169"/>
                      <a:pt x="7673" y="1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g151ee923bb3_0_74"/>
              <p:cNvSpPr/>
              <p:nvPr/>
            </p:nvSpPr>
            <p:spPr>
              <a:xfrm>
                <a:off x="5917925" y="1829994"/>
                <a:ext cx="70925" cy="21725"/>
              </a:xfrm>
              <a:custGeom>
                <a:rect b="b" l="l" r="r" t="t"/>
                <a:pathLst>
                  <a:path extrusionOk="0" h="869" w="2837">
                    <a:moveTo>
                      <a:pt x="468" y="1"/>
                    </a:moveTo>
                    <a:lnTo>
                      <a:pt x="1" y="868"/>
                    </a:lnTo>
                    <a:lnTo>
                      <a:pt x="2836" y="535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g151ee923bb3_0_74"/>
              <p:cNvSpPr/>
              <p:nvPr/>
            </p:nvSpPr>
            <p:spPr>
              <a:xfrm>
                <a:off x="5929600" y="1745769"/>
                <a:ext cx="155150" cy="187675"/>
              </a:xfrm>
              <a:custGeom>
                <a:rect b="b" l="l" r="r" t="t"/>
                <a:pathLst>
                  <a:path extrusionOk="0" h="7507" w="6206">
                    <a:moveTo>
                      <a:pt x="4437" y="1"/>
                    </a:moveTo>
                    <a:cubicBezTo>
                      <a:pt x="4304" y="701"/>
                      <a:pt x="768" y="3003"/>
                      <a:pt x="1" y="3370"/>
                    </a:cubicBezTo>
                    <a:cubicBezTo>
                      <a:pt x="1268" y="4204"/>
                      <a:pt x="2403" y="4838"/>
                      <a:pt x="3570" y="7506"/>
                    </a:cubicBezTo>
                    <a:cubicBezTo>
                      <a:pt x="5305" y="4504"/>
                      <a:pt x="6205" y="401"/>
                      <a:pt x="6205" y="401"/>
                    </a:cubicBezTo>
                    <a:cubicBezTo>
                      <a:pt x="6205" y="401"/>
                      <a:pt x="4704" y="301"/>
                      <a:pt x="4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g151ee923bb3_0_74"/>
              <p:cNvSpPr/>
              <p:nvPr/>
            </p:nvSpPr>
            <p:spPr>
              <a:xfrm>
                <a:off x="5877075" y="1829994"/>
                <a:ext cx="40875" cy="21725"/>
              </a:xfrm>
              <a:custGeom>
                <a:rect b="b" l="l" r="r" t="t"/>
                <a:pathLst>
                  <a:path extrusionOk="0" h="869" w="1635">
                    <a:moveTo>
                      <a:pt x="1435" y="1"/>
                    </a:moveTo>
                    <a:lnTo>
                      <a:pt x="0" y="101"/>
                    </a:lnTo>
                    <a:lnTo>
                      <a:pt x="1635" y="868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g151ee923bb3_0_74"/>
              <p:cNvSpPr/>
              <p:nvPr/>
            </p:nvSpPr>
            <p:spPr>
              <a:xfrm>
                <a:off x="5796175" y="1751619"/>
                <a:ext cx="116775" cy="181825"/>
              </a:xfrm>
              <a:custGeom>
                <a:rect b="b" l="l" r="r" t="t"/>
                <a:pathLst>
                  <a:path extrusionOk="0" h="7273" w="4671">
                    <a:moveTo>
                      <a:pt x="3904" y="0"/>
                    </a:moveTo>
                    <a:lnTo>
                      <a:pt x="3904" y="0"/>
                    </a:lnTo>
                    <a:cubicBezTo>
                      <a:pt x="3637" y="301"/>
                      <a:pt x="2136" y="401"/>
                      <a:pt x="2136" y="401"/>
                    </a:cubicBezTo>
                    <a:cubicBezTo>
                      <a:pt x="2136" y="401"/>
                      <a:pt x="1" y="4270"/>
                      <a:pt x="1769" y="7272"/>
                    </a:cubicBezTo>
                    <a:cubicBezTo>
                      <a:pt x="2569" y="5137"/>
                      <a:pt x="3403" y="3970"/>
                      <a:pt x="4671" y="3136"/>
                    </a:cubicBezTo>
                    <a:cubicBezTo>
                      <a:pt x="3503" y="2369"/>
                      <a:pt x="3803" y="701"/>
                      <a:pt x="39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g151ee923bb3_0_74"/>
              <p:cNvSpPr/>
              <p:nvPr/>
            </p:nvSpPr>
            <p:spPr>
              <a:xfrm>
                <a:off x="5923775" y="1607344"/>
                <a:ext cx="63400" cy="84250"/>
              </a:xfrm>
              <a:custGeom>
                <a:rect b="b" l="l" r="r" t="t"/>
                <a:pathLst>
                  <a:path extrusionOk="0" h="3370" w="2536">
                    <a:moveTo>
                      <a:pt x="2402" y="1"/>
                    </a:moveTo>
                    <a:lnTo>
                      <a:pt x="0" y="2169"/>
                    </a:lnTo>
                    <a:cubicBezTo>
                      <a:pt x="134" y="2569"/>
                      <a:pt x="201" y="2969"/>
                      <a:pt x="234" y="3370"/>
                    </a:cubicBezTo>
                    <a:cubicBezTo>
                      <a:pt x="1168" y="3203"/>
                      <a:pt x="2402" y="2135"/>
                      <a:pt x="2469" y="1168"/>
                    </a:cubicBezTo>
                    <a:cubicBezTo>
                      <a:pt x="2536" y="768"/>
                      <a:pt x="2502" y="401"/>
                      <a:pt x="2402" y="1"/>
                    </a:cubicBez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g151ee923bb3_0_74"/>
              <p:cNvSpPr/>
              <p:nvPr/>
            </p:nvSpPr>
            <p:spPr>
              <a:xfrm>
                <a:off x="5785350" y="1317744"/>
                <a:ext cx="270700" cy="349325"/>
              </a:xfrm>
              <a:custGeom>
                <a:rect b="b" l="l" r="r" t="t"/>
                <a:pathLst>
                  <a:path extrusionOk="0" h="13973" w="10828">
                    <a:moveTo>
                      <a:pt x="5804" y="1"/>
                    </a:moveTo>
                    <a:cubicBezTo>
                      <a:pt x="5110" y="1"/>
                      <a:pt x="4396" y="151"/>
                      <a:pt x="3703" y="477"/>
                    </a:cubicBezTo>
                    <a:cubicBezTo>
                      <a:pt x="234" y="2111"/>
                      <a:pt x="0" y="7515"/>
                      <a:pt x="934" y="10717"/>
                    </a:cubicBezTo>
                    <a:cubicBezTo>
                      <a:pt x="1543" y="12820"/>
                      <a:pt x="3344" y="13973"/>
                      <a:pt x="5253" y="13973"/>
                    </a:cubicBezTo>
                    <a:cubicBezTo>
                      <a:pt x="6586" y="13973"/>
                      <a:pt x="7971" y="13411"/>
                      <a:pt x="9040" y="12218"/>
                    </a:cubicBezTo>
                    <a:cubicBezTo>
                      <a:pt x="10774" y="10284"/>
                      <a:pt x="10708" y="8749"/>
                      <a:pt x="10774" y="5113"/>
                    </a:cubicBezTo>
                    <a:cubicBezTo>
                      <a:pt x="10827" y="2180"/>
                      <a:pt x="8452" y="1"/>
                      <a:pt x="5804" y="1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g151ee923bb3_0_74"/>
              <p:cNvSpPr/>
              <p:nvPr/>
            </p:nvSpPr>
            <p:spPr>
              <a:xfrm>
                <a:off x="5930450" y="1478094"/>
                <a:ext cx="119275" cy="10850"/>
              </a:xfrm>
              <a:custGeom>
                <a:rect b="b" l="l" r="r" t="t"/>
                <a:pathLst>
                  <a:path extrusionOk="0" h="434" w="4771">
                    <a:moveTo>
                      <a:pt x="100" y="0"/>
                    </a:moveTo>
                    <a:cubicBezTo>
                      <a:pt x="67" y="0"/>
                      <a:pt x="0" y="34"/>
                      <a:pt x="0" y="100"/>
                    </a:cubicBezTo>
                    <a:cubicBezTo>
                      <a:pt x="0" y="167"/>
                      <a:pt x="34" y="200"/>
                      <a:pt x="100" y="200"/>
                    </a:cubicBezTo>
                    <a:lnTo>
                      <a:pt x="4670" y="434"/>
                    </a:lnTo>
                    <a:cubicBezTo>
                      <a:pt x="4737" y="434"/>
                      <a:pt x="4770" y="401"/>
                      <a:pt x="4770" y="334"/>
                    </a:cubicBezTo>
                    <a:cubicBezTo>
                      <a:pt x="4770" y="267"/>
                      <a:pt x="4737" y="234"/>
                      <a:pt x="4670" y="234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g151ee923bb3_0_74"/>
              <p:cNvSpPr/>
              <p:nvPr/>
            </p:nvSpPr>
            <p:spPr>
              <a:xfrm>
                <a:off x="5784500" y="2336194"/>
                <a:ext cx="285225" cy="1874700"/>
              </a:xfrm>
              <a:custGeom>
                <a:rect b="b" l="l" r="r" t="t"/>
                <a:pathLst>
                  <a:path extrusionOk="0" h="74988" w="11409">
                    <a:moveTo>
                      <a:pt x="10875" y="1"/>
                    </a:moveTo>
                    <a:lnTo>
                      <a:pt x="1" y="301"/>
                    </a:lnTo>
                    <a:cubicBezTo>
                      <a:pt x="1" y="301"/>
                      <a:pt x="1869" y="27521"/>
                      <a:pt x="2936" y="38628"/>
                    </a:cubicBezTo>
                    <a:cubicBezTo>
                      <a:pt x="4004" y="50203"/>
                      <a:pt x="5438" y="74988"/>
                      <a:pt x="5438" y="74988"/>
                    </a:cubicBezTo>
                    <a:lnTo>
                      <a:pt x="10375" y="74988"/>
                    </a:lnTo>
                    <a:cubicBezTo>
                      <a:pt x="10375" y="74988"/>
                      <a:pt x="11409" y="49770"/>
                      <a:pt x="11009" y="38362"/>
                    </a:cubicBezTo>
                    <a:cubicBezTo>
                      <a:pt x="10608" y="25919"/>
                      <a:pt x="10875" y="1"/>
                      <a:pt x="108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g151ee923bb3_0_74"/>
              <p:cNvSpPr/>
              <p:nvPr/>
            </p:nvSpPr>
            <p:spPr>
              <a:xfrm>
                <a:off x="5899600" y="4163344"/>
                <a:ext cx="162625" cy="52550"/>
              </a:xfrm>
              <a:custGeom>
                <a:rect b="b" l="l" r="r" t="t"/>
                <a:pathLst>
                  <a:path extrusionOk="0" h="2102" w="6505">
                    <a:moveTo>
                      <a:pt x="6505" y="0"/>
                    </a:moveTo>
                    <a:lnTo>
                      <a:pt x="0" y="234"/>
                    </a:lnTo>
                    <a:lnTo>
                      <a:pt x="434" y="2102"/>
                    </a:lnTo>
                    <a:lnTo>
                      <a:pt x="6238" y="210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g151ee923bb3_0_74"/>
              <p:cNvSpPr/>
              <p:nvPr/>
            </p:nvSpPr>
            <p:spPr>
              <a:xfrm>
                <a:off x="5943775" y="2570994"/>
                <a:ext cx="113450" cy="617500"/>
              </a:xfrm>
              <a:custGeom>
                <a:rect b="b" l="l" r="r" t="t"/>
                <a:pathLst>
                  <a:path extrusionOk="0" h="24700" w="4538">
                    <a:moveTo>
                      <a:pt x="3874" y="1"/>
                    </a:moveTo>
                    <a:cubicBezTo>
                      <a:pt x="3439" y="1"/>
                      <a:pt x="2978" y="565"/>
                      <a:pt x="2469" y="1884"/>
                    </a:cubicBezTo>
                    <a:cubicBezTo>
                      <a:pt x="1" y="8388"/>
                      <a:pt x="2636" y="18729"/>
                      <a:pt x="4538" y="24700"/>
                    </a:cubicBezTo>
                    <a:cubicBezTo>
                      <a:pt x="4404" y="17261"/>
                      <a:pt x="4404" y="7521"/>
                      <a:pt x="4437" y="316"/>
                    </a:cubicBezTo>
                    <a:cubicBezTo>
                      <a:pt x="4253" y="111"/>
                      <a:pt x="4066" y="1"/>
                      <a:pt x="3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g151ee923bb3_0_74"/>
              <p:cNvSpPr/>
              <p:nvPr/>
            </p:nvSpPr>
            <p:spPr>
              <a:xfrm>
                <a:off x="5887925" y="1471419"/>
                <a:ext cx="17525" cy="26700"/>
              </a:xfrm>
              <a:custGeom>
                <a:rect b="b" l="l" r="r" t="t"/>
                <a:pathLst>
                  <a:path extrusionOk="0" h="1068" w="701">
                    <a:moveTo>
                      <a:pt x="334" y="0"/>
                    </a:moveTo>
                    <a:cubicBezTo>
                      <a:pt x="133" y="0"/>
                      <a:pt x="0" y="267"/>
                      <a:pt x="0" y="534"/>
                    </a:cubicBezTo>
                    <a:cubicBezTo>
                      <a:pt x="33" y="834"/>
                      <a:pt x="200" y="1068"/>
                      <a:pt x="367" y="1068"/>
                    </a:cubicBezTo>
                    <a:cubicBezTo>
                      <a:pt x="567" y="1068"/>
                      <a:pt x="701" y="801"/>
                      <a:pt x="701" y="534"/>
                    </a:cubicBezTo>
                    <a:cubicBezTo>
                      <a:pt x="701" y="234"/>
                      <a:pt x="534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g151ee923bb3_0_74"/>
              <p:cNvSpPr/>
              <p:nvPr/>
            </p:nvSpPr>
            <p:spPr>
              <a:xfrm>
                <a:off x="5804525" y="1473919"/>
                <a:ext cx="17525" cy="26700"/>
              </a:xfrm>
              <a:custGeom>
                <a:rect b="b" l="l" r="r" t="t"/>
                <a:pathLst>
                  <a:path extrusionOk="0" h="1068" w="701">
                    <a:moveTo>
                      <a:pt x="334" y="0"/>
                    </a:moveTo>
                    <a:cubicBezTo>
                      <a:pt x="134" y="0"/>
                      <a:pt x="0" y="267"/>
                      <a:pt x="0" y="534"/>
                    </a:cubicBezTo>
                    <a:cubicBezTo>
                      <a:pt x="34" y="834"/>
                      <a:pt x="200" y="1068"/>
                      <a:pt x="367" y="1068"/>
                    </a:cubicBezTo>
                    <a:cubicBezTo>
                      <a:pt x="567" y="1068"/>
                      <a:pt x="701" y="801"/>
                      <a:pt x="701" y="534"/>
                    </a:cubicBezTo>
                    <a:cubicBezTo>
                      <a:pt x="701" y="201"/>
                      <a:pt x="534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g151ee923bb3_0_74"/>
              <p:cNvSpPr/>
              <p:nvPr/>
            </p:nvSpPr>
            <p:spPr>
              <a:xfrm>
                <a:off x="5797025" y="1469744"/>
                <a:ext cx="17525" cy="7425"/>
              </a:xfrm>
              <a:custGeom>
                <a:rect b="b" l="l" r="r" t="t"/>
                <a:pathLst>
                  <a:path extrusionOk="0" h="297" w="701">
                    <a:moveTo>
                      <a:pt x="0" y="1"/>
                    </a:moveTo>
                    <a:cubicBezTo>
                      <a:pt x="0" y="1"/>
                      <a:pt x="203" y="296"/>
                      <a:pt x="445" y="296"/>
                    </a:cubicBezTo>
                    <a:cubicBezTo>
                      <a:pt x="528" y="296"/>
                      <a:pt x="615" y="261"/>
                      <a:pt x="701" y="16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g151ee923bb3_0_74"/>
              <p:cNvSpPr/>
              <p:nvPr/>
            </p:nvSpPr>
            <p:spPr>
              <a:xfrm>
                <a:off x="5830375" y="1492269"/>
                <a:ext cx="26700" cy="53450"/>
              </a:xfrm>
              <a:custGeom>
                <a:rect b="b" l="l" r="r" t="t"/>
                <a:pathLst>
                  <a:path extrusionOk="0" h="2138" w="1068">
                    <a:moveTo>
                      <a:pt x="968" y="0"/>
                    </a:moveTo>
                    <a:cubicBezTo>
                      <a:pt x="734" y="701"/>
                      <a:pt x="401" y="1335"/>
                      <a:pt x="0" y="1935"/>
                    </a:cubicBezTo>
                    <a:cubicBezTo>
                      <a:pt x="194" y="2064"/>
                      <a:pt x="430" y="2138"/>
                      <a:pt x="671" y="2138"/>
                    </a:cubicBezTo>
                    <a:cubicBezTo>
                      <a:pt x="804" y="2138"/>
                      <a:pt x="938" y="2116"/>
                      <a:pt x="1068" y="2068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g151ee923bb3_0_74"/>
              <p:cNvSpPr/>
              <p:nvPr/>
            </p:nvSpPr>
            <p:spPr>
              <a:xfrm>
                <a:off x="5885400" y="1541944"/>
                <a:ext cx="53400" cy="30400"/>
              </a:xfrm>
              <a:custGeom>
                <a:rect b="b" l="l" r="r" t="t"/>
                <a:pathLst>
                  <a:path extrusionOk="0" h="1216" w="2136">
                    <a:moveTo>
                      <a:pt x="2033" y="1"/>
                    </a:moveTo>
                    <a:cubicBezTo>
                      <a:pt x="2000" y="1"/>
                      <a:pt x="1959" y="25"/>
                      <a:pt x="1936" y="48"/>
                    </a:cubicBezTo>
                    <a:cubicBezTo>
                      <a:pt x="1535" y="649"/>
                      <a:pt x="835" y="1049"/>
                      <a:pt x="101" y="1049"/>
                    </a:cubicBezTo>
                    <a:cubicBezTo>
                      <a:pt x="34" y="1049"/>
                      <a:pt x="1" y="1082"/>
                      <a:pt x="1" y="1149"/>
                    </a:cubicBezTo>
                    <a:cubicBezTo>
                      <a:pt x="1" y="1182"/>
                      <a:pt x="68" y="1216"/>
                      <a:pt x="101" y="1216"/>
                    </a:cubicBezTo>
                    <a:cubicBezTo>
                      <a:pt x="234" y="1216"/>
                      <a:pt x="368" y="1216"/>
                      <a:pt x="535" y="1182"/>
                    </a:cubicBezTo>
                    <a:cubicBezTo>
                      <a:pt x="1168" y="1049"/>
                      <a:pt x="1736" y="682"/>
                      <a:pt x="2102" y="148"/>
                    </a:cubicBezTo>
                    <a:cubicBezTo>
                      <a:pt x="2136" y="81"/>
                      <a:pt x="2102" y="48"/>
                      <a:pt x="2069" y="15"/>
                    </a:cubicBezTo>
                    <a:cubicBezTo>
                      <a:pt x="2059" y="5"/>
                      <a:pt x="2047" y="1"/>
                      <a:pt x="20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g151ee923bb3_0_74"/>
              <p:cNvSpPr/>
              <p:nvPr/>
            </p:nvSpPr>
            <p:spPr>
              <a:xfrm>
                <a:off x="6015025" y="1486394"/>
                <a:ext cx="75425" cy="82575"/>
              </a:xfrm>
              <a:custGeom>
                <a:rect b="b" l="l" r="r" t="t"/>
                <a:pathLst>
                  <a:path extrusionOk="0" h="3303" w="3017">
                    <a:moveTo>
                      <a:pt x="1603" y="1"/>
                    </a:moveTo>
                    <a:cubicBezTo>
                      <a:pt x="1586" y="1"/>
                      <a:pt x="1570" y="1"/>
                      <a:pt x="1554" y="2"/>
                    </a:cubicBezTo>
                    <a:cubicBezTo>
                      <a:pt x="653" y="69"/>
                      <a:pt x="120" y="1236"/>
                      <a:pt x="53" y="2003"/>
                    </a:cubicBezTo>
                    <a:cubicBezTo>
                      <a:pt x="0" y="2715"/>
                      <a:pt x="344" y="3303"/>
                      <a:pt x="902" y="3303"/>
                    </a:cubicBezTo>
                    <a:cubicBezTo>
                      <a:pt x="1050" y="3303"/>
                      <a:pt x="1213" y="3261"/>
                      <a:pt x="1387" y="3171"/>
                    </a:cubicBezTo>
                    <a:cubicBezTo>
                      <a:pt x="2021" y="2837"/>
                      <a:pt x="2488" y="2303"/>
                      <a:pt x="2722" y="1636"/>
                    </a:cubicBezTo>
                    <a:cubicBezTo>
                      <a:pt x="3016" y="851"/>
                      <a:pt x="2444" y="1"/>
                      <a:pt x="1603" y="1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g151ee923bb3_0_74"/>
              <p:cNvSpPr/>
              <p:nvPr/>
            </p:nvSpPr>
            <p:spPr>
              <a:xfrm>
                <a:off x="5892325" y="1427994"/>
                <a:ext cx="49825" cy="30950"/>
              </a:xfrm>
              <a:custGeom>
                <a:rect b="b" l="l" r="r" t="t"/>
                <a:pathLst>
                  <a:path extrusionOk="0" h="1238" w="1993">
                    <a:moveTo>
                      <a:pt x="228" y="1"/>
                    </a:moveTo>
                    <a:cubicBezTo>
                      <a:pt x="22" y="1"/>
                      <a:pt x="1" y="336"/>
                      <a:pt x="224" y="336"/>
                    </a:cubicBezTo>
                    <a:cubicBezTo>
                      <a:pt x="224" y="336"/>
                      <a:pt x="1258" y="470"/>
                      <a:pt x="1659" y="1137"/>
                    </a:cubicBezTo>
                    <a:cubicBezTo>
                      <a:pt x="1692" y="1204"/>
                      <a:pt x="1759" y="1237"/>
                      <a:pt x="1825" y="1237"/>
                    </a:cubicBezTo>
                    <a:lnTo>
                      <a:pt x="1892" y="1204"/>
                    </a:lnTo>
                    <a:cubicBezTo>
                      <a:pt x="1959" y="1170"/>
                      <a:pt x="1992" y="1070"/>
                      <a:pt x="1959" y="970"/>
                    </a:cubicBezTo>
                    <a:cubicBezTo>
                      <a:pt x="1459" y="136"/>
                      <a:pt x="291" y="3"/>
                      <a:pt x="258" y="3"/>
                    </a:cubicBezTo>
                    <a:cubicBezTo>
                      <a:pt x="248" y="1"/>
                      <a:pt x="238" y="1"/>
                      <a:pt x="2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g151ee923bb3_0_74"/>
              <p:cNvSpPr/>
              <p:nvPr/>
            </p:nvSpPr>
            <p:spPr>
              <a:xfrm>
                <a:off x="5789500" y="1424844"/>
                <a:ext cx="43400" cy="19900"/>
              </a:xfrm>
              <a:custGeom>
                <a:rect b="b" l="l" r="r" t="t"/>
                <a:pathLst>
                  <a:path extrusionOk="0" h="796" w="1736">
                    <a:moveTo>
                      <a:pt x="1263" y="0"/>
                    </a:moveTo>
                    <a:cubicBezTo>
                      <a:pt x="826" y="0"/>
                      <a:pt x="392" y="171"/>
                      <a:pt x="68" y="496"/>
                    </a:cubicBezTo>
                    <a:cubicBezTo>
                      <a:pt x="1" y="562"/>
                      <a:pt x="1" y="663"/>
                      <a:pt x="68" y="729"/>
                    </a:cubicBezTo>
                    <a:cubicBezTo>
                      <a:pt x="101" y="763"/>
                      <a:pt x="168" y="796"/>
                      <a:pt x="234" y="796"/>
                    </a:cubicBezTo>
                    <a:cubicBezTo>
                      <a:pt x="268" y="763"/>
                      <a:pt x="268" y="763"/>
                      <a:pt x="301" y="729"/>
                    </a:cubicBezTo>
                    <a:cubicBezTo>
                      <a:pt x="551" y="480"/>
                      <a:pt x="915" y="345"/>
                      <a:pt x="1280" y="345"/>
                    </a:cubicBezTo>
                    <a:cubicBezTo>
                      <a:pt x="1354" y="345"/>
                      <a:pt x="1429" y="351"/>
                      <a:pt x="1502" y="362"/>
                    </a:cubicBezTo>
                    <a:cubicBezTo>
                      <a:pt x="1520" y="368"/>
                      <a:pt x="1538" y="371"/>
                      <a:pt x="1554" y="371"/>
                    </a:cubicBezTo>
                    <a:cubicBezTo>
                      <a:pt x="1625" y="371"/>
                      <a:pt x="1675" y="317"/>
                      <a:pt x="1702" y="262"/>
                    </a:cubicBezTo>
                    <a:cubicBezTo>
                      <a:pt x="1735" y="162"/>
                      <a:pt x="1669" y="62"/>
                      <a:pt x="1569" y="29"/>
                    </a:cubicBezTo>
                    <a:cubicBezTo>
                      <a:pt x="1467" y="10"/>
                      <a:pt x="1365" y="0"/>
                      <a:pt x="12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g151ee923bb3_0_74"/>
              <p:cNvSpPr/>
              <p:nvPr/>
            </p:nvSpPr>
            <p:spPr>
              <a:xfrm>
                <a:off x="6160600" y="1880869"/>
                <a:ext cx="278575" cy="598800"/>
              </a:xfrm>
              <a:custGeom>
                <a:rect b="b" l="l" r="r" t="t"/>
                <a:pathLst>
                  <a:path extrusionOk="0" h="23952" w="11143">
                    <a:moveTo>
                      <a:pt x="3637" y="1"/>
                    </a:moveTo>
                    <a:lnTo>
                      <a:pt x="1" y="835"/>
                    </a:lnTo>
                    <a:cubicBezTo>
                      <a:pt x="468" y="2903"/>
                      <a:pt x="1002" y="4904"/>
                      <a:pt x="1602" y="6906"/>
                    </a:cubicBezTo>
                    <a:cubicBezTo>
                      <a:pt x="2202" y="8907"/>
                      <a:pt x="2836" y="10875"/>
                      <a:pt x="3637" y="12843"/>
                    </a:cubicBezTo>
                    <a:cubicBezTo>
                      <a:pt x="4037" y="13877"/>
                      <a:pt x="4471" y="14845"/>
                      <a:pt x="4971" y="15779"/>
                    </a:cubicBezTo>
                    <a:cubicBezTo>
                      <a:pt x="5438" y="16713"/>
                      <a:pt x="5905" y="17647"/>
                      <a:pt x="6372" y="18547"/>
                    </a:cubicBezTo>
                    <a:cubicBezTo>
                      <a:pt x="7373" y="20382"/>
                      <a:pt x="8373" y="22183"/>
                      <a:pt x="9474" y="23951"/>
                    </a:cubicBezTo>
                    <a:lnTo>
                      <a:pt x="11142" y="23151"/>
                    </a:lnTo>
                    <a:cubicBezTo>
                      <a:pt x="10475" y="21183"/>
                      <a:pt x="9741" y="19248"/>
                      <a:pt x="9007" y="17347"/>
                    </a:cubicBezTo>
                    <a:cubicBezTo>
                      <a:pt x="8273" y="15412"/>
                      <a:pt x="7506" y="13544"/>
                      <a:pt x="6872" y="11676"/>
                    </a:cubicBezTo>
                    <a:cubicBezTo>
                      <a:pt x="6239" y="9774"/>
                      <a:pt x="5672" y="7840"/>
                      <a:pt x="5171" y="5872"/>
                    </a:cubicBezTo>
                    <a:cubicBezTo>
                      <a:pt x="4637" y="3937"/>
                      <a:pt x="4137" y="1936"/>
                      <a:pt x="3637" y="1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g151ee923bb3_0_74"/>
              <p:cNvSpPr/>
              <p:nvPr/>
            </p:nvSpPr>
            <p:spPr>
              <a:xfrm>
                <a:off x="6094725" y="1774144"/>
                <a:ext cx="196825" cy="246025"/>
              </a:xfrm>
              <a:custGeom>
                <a:rect b="b" l="l" r="r" t="t"/>
                <a:pathLst>
                  <a:path extrusionOk="0" h="9841" w="7873">
                    <a:moveTo>
                      <a:pt x="3947" y="0"/>
                    </a:moveTo>
                    <a:cubicBezTo>
                      <a:pt x="2441" y="0"/>
                      <a:pt x="1110" y="1865"/>
                      <a:pt x="568" y="3703"/>
                    </a:cubicBezTo>
                    <a:cubicBezTo>
                      <a:pt x="1" y="5637"/>
                      <a:pt x="2236" y="9840"/>
                      <a:pt x="2236" y="9840"/>
                    </a:cubicBezTo>
                    <a:lnTo>
                      <a:pt x="7873" y="5537"/>
                    </a:lnTo>
                    <a:cubicBezTo>
                      <a:pt x="7873" y="5537"/>
                      <a:pt x="5938" y="500"/>
                      <a:pt x="4437" y="67"/>
                    </a:cubicBezTo>
                    <a:cubicBezTo>
                      <a:pt x="4272" y="22"/>
                      <a:pt x="4109" y="0"/>
                      <a:pt x="39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g151ee923bb3_0_74"/>
              <p:cNvSpPr/>
              <p:nvPr/>
            </p:nvSpPr>
            <p:spPr>
              <a:xfrm>
                <a:off x="5866225" y="4317319"/>
                <a:ext cx="57575" cy="23050"/>
              </a:xfrm>
              <a:custGeom>
                <a:rect b="b" l="l" r="r" t="t"/>
                <a:pathLst>
                  <a:path extrusionOk="0" h="922" w="2303">
                    <a:moveTo>
                      <a:pt x="401" y="179"/>
                    </a:moveTo>
                    <a:cubicBezTo>
                      <a:pt x="935" y="246"/>
                      <a:pt x="1468" y="413"/>
                      <a:pt x="1935" y="680"/>
                    </a:cubicBezTo>
                    <a:cubicBezTo>
                      <a:pt x="1615" y="733"/>
                      <a:pt x="1327" y="760"/>
                      <a:pt x="1082" y="760"/>
                    </a:cubicBezTo>
                    <a:cubicBezTo>
                      <a:pt x="713" y="760"/>
                      <a:pt x="441" y="700"/>
                      <a:pt x="301" y="580"/>
                    </a:cubicBezTo>
                    <a:cubicBezTo>
                      <a:pt x="234" y="513"/>
                      <a:pt x="168" y="379"/>
                      <a:pt x="201" y="279"/>
                    </a:cubicBezTo>
                    <a:cubicBezTo>
                      <a:pt x="201" y="246"/>
                      <a:pt x="234" y="213"/>
                      <a:pt x="268" y="213"/>
                    </a:cubicBezTo>
                    <a:cubicBezTo>
                      <a:pt x="301" y="179"/>
                      <a:pt x="368" y="179"/>
                      <a:pt x="401" y="179"/>
                    </a:cubicBezTo>
                    <a:close/>
                    <a:moveTo>
                      <a:pt x="406" y="0"/>
                    </a:moveTo>
                    <a:cubicBezTo>
                      <a:pt x="312" y="0"/>
                      <a:pt x="231" y="14"/>
                      <a:pt x="168" y="46"/>
                    </a:cubicBezTo>
                    <a:cubicBezTo>
                      <a:pt x="101" y="113"/>
                      <a:pt x="34" y="179"/>
                      <a:pt x="34" y="279"/>
                    </a:cubicBezTo>
                    <a:cubicBezTo>
                      <a:pt x="1" y="446"/>
                      <a:pt x="67" y="580"/>
                      <a:pt x="168" y="713"/>
                    </a:cubicBezTo>
                    <a:cubicBezTo>
                      <a:pt x="390" y="852"/>
                      <a:pt x="659" y="922"/>
                      <a:pt x="916" y="922"/>
                    </a:cubicBezTo>
                    <a:cubicBezTo>
                      <a:pt x="967" y="922"/>
                      <a:pt x="1018" y="919"/>
                      <a:pt x="1068" y="913"/>
                    </a:cubicBezTo>
                    <a:cubicBezTo>
                      <a:pt x="1468" y="913"/>
                      <a:pt x="1835" y="880"/>
                      <a:pt x="2236" y="813"/>
                    </a:cubicBezTo>
                    <a:cubicBezTo>
                      <a:pt x="2269" y="813"/>
                      <a:pt x="2302" y="780"/>
                      <a:pt x="2302" y="746"/>
                    </a:cubicBezTo>
                    <a:cubicBezTo>
                      <a:pt x="2302" y="680"/>
                      <a:pt x="2302" y="646"/>
                      <a:pt x="2269" y="646"/>
                    </a:cubicBezTo>
                    <a:cubicBezTo>
                      <a:pt x="2096" y="560"/>
                      <a:pt x="1002" y="0"/>
                      <a:pt x="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g151ee923bb3_0_74"/>
              <p:cNvSpPr/>
              <p:nvPr/>
            </p:nvSpPr>
            <p:spPr>
              <a:xfrm>
                <a:off x="5887925" y="4295944"/>
                <a:ext cx="35050" cy="41725"/>
              </a:xfrm>
              <a:custGeom>
                <a:rect b="b" l="l" r="r" t="t"/>
                <a:pathLst>
                  <a:path extrusionOk="0" h="1669" w="1402">
                    <a:moveTo>
                      <a:pt x="467" y="167"/>
                    </a:moveTo>
                    <a:cubicBezTo>
                      <a:pt x="567" y="167"/>
                      <a:pt x="667" y="200"/>
                      <a:pt x="767" y="267"/>
                    </a:cubicBezTo>
                    <a:cubicBezTo>
                      <a:pt x="1034" y="601"/>
                      <a:pt x="1201" y="1001"/>
                      <a:pt x="1234" y="1401"/>
                    </a:cubicBezTo>
                    <a:cubicBezTo>
                      <a:pt x="801" y="1134"/>
                      <a:pt x="200" y="534"/>
                      <a:pt x="234" y="267"/>
                    </a:cubicBezTo>
                    <a:cubicBezTo>
                      <a:pt x="234" y="234"/>
                      <a:pt x="267" y="167"/>
                      <a:pt x="400" y="167"/>
                    </a:cubicBezTo>
                    <a:close/>
                    <a:moveTo>
                      <a:pt x="367" y="0"/>
                    </a:moveTo>
                    <a:cubicBezTo>
                      <a:pt x="133" y="34"/>
                      <a:pt x="67" y="167"/>
                      <a:pt x="67" y="267"/>
                    </a:cubicBezTo>
                    <a:cubicBezTo>
                      <a:pt x="0" y="667"/>
                      <a:pt x="867" y="1468"/>
                      <a:pt x="1301" y="1668"/>
                    </a:cubicBezTo>
                    <a:lnTo>
                      <a:pt x="1334" y="1668"/>
                    </a:lnTo>
                    <a:cubicBezTo>
                      <a:pt x="1334" y="1635"/>
                      <a:pt x="1368" y="1635"/>
                      <a:pt x="1368" y="1635"/>
                    </a:cubicBezTo>
                    <a:cubicBezTo>
                      <a:pt x="1401" y="1635"/>
                      <a:pt x="1401" y="1601"/>
                      <a:pt x="1401" y="1568"/>
                    </a:cubicBezTo>
                    <a:cubicBezTo>
                      <a:pt x="1401" y="1535"/>
                      <a:pt x="1334" y="534"/>
                      <a:pt x="867" y="167"/>
                    </a:cubicBezTo>
                    <a:cubicBezTo>
                      <a:pt x="734" y="34"/>
                      <a:pt x="567" y="0"/>
                      <a:pt x="3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g151ee923bb3_0_74"/>
              <p:cNvSpPr/>
              <p:nvPr/>
            </p:nvSpPr>
            <p:spPr>
              <a:xfrm>
                <a:off x="6418300" y="4123319"/>
                <a:ext cx="146800" cy="211850"/>
              </a:xfrm>
              <a:custGeom>
                <a:rect b="b" l="l" r="r" t="t"/>
                <a:pathLst>
                  <a:path extrusionOk="0" h="8474" w="5872">
                    <a:moveTo>
                      <a:pt x="0" y="0"/>
                    </a:moveTo>
                    <a:lnTo>
                      <a:pt x="2202" y="8473"/>
                    </a:lnTo>
                    <a:lnTo>
                      <a:pt x="5871" y="8473"/>
                    </a:lnTo>
                    <a:lnTo>
                      <a:pt x="3669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g151ee923bb3_0_74"/>
              <p:cNvSpPr/>
              <p:nvPr/>
            </p:nvSpPr>
            <p:spPr>
              <a:xfrm>
                <a:off x="6456650" y="4324294"/>
                <a:ext cx="254375" cy="104275"/>
              </a:xfrm>
              <a:custGeom>
                <a:rect b="b" l="l" r="r" t="t"/>
                <a:pathLst>
                  <a:path extrusionOk="0" h="4171" w="10175">
                    <a:moveTo>
                      <a:pt x="267" y="0"/>
                    </a:moveTo>
                    <a:cubicBezTo>
                      <a:pt x="101" y="0"/>
                      <a:pt x="1" y="100"/>
                      <a:pt x="1" y="267"/>
                    </a:cubicBezTo>
                    <a:lnTo>
                      <a:pt x="267" y="3503"/>
                    </a:lnTo>
                    <a:cubicBezTo>
                      <a:pt x="334" y="3870"/>
                      <a:pt x="634" y="4137"/>
                      <a:pt x="1001" y="4170"/>
                    </a:cubicBezTo>
                    <a:cubicBezTo>
                      <a:pt x="2436" y="4137"/>
                      <a:pt x="3069" y="4070"/>
                      <a:pt x="4904" y="4070"/>
                    </a:cubicBezTo>
                    <a:cubicBezTo>
                      <a:pt x="6005" y="4070"/>
                      <a:pt x="7139" y="4170"/>
                      <a:pt x="8673" y="4170"/>
                    </a:cubicBezTo>
                    <a:cubicBezTo>
                      <a:pt x="10175" y="4170"/>
                      <a:pt x="9941" y="2636"/>
                      <a:pt x="9274" y="2502"/>
                    </a:cubicBezTo>
                    <a:cubicBezTo>
                      <a:pt x="6272" y="1902"/>
                      <a:pt x="6172" y="1034"/>
                      <a:pt x="5004" y="234"/>
                    </a:cubicBezTo>
                    <a:cubicBezTo>
                      <a:pt x="4837" y="100"/>
                      <a:pt x="4604" y="0"/>
                      <a:pt x="43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g151ee923bb3_0_74"/>
              <p:cNvSpPr/>
              <p:nvPr/>
            </p:nvSpPr>
            <p:spPr>
              <a:xfrm>
                <a:off x="6418300" y="4123319"/>
                <a:ext cx="120100" cy="109275"/>
              </a:xfrm>
              <a:custGeom>
                <a:rect b="b" l="l" r="r" t="t"/>
                <a:pathLst>
                  <a:path extrusionOk="0" h="4371" w="4804">
                    <a:moveTo>
                      <a:pt x="0" y="0"/>
                    </a:moveTo>
                    <a:lnTo>
                      <a:pt x="1134" y="4370"/>
                    </a:lnTo>
                    <a:lnTo>
                      <a:pt x="4804" y="4370"/>
                    </a:lnTo>
                    <a:lnTo>
                      <a:pt x="3669" y="0"/>
                    </a:ln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g151ee923bb3_0_74"/>
              <p:cNvSpPr/>
              <p:nvPr/>
            </p:nvSpPr>
            <p:spPr>
              <a:xfrm>
                <a:off x="5917925" y="2332869"/>
                <a:ext cx="623825" cy="1878875"/>
              </a:xfrm>
              <a:custGeom>
                <a:rect b="b" l="l" r="r" t="t"/>
                <a:pathLst>
                  <a:path extrusionOk="0" h="75155" w="24953">
                    <a:moveTo>
                      <a:pt x="1" y="0"/>
                    </a:moveTo>
                    <a:cubicBezTo>
                      <a:pt x="1" y="0"/>
                      <a:pt x="5838" y="25252"/>
                      <a:pt x="9741" y="37594"/>
                    </a:cubicBezTo>
                    <a:cubicBezTo>
                      <a:pt x="13277" y="48769"/>
                      <a:pt x="20015" y="75154"/>
                      <a:pt x="20015" y="75154"/>
                    </a:cubicBezTo>
                    <a:lnTo>
                      <a:pt x="24952" y="75154"/>
                    </a:lnTo>
                    <a:cubicBezTo>
                      <a:pt x="24952" y="75154"/>
                      <a:pt x="20149" y="49202"/>
                      <a:pt x="18214" y="37627"/>
                    </a:cubicBezTo>
                    <a:cubicBezTo>
                      <a:pt x="16346" y="26486"/>
                      <a:pt x="13777" y="5671"/>
                      <a:pt x="95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g151ee923bb3_0_74"/>
              <p:cNvSpPr/>
              <p:nvPr/>
            </p:nvSpPr>
            <p:spPr>
              <a:xfrm>
                <a:off x="6394950" y="4163344"/>
                <a:ext cx="162625" cy="52550"/>
              </a:xfrm>
              <a:custGeom>
                <a:rect b="b" l="l" r="r" t="t"/>
                <a:pathLst>
                  <a:path extrusionOk="0" h="2102" w="6505">
                    <a:moveTo>
                      <a:pt x="6505" y="0"/>
                    </a:moveTo>
                    <a:lnTo>
                      <a:pt x="0" y="234"/>
                    </a:lnTo>
                    <a:lnTo>
                      <a:pt x="400" y="2102"/>
                    </a:lnTo>
                    <a:lnTo>
                      <a:pt x="6238" y="210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g151ee923bb3_0_74"/>
              <p:cNvSpPr/>
              <p:nvPr/>
            </p:nvSpPr>
            <p:spPr>
              <a:xfrm>
                <a:off x="6547550" y="4297594"/>
                <a:ext cx="49225" cy="39225"/>
              </a:xfrm>
              <a:custGeom>
                <a:rect b="b" l="l" r="r" t="t"/>
                <a:pathLst>
                  <a:path extrusionOk="0" h="1569" w="1969">
                    <a:moveTo>
                      <a:pt x="1635" y="168"/>
                    </a:moveTo>
                    <a:cubicBezTo>
                      <a:pt x="1668" y="168"/>
                      <a:pt x="1702" y="201"/>
                      <a:pt x="1735" y="234"/>
                    </a:cubicBezTo>
                    <a:cubicBezTo>
                      <a:pt x="1802" y="301"/>
                      <a:pt x="1802" y="435"/>
                      <a:pt x="1768" y="535"/>
                    </a:cubicBezTo>
                    <a:cubicBezTo>
                      <a:pt x="1635" y="802"/>
                      <a:pt x="1135" y="1102"/>
                      <a:pt x="334" y="1302"/>
                    </a:cubicBezTo>
                    <a:cubicBezTo>
                      <a:pt x="634" y="902"/>
                      <a:pt x="1035" y="501"/>
                      <a:pt x="1468" y="201"/>
                    </a:cubicBezTo>
                    <a:cubicBezTo>
                      <a:pt x="1535" y="168"/>
                      <a:pt x="1568" y="168"/>
                      <a:pt x="1635" y="168"/>
                    </a:cubicBezTo>
                    <a:close/>
                    <a:moveTo>
                      <a:pt x="1616" y="0"/>
                    </a:moveTo>
                    <a:cubicBezTo>
                      <a:pt x="1110" y="0"/>
                      <a:pt x="133" y="1271"/>
                      <a:pt x="34" y="1435"/>
                    </a:cubicBezTo>
                    <a:cubicBezTo>
                      <a:pt x="1" y="1435"/>
                      <a:pt x="1" y="1502"/>
                      <a:pt x="34" y="1535"/>
                    </a:cubicBezTo>
                    <a:cubicBezTo>
                      <a:pt x="34" y="1535"/>
                      <a:pt x="101" y="1569"/>
                      <a:pt x="134" y="1569"/>
                    </a:cubicBezTo>
                    <a:cubicBezTo>
                      <a:pt x="501" y="1469"/>
                      <a:pt x="868" y="1335"/>
                      <a:pt x="1235" y="1168"/>
                    </a:cubicBezTo>
                    <a:cubicBezTo>
                      <a:pt x="1502" y="1068"/>
                      <a:pt x="1768" y="868"/>
                      <a:pt x="1935" y="601"/>
                    </a:cubicBezTo>
                    <a:cubicBezTo>
                      <a:pt x="1969" y="435"/>
                      <a:pt x="1969" y="268"/>
                      <a:pt x="1869" y="134"/>
                    </a:cubicBezTo>
                    <a:cubicBezTo>
                      <a:pt x="1835" y="68"/>
                      <a:pt x="1735" y="1"/>
                      <a:pt x="1635" y="1"/>
                    </a:cubicBezTo>
                    <a:cubicBezTo>
                      <a:pt x="1629" y="1"/>
                      <a:pt x="1622" y="0"/>
                      <a:pt x="16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g151ee923bb3_0_74"/>
              <p:cNvSpPr/>
              <p:nvPr/>
            </p:nvSpPr>
            <p:spPr>
              <a:xfrm>
                <a:off x="6538375" y="4288019"/>
                <a:ext cx="31725" cy="48800"/>
              </a:xfrm>
              <a:custGeom>
                <a:rect b="b" l="l" r="r" t="t"/>
                <a:pathLst>
                  <a:path extrusionOk="0" h="1952" w="1269">
                    <a:moveTo>
                      <a:pt x="827" y="169"/>
                    </a:moveTo>
                    <a:cubicBezTo>
                      <a:pt x="886" y="169"/>
                      <a:pt x="901" y="184"/>
                      <a:pt x="901" y="184"/>
                    </a:cubicBezTo>
                    <a:cubicBezTo>
                      <a:pt x="1035" y="417"/>
                      <a:pt x="768" y="1218"/>
                      <a:pt x="468" y="1652"/>
                    </a:cubicBezTo>
                    <a:cubicBezTo>
                      <a:pt x="334" y="1251"/>
                      <a:pt x="301" y="818"/>
                      <a:pt x="401" y="417"/>
                    </a:cubicBezTo>
                    <a:cubicBezTo>
                      <a:pt x="468" y="317"/>
                      <a:pt x="534" y="251"/>
                      <a:pt x="668" y="217"/>
                    </a:cubicBezTo>
                    <a:lnTo>
                      <a:pt x="701" y="184"/>
                    </a:lnTo>
                    <a:cubicBezTo>
                      <a:pt x="757" y="173"/>
                      <a:pt x="798" y="169"/>
                      <a:pt x="827" y="169"/>
                    </a:cubicBezTo>
                    <a:close/>
                    <a:moveTo>
                      <a:pt x="842" y="1"/>
                    </a:moveTo>
                    <a:cubicBezTo>
                      <a:pt x="785" y="1"/>
                      <a:pt x="716" y="16"/>
                      <a:pt x="634" y="50"/>
                    </a:cubicBezTo>
                    <a:cubicBezTo>
                      <a:pt x="468" y="84"/>
                      <a:pt x="334" y="217"/>
                      <a:pt x="267" y="384"/>
                    </a:cubicBezTo>
                    <a:cubicBezTo>
                      <a:pt x="1" y="918"/>
                      <a:pt x="368" y="1852"/>
                      <a:pt x="368" y="1885"/>
                    </a:cubicBezTo>
                    <a:cubicBezTo>
                      <a:pt x="368" y="1918"/>
                      <a:pt x="401" y="1918"/>
                      <a:pt x="434" y="1952"/>
                    </a:cubicBezTo>
                    <a:cubicBezTo>
                      <a:pt x="468" y="1952"/>
                      <a:pt x="468" y="1952"/>
                      <a:pt x="501" y="1918"/>
                    </a:cubicBezTo>
                    <a:lnTo>
                      <a:pt x="534" y="1918"/>
                    </a:lnTo>
                    <a:cubicBezTo>
                      <a:pt x="835" y="1551"/>
                      <a:pt x="1268" y="451"/>
                      <a:pt x="1035" y="117"/>
                    </a:cubicBezTo>
                    <a:cubicBezTo>
                      <a:pt x="1013" y="52"/>
                      <a:pt x="949" y="1"/>
                      <a:pt x="8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g151ee923bb3_0_74"/>
              <p:cNvSpPr/>
              <p:nvPr/>
            </p:nvSpPr>
            <p:spPr>
              <a:xfrm>
                <a:off x="5880400" y="1467244"/>
                <a:ext cx="17550" cy="7425"/>
              </a:xfrm>
              <a:custGeom>
                <a:rect b="b" l="l" r="r" t="t"/>
                <a:pathLst>
                  <a:path extrusionOk="0" h="297" w="702">
                    <a:moveTo>
                      <a:pt x="1" y="1"/>
                    </a:moveTo>
                    <a:cubicBezTo>
                      <a:pt x="1" y="1"/>
                      <a:pt x="204" y="296"/>
                      <a:pt x="445" y="296"/>
                    </a:cubicBezTo>
                    <a:cubicBezTo>
                      <a:pt x="528" y="296"/>
                      <a:pt x="616" y="261"/>
                      <a:pt x="701" y="1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g151ee923bb3_0_74"/>
              <p:cNvSpPr/>
              <p:nvPr/>
            </p:nvSpPr>
            <p:spPr>
              <a:xfrm>
                <a:off x="5772000" y="2307844"/>
                <a:ext cx="401150" cy="52575"/>
              </a:xfrm>
              <a:custGeom>
                <a:rect b="b" l="l" r="r" t="t"/>
                <a:pathLst>
                  <a:path extrusionOk="0" h="2103" w="16046">
                    <a:moveTo>
                      <a:pt x="15311" y="1"/>
                    </a:moveTo>
                    <a:lnTo>
                      <a:pt x="267" y="434"/>
                    </a:lnTo>
                    <a:cubicBezTo>
                      <a:pt x="100" y="468"/>
                      <a:pt x="0" y="534"/>
                      <a:pt x="0" y="634"/>
                    </a:cubicBezTo>
                    <a:lnTo>
                      <a:pt x="201" y="1969"/>
                    </a:lnTo>
                    <a:cubicBezTo>
                      <a:pt x="201" y="2035"/>
                      <a:pt x="301" y="2102"/>
                      <a:pt x="434" y="2102"/>
                    </a:cubicBezTo>
                    <a:lnTo>
                      <a:pt x="15745" y="1635"/>
                    </a:lnTo>
                    <a:cubicBezTo>
                      <a:pt x="15912" y="1635"/>
                      <a:pt x="16045" y="1535"/>
                      <a:pt x="15978" y="1435"/>
                    </a:cubicBezTo>
                    <a:lnTo>
                      <a:pt x="15578" y="101"/>
                    </a:lnTo>
                    <a:cubicBezTo>
                      <a:pt x="15511" y="34"/>
                      <a:pt x="15411" y="1"/>
                      <a:pt x="153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g151ee923bb3_0_74"/>
              <p:cNvSpPr/>
              <p:nvPr/>
            </p:nvSpPr>
            <p:spPr>
              <a:xfrm>
                <a:off x="6101400" y="2307019"/>
                <a:ext cx="24200" cy="47550"/>
              </a:xfrm>
              <a:custGeom>
                <a:rect b="b" l="l" r="r" t="t"/>
                <a:pathLst>
                  <a:path extrusionOk="0" h="1902" w="968">
                    <a:moveTo>
                      <a:pt x="167" y="0"/>
                    </a:moveTo>
                    <a:cubicBezTo>
                      <a:pt x="67" y="0"/>
                      <a:pt x="0" y="34"/>
                      <a:pt x="34" y="100"/>
                    </a:cubicBezTo>
                    <a:lnTo>
                      <a:pt x="267" y="1802"/>
                    </a:lnTo>
                    <a:cubicBezTo>
                      <a:pt x="267" y="1868"/>
                      <a:pt x="334" y="1902"/>
                      <a:pt x="434" y="1902"/>
                    </a:cubicBezTo>
                    <a:lnTo>
                      <a:pt x="834" y="1902"/>
                    </a:lnTo>
                    <a:cubicBezTo>
                      <a:pt x="901" y="1902"/>
                      <a:pt x="968" y="1835"/>
                      <a:pt x="968" y="1802"/>
                    </a:cubicBezTo>
                    <a:lnTo>
                      <a:pt x="734" y="67"/>
                    </a:lnTo>
                    <a:cubicBezTo>
                      <a:pt x="734" y="34"/>
                      <a:pt x="634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g151ee923bb3_0_74"/>
              <p:cNvSpPr/>
              <p:nvPr/>
            </p:nvSpPr>
            <p:spPr>
              <a:xfrm>
                <a:off x="5801175" y="2315344"/>
                <a:ext cx="24225" cy="48400"/>
              </a:xfrm>
              <a:custGeom>
                <a:rect b="b" l="l" r="r" t="t"/>
                <a:pathLst>
                  <a:path extrusionOk="0" h="1936" w="969">
                    <a:moveTo>
                      <a:pt x="168" y="1"/>
                    </a:moveTo>
                    <a:cubicBezTo>
                      <a:pt x="68" y="1"/>
                      <a:pt x="1" y="68"/>
                      <a:pt x="34" y="101"/>
                    </a:cubicBezTo>
                    <a:lnTo>
                      <a:pt x="268" y="1836"/>
                    </a:lnTo>
                    <a:cubicBezTo>
                      <a:pt x="268" y="1902"/>
                      <a:pt x="334" y="1936"/>
                      <a:pt x="435" y="1936"/>
                    </a:cubicBezTo>
                    <a:lnTo>
                      <a:pt x="835" y="1936"/>
                    </a:lnTo>
                    <a:cubicBezTo>
                      <a:pt x="902" y="1936"/>
                      <a:pt x="968" y="1869"/>
                      <a:pt x="968" y="1836"/>
                    </a:cubicBezTo>
                    <a:lnTo>
                      <a:pt x="735" y="101"/>
                    </a:lnTo>
                    <a:cubicBezTo>
                      <a:pt x="735" y="68"/>
                      <a:pt x="635" y="1"/>
                      <a:pt x="5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g151ee923bb3_0_74"/>
              <p:cNvSpPr/>
              <p:nvPr/>
            </p:nvSpPr>
            <p:spPr>
              <a:xfrm>
                <a:off x="5951300" y="2311194"/>
                <a:ext cx="24200" cy="47550"/>
              </a:xfrm>
              <a:custGeom>
                <a:rect b="b" l="l" r="r" t="t"/>
                <a:pathLst>
                  <a:path extrusionOk="0" h="1902" w="968">
                    <a:moveTo>
                      <a:pt x="167" y="0"/>
                    </a:moveTo>
                    <a:cubicBezTo>
                      <a:pt x="67" y="0"/>
                      <a:pt x="0" y="33"/>
                      <a:pt x="34" y="100"/>
                    </a:cubicBezTo>
                    <a:lnTo>
                      <a:pt x="267" y="1801"/>
                    </a:lnTo>
                    <a:cubicBezTo>
                      <a:pt x="267" y="1868"/>
                      <a:pt x="334" y="1901"/>
                      <a:pt x="434" y="1901"/>
                    </a:cubicBezTo>
                    <a:lnTo>
                      <a:pt x="834" y="1901"/>
                    </a:lnTo>
                    <a:cubicBezTo>
                      <a:pt x="901" y="1901"/>
                      <a:pt x="968" y="1868"/>
                      <a:pt x="968" y="1801"/>
                    </a:cubicBezTo>
                    <a:lnTo>
                      <a:pt x="734" y="100"/>
                    </a:lnTo>
                    <a:cubicBezTo>
                      <a:pt x="734" y="33"/>
                      <a:pt x="634" y="0"/>
                      <a:pt x="5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g151ee923bb3_0_74"/>
              <p:cNvSpPr/>
              <p:nvPr/>
            </p:nvSpPr>
            <p:spPr>
              <a:xfrm>
                <a:off x="6374100" y="2439619"/>
                <a:ext cx="126775" cy="81750"/>
              </a:xfrm>
              <a:custGeom>
                <a:rect b="b" l="l" r="r" t="t"/>
                <a:pathLst>
                  <a:path extrusionOk="0" h="3270" w="5071">
                    <a:moveTo>
                      <a:pt x="667" y="0"/>
                    </a:moveTo>
                    <a:lnTo>
                      <a:pt x="667" y="0"/>
                    </a:lnTo>
                    <a:cubicBezTo>
                      <a:pt x="0" y="1401"/>
                      <a:pt x="1401" y="3269"/>
                      <a:pt x="1401" y="3269"/>
                    </a:cubicBezTo>
                    <a:lnTo>
                      <a:pt x="5071" y="2802"/>
                    </a:lnTo>
                    <a:lnTo>
                      <a:pt x="2168" y="13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g151ee923bb3_0_74"/>
              <p:cNvSpPr/>
              <p:nvPr/>
            </p:nvSpPr>
            <p:spPr>
              <a:xfrm>
                <a:off x="6408275" y="2509669"/>
                <a:ext cx="105100" cy="81750"/>
              </a:xfrm>
              <a:custGeom>
                <a:rect b="b" l="l" r="r" t="t"/>
                <a:pathLst>
                  <a:path extrusionOk="0" h="3270" w="4204">
                    <a:moveTo>
                      <a:pt x="3704" y="0"/>
                    </a:moveTo>
                    <a:lnTo>
                      <a:pt x="1" y="500"/>
                    </a:lnTo>
                    <a:lnTo>
                      <a:pt x="1102" y="3269"/>
                    </a:lnTo>
                    <a:lnTo>
                      <a:pt x="4204" y="3036"/>
                    </a:lnTo>
                    <a:lnTo>
                      <a:pt x="3704" y="0"/>
                    </a:ln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g151ee923bb3_0_74"/>
              <p:cNvSpPr/>
              <p:nvPr/>
            </p:nvSpPr>
            <p:spPr>
              <a:xfrm>
                <a:off x="5801175" y="1312469"/>
                <a:ext cx="171000" cy="93475"/>
              </a:xfrm>
              <a:custGeom>
                <a:rect b="b" l="l" r="r" t="t"/>
                <a:pathLst>
                  <a:path extrusionOk="0" h="3739" w="6840">
                    <a:moveTo>
                      <a:pt x="5197" y="1"/>
                    </a:moveTo>
                    <a:cubicBezTo>
                      <a:pt x="3988" y="1"/>
                      <a:pt x="2055" y="511"/>
                      <a:pt x="1" y="3089"/>
                    </a:cubicBezTo>
                    <a:cubicBezTo>
                      <a:pt x="1704" y="3592"/>
                      <a:pt x="3180" y="3738"/>
                      <a:pt x="4320" y="3738"/>
                    </a:cubicBezTo>
                    <a:cubicBezTo>
                      <a:pt x="5903" y="3738"/>
                      <a:pt x="6839" y="3456"/>
                      <a:pt x="6839" y="3456"/>
                    </a:cubicBezTo>
                    <a:lnTo>
                      <a:pt x="6472" y="221"/>
                    </a:lnTo>
                    <a:cubicBezTo>
                      <a:pt x="6472" y="221"/>
                      <a:pt x="5990" y="1"/>
                      <a:pt x="51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g151ee923bb3_0_74"/>
              <p:cNvSpPr/>
              <p:nvPr/>
            </p:nvSpPr>
            <p:spPr>
              <a:xfrm>
                <a:off x="5952125" y="1306294"/>
                <a:ext cx="210175" cy="404475"/>
              </a:xfrm>
              <a:custGeom>
                <a:rect b="b" l="l" r="r" t="t"/>
                <a:pathLst>
                  <a:path extrusionOk="0" h="16179" w="8407">
                    <a:moveTo>
                      <a:pt x="1171" y="0"/>
                    </a:moveTo>
                    <a:cubicBezTo>
                      <a:pt x="800" y="0"/>
                      <a:pt x="410" y="32"/>
                      <a:pt x="1" y="101"/>
                    </a:cubicBezTo>
                    <a:cubicBezTo>
                      <a:pt x="1" y="101"/>
                      <a:pt x="734" y="10842"/>
                      <a:pt x="1" y="16179"/>
                    </a:cubicBezTo>
                    <a:cubicBezTo>
                      <a:pt x="4304" y="14811"/>
                      <a:pt x="8407" y="10542"/>
                      <a:pt x="8407" y="10542"/>
                    </a:cubicBezTo>
                    <a:cubicBezTo>
                      <a:pt x="8407" y="10542"/>
                      <a:pt x="7868" y="0"/>
                      <a:pt x="11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g151ee923bb3_0_74"/>
              <p:cNvSpPr/>
              <p:nvPr/>
            </p:nvSpPr>
            <p:spPr>
              <a:xfrm>
                <a:off x="5844550" y="1413044"/>
                <a:ext cx="93425" cy="133450"/>
              </a:xfrm>
              <a:custGeom>
                <a:rect b="b" l="l" r="r" t="t"/>
                <a:pathLst>
                  <a:path extrusionOk="0" h="5338" w="3737">
                    <a:moveTo>
                      <a:pt x="1668" y="201"/>
                    </a:moveTo>
                    <a:cubicBezTo>
                      <a:pt x="2502" y="201"/>
                      <a:pt x="3303" y="1301"/>
                      <a:pt x="3436" y="2669"/>
                    </a:cubicBezTo>
                    <a:cubicBezTo>
                      <a:pt x="3536" y="3403"/>
                      <a:pt x="3336" y="4170"/>
                      <a:pt x="2869" y="4737"/>
                    </a:cubicBezTo>
                    <a:cubicBezTo>
                      <a:pt x="2702" y="4971"/>
                      <a:pt x="2402" y="5137"/>
                      <a:pt x="2102" y="5137"/>
                    </a:cubicBezTo>
                    <a:cubicBezTo>
                      <a:pt x="1235" y="5137"/>
                      <a:pt x="434" y="4003"/>
                      <a:pt x="334" y="2636"/>
                    </a:cubicBezTo>
                    <a:cubicBezTo>
                      <a:pt x="201" y="1902"/>
                      <a:pt x="401" y="1168"/>
                      <a:pt x="868" y="567"/>
                    </a:cubicBezTo>
                    <a:cubicBezTo>
                      <a:pt x="1068" y="334"/>
                      <a:pt x="1335" y="201"/>
                      <a:pt x="1668" y="201"/>
                    </a:cubicBezTo>
                    <a:close/>
                    <a:moveTo>
                      <a:pt x="1668" y="0"/>
                    </a:moveTo>
                    <a:cubicBezTo>
                      <a:pt x="1301" y="0"/>
                      <a:pt x="934" y="167"/>
                      <a:pt x="701" y="434"/>
                    </a:cubicBezTo>
                    <a:cubicBezTo>
                      <a:pt x="234" y="1068"/>
                      <a:pt x="0" y="1868"/>
                      <a:pt x="101" y="2669"/>
                    </a:cubicBezTo>
                    <a:cubicBezTo>
                      <a:pt x="234" y="4137"/>
                      <a:pt x="1135" y="5338"/>
                      <a:pt x="2102" y="5338"/>
                    </a:cubicBezTo>
                    <a:cubicBezTo>
                      <a:pt x="2469" y="5338"/>
                      <a:pt x="2802" y="5171"/>
                      <a:pt x="3036" y="4904"/>
                    </a:cubicBezTo>
                    <a:cubicBezTo>
                      <a:pt x="3536" y="4270"/>
                      <a:pt x="3736" y="3470"/>
                      <a:pt x="3636" y="2669"/>
                    </a:cubicBezTo>
                    <a:cubicBezTo>
                      <a:pt x="3503" y="1201"/>
                      <a:pt x="2636" y="0"/>
                      <a:pt x="1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g151ee923bb3_0_74"/>
              <p:cNvSpPr/>
              <p:nvPr/>
            </p:nvSpPr>
            <p:spPr>
              <a:xfrm>
                <a:off x="5763650" y="1413044"/>
                <a:ext cx="74250" cy="133450"/>
              </a:xfrm>
              <a:custGeom>
                <a:rect b="b" l="l" r="r" t="t"/>
                <a:pathLst>
                  <a:path extrusionOk="0" h="5338" w="2970">
                    <a:moveTo>
                      <a:pt x="1268" y="201"/>
                    </a:moveTo>
                    <a:cubicBezTo>
                      <a:pt x="1936" y="201"/>
                      <a:pt x="2569" y="1335"/>
                      <a:pt x="2669" y="2669"/>
                    </a:cubicBezTo>
                    <a:cubicBezTo>
                      <a:pt x="2769" y="3603"/>
                      <a:pt x="2569" y="4470"/>
                      <a:pt x="2202" y="4904"/>
                    </a:cubicBezTo>
                    <a:cubicBezTo>
                      <a:pt x="2069" y="5037"/>
                      <a:pt x="1902" y="5137"/>
                      <a:pt x="1702" y="5137"/>
                    </a:cubicBezTo>
                    <a:cubicBezTo>
                      <a:pt x="1035" y="5137"/>
                      <a:pt x="401" y="4003"/>
                      <a:pt x="268" y="2669"/>
                    </a:cubicBezTo>
                    <a:cubicBezTo>
                      <a:pt x="201" y="1735"/>
                      <a:pt x="401" y="868"/>
                      <a:pt x="768" y="434"/>
                    </a:cubicBezTo>
                    <a:cubicBezTo>
                      <a:pt x="901" y="301"/>
                      <a:pt x="1068" y="201"/>
                      <a:pt x="1268" y="201"/>
                    </a:cubicBezTo>
                    <a:close/>
                    <a:moveTo>
                      <a:pt x="1268" y="0"/>
                    </a:moveTo>
                    <a:cubicBezTo>
                      <a:pt x="1002" y="0"/>
                      <a:pt x="768" y="100"/>
                      <a:pt x="601" y="301"/>
                    </a:cubicBezTo>
                    <a:cubicBezTo>
                      <a:pt x="201" y="768"/>
                      <a:pt x="1" y="1668"/>
                      <a:pt x="68" y="2669"/>
                    </a:cubicBezTo>
                    <a:cubicBezTo>
                      <a:pt x="201" y="4170"/>
                      <a:pt x="935" y="5338"/>
                      <a:pt x="1702" y="5338"/>
                    </a:cubicBezTo>
                    <a:cubicBezTo>
                      <a:pt x="1936" y="5338"/>
                      <a:pt x="2169" y="5237"/>
                      <a:pt x="2336" y="5037"/>
                    </a:cubicBezTo>
                    <a:cubicBezTo>
                      <a:pt x="2769" y="4570"/>
                      <a:pt x="2970" y="3670"/>
                      <a:pt x="2903" y="2669"/>
                    </a:cubicBezTo>
                    <a:cubicBezTo>
                      <a:pt x="2769" y="1168"/>
                      <a:pt x="2036" y="0"/>
                      <a:pt x="1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g151ee923bb3_0_74"/>
              <p:cNvSpPr/>
              <p:nvPr/>
            </p:nvSpPr>
            <p:spPr>
              <a:xfrm>
                <a:off x="5830375" y="1475594"/>
                <a:ext cx="22550" cy="7025"/>
              </a:xfrm>
              <a:custGeom>
                <a:rect b="b" l="l" r="r" t="t"/>
                <a:pathLst>
                  <a:path extrusionOk="0" h="281" w="902">
                    <a:moveTo>
                      <a:pt x="451" y="0"/>
                    </a:moveTo>
                    <a:cubicBezTo>
                      <a:pt x="317" y="0"/>
                      <a:pt x="184" y="34"/>
                      <a:pt x="67" y="100"/>
                    </a:cubicBezTo>
                    <a:cubicBezTo>
                      <a:pt x="0" y="134"/>
                      <a:pt x="0" y="200"/>
                      <a:pt x="34" y="234"/>
                    </a:cubicBezTo>
                    <a:cubicBezTo>
                      <a:pt x="57" y="257"/>
                      <a:pt x="98" y="281"/>
                      <a:pt x="131" y="281"/>
                    </a:cubicBezTo>
                    <a:cubicBezTo>
                      <a:pt x="145" y="281"/>
                      <a:pt x="157" y="277"/>
                      <a:pt x="167" y="267"/>
                    </a:cubicBezTo>
                    <a:cubicBezTo>
                      <a:pt x="251" y="217"/>
                      <a:pt x="351" y="192"/>
                      <a:pt x="451" y="192"/>
                    </a:cubicBezTo>
                    <a:cubicBezTo>
                      <a:pt x="551" y="192"/>
                      <a:pt x="651" y="217"/>
                      <a:pt x="734" y="267"/>
                    </a:cubicBezTo>
                    <a:lnTo>
                      <a:pt x="801" y="267"/>
                    </a:lnTo>
                    <a:cubicBezTo>
                      <a:pt x="834" y="267"/>
                      <a:pt x="868" y="267"/>
                      <a:pt x="868" y="234"/>
                    </a:cubicBezTo>
                    <a:cubicBezTo>
                      <a:pt x="901" y="167"/>
                      <a:pt x="868" y="100"/>
                      <a:pt x="834" y="100"/>
                    </a:cubicBezTo>
                    <a:cubicBezTo>
                      <a:pt x="718" y="34"/>
                      <a:pt x="584" y="0"/>
                      <a:pt x="4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27" name="Google Shape;2327;g151ee923bb3_0_74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Business Impact</a:t>
            </a:r>
            <a:endParaRPr/>
          </a:p>
        </p:txBody>
      </p:sp>
      <p:graphicFrame>
        <p:nvGraphicFramePr>
          <p:cNvPr id="2328" name="Google Shape;2328;g151ee923bb3_0_74"/>
          <p:cNvGraphicFramePr/>
          <p:nvPr/>
        </p:nvGraphicFramePr>
        <p:xfrm>
          <a:off x="1366400" y="1394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{DF05D4FC-6D7E-4C28-9FE8-EAD09C922576}</a:tableStyleId>
              </a:tblPr>
              <a:tblGrid>
                <a:gridCol w="1224475"/>
                <a:gridCol w="1224475"/>
                <a:gridCol w="1224475"/>
              </a:tblGrid>
              <a:tr h="111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Jumlah Sample Test =</a:t>
                      </a:r>
                      <a:endParaRPr b="1" sz="12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75,600</a:t>
                      </a:r>
                      <a:endParaRPr b="1" sz="12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Tidak Gagal Bayar</a:t>
                      </a:r>
                      <a:endParaRPr b="1" sz="12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Gagal Bayar</a:t>
                      </a:r>
                      <a:endParaRPr b="1" sz="12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95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Tidak Gagal Bayar</a:t>
                      </a:r>
                      <a:endParaRPr b="1" sz="12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58,472</a:t>
                      </a:r>
                      <a:endParaRPr b="1" sz="13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7,857</a:t>
                      </a:r>
                      <a:endParaRPr b="1" sz="13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BBC8"/>
                    </a:solidFill>
                  </a:tcPr>
                </a:tc>
              </a:tr>
              <a:tr h="95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Gagal Bayar</a:t>
                      </a:r>
                      <a:endParaRPr b="1" sz="12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1,715</a:t>
                      </a:r>
                      <a:endParaRPr b="1" sz="13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7,556</a:t>
                      </a:r>
                      <a:endParaRPr b="1" sz="13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BBC8"/>
                    </a:solidFill>
                  </a:tcPr>
                </a:tc>
              </a:tr>
            </a:tbl>
          </a:graphicData>
        </a:graphic>
      </p:graphicFrame>
      <p:sp>
        <p:nvSpPr>
          <p:cNvPr id="2329" name="Google Shape;2329;g151ee923bb3_0_74"/>
          <p:cNvSpPr txBox="1"/>
          <p:nvPr/>
        </p:nvSpPr>
        <p:spPr>
          <a:xfrm>
            <a:off x="2852126" y="972775"/>
            <a:ext cx="19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Predicted Label</a:t>
            </a:r>
            <a:endParaRPr b="1" i="0" sz="10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30" name="Google Shape;2330;g151ee923bb3_0_74"/>
          <p:cNvSpPr txBox="1"/>
          <p:nvPr/>
        </p:nvSpPr>
        <p:spPr>
          <a:xfrm>
            <a:off x="597800" y="3152925"/>
            <a:ext cx="76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Actual Label</a:t>
            </a:r>
            <a:endParaRPr b="1" i="0" sz="10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331" name="Google Shape;2331;g151ee923bb3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51ee923bb3_0_74"/>
          <p:cNvSpPr/>
          <p:nvPr/>
        </p:nvSpPr>
        <p:spPr>
          <a:xfrm rot="10800000">
            <a:off x="6523225" y="2698275"/>
            <a:ext cx="211200" cy="229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g151ee923bb3_0_74"/>
          <p:cNvSpPr txBox="1"/>
          <p:nvPr/>
        </p:nvSpPr>
        <p:spPr>
          <a:xfrm>
            <a:off x="6003175" y="1976075"/>
            <a:ext cx="12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sng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12</a:t>
            </a:r>
            <a:r>
              <a:rPr b="1" lang="en" sz="2800" strike="sng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2800" u="none" cap="none" strike="sng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3 %</a:t>
            </a:r>
            <a:endParaRPr b="1" i="0" sz="2800" u="none" cap="none" strike="sngStrike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34" name="Google Shape;2334;g151ee923bb3_0_74"/>
          <p:cNvSpPr txBox="1"/>
          <p:nvPr/>
        </p:nvSpPr>
        <p:spPr>
          <a:xfrm>
            <a:off x="5925475" y="3034075"/>
            <a:ext cx="140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D94FB"/>
                </a:solidFill>
                <a:latin typeface="Overpass"/>
                <a:ea typeface="Overpass"/>
                <a:cs typeface="Overpass"/>
                <a:sym typeface="Overpass"/>
              </a:rPr>
              <a:t>2</a:t>
            </a:r>
            <a:r>
              <a:rPr b="1" lang="en" sz="2800">
                <a:solidFill>
                  <a:srgbClr val="0D94FB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2800" u="none" cap="none" strike="noStrike">
                <a:solidFill>
                  <a:srgbClr val="0D94FB"/>
                </a:solidFill>
                <a:latin typeface="Overpass"/>
                <a:ea typeface="Overpass"/>
                <a:cs typeface="Overpass"/>
                <a:sym typeface="Overpass"/>
              </a:rPr>
              <a:t>85 %</a:t>
            </a:r>
            <a:endParaRPr b="1" i="0" sz="2800" u="none" cap="none" strike="noStrike">
              <a:solidFill>
                <a:srgbClr val="0D94FB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35" name="Google Shape;2335;g151ee923bb3_0_74"/>
          <p:cNvSpPr txBox="1"/>
          <p:nvPr/>
        </p:nvSpPr>
        <p:spPr>
          <a:xfrm>
            <a:off x="5488900" y="1078600"/>
            <a:ext cx="22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Overpass"/>
                <a:ea typeface="Overpass"/>
                <a:cs typeface="Overpass"/>
                <a:sym typeface="Overpass"/>
              </a:rPr>
              <a:t>Persentase Gagal Bayar</a:t>
            </a:r>
            <a:endParaRPr b="1" i="0" sz="1000" u="none" cap="none" strike="noStrike">
              <a:solidFill>
                <a:schemeClr val="accent2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151cf8a7085_3_9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Business Impact</a:t>
            </a:r>
            <a:endParaRPr/>
          </a:p>
        </p:txBody>
      </p:sp>
      <p:sp>
        <p:nvSpPr>
          <p:cNvPr id="2341" name="Google Shape;2341;g151cf8a7085_3_9"/>
          <p:cNvSpPr txBox="1"/>
          <p:nvPr/>
        </p:nvSpPr>
        <p:spPr>
          <a:xfrm>
            <a:off x="319588" y="1265588"/>
            <a:ext cx="24378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sng" cap="none" strike="noStrike">
                <a:solidFill>
                  <a:schemeClr val="accent2"/>
                </a:solidFill>
                <a:latin typeface="Overpass"/>
                <a:ea typeface="Overpass"/>
                <a:cs typeface="Overpass"/>
                <a:sym typeface="Overpass"/>
              </a:rPr>
              <a:t>Skema Loan RakaBank</a:t>
            </a:r>
            <a:endParaRPr b="1" i="0" sz="1200" u="sng" cap="none" strike="noStrike">
              <a:solidFill>
                <a:schemeClr val="accent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Interest Rate = 8</a:t>
            </a:r>
            <a:r>
              <a:rPr lang="en" sz="11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45 % p.a</a:t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Max. Loan = 2 Juta Rupee (₹)</a:t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Max. Tenure = 5 tahun</a:t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Nilai Kurs : 1 Rupee = 186</a:t>
            </a:r>
            <a:r>
              <a:rPr lang="en" sz="1100"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83 Rupiah</a:t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Jumlah Nasabah = 252,000 orang</a:t>
            </a:r>
            <a:endParaRPr b="0" i="0" sz="11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342" name="Google Shape;2342;g151cf8a7085_3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Google Shape;2343;g151cf8a7085_3_9"/>
          <p:cNvSpPr/>
          <p:nvPr/>
        </p:nvSpPr>
        <p:spPr>
          <a:xfrm>
            <a:off x="288200" y="1070600"/>
            <a:ext cx="2500575" cy="1978584"/>
          </a:xfrm>
          <a:custGeom>
            <a:rect b="b" l="l" r="r" t="t"/>
            <a:pathLst>
              <a:path extrusionOk="0" h="66782" w="111347">
                <a:moveTo>
                  <a:pt x="5111" y="434"/>
                </a:moveTo>
                <a:cubicBezTo>
                  <a:pt x="5131" y="434"/>
                  <a:pt x="5151" y="434"/>
                  <a:pt x="5171" y="434"/>
                </a:cubicBezTo>
                <a:lnTo>
                  <a:pt x="104642" y="434"/>
                </a:lnTo>
                <a:cubicBezTo>
                  <a:pt x="107311" y="434"/>
                  <a:pt x="109479" y="2569"/>
                  <a:pt x="109579" y="5238"/>
                </a:cubicBezTo>
                <a:lnTo>
                  <a:pt x="110880" y="61578"/>
                </a:lnTo>
                <a:cubicBezTo>
                  <a:pt x="110947" y="64180"/>
                  <a:pt x="108812" y="66348"/>
                  <a:pt x="106176" y="66348"/>
                </a:cubicBezTo>
                <a:lnTo>
                  <a:pt x="6739" y="66348"/>
                </a:lnTo>
                <a:cubicBezTo>
                  <a:pt x="4070" y="66348"/>
                  <a:pt x="1902" y="64213"/>
                  <a:pt x="1835" y="61545"/>
                </a:cubicBezTo>
                <a:lnTo>
                  <a:pt x="501" y="5204"/>
                </a:lnTo>
                <a:cubicBezTo>
                  <a:pt x="435" y="2589"/>
                  <a:pt x="2504" y="434"/>
                  <a:pt x="5111" y="434"/>
                </a:cubicBezTo>
                <a:close/>
                <a:moveTo>
                  <a:pt x="5171" y="1"/>
                </a:moveTo>
                <a:cubicBezTo>
                  <a:pt x="2302" y="1"/>
                  <a:pt x="1" y="2369"/>
                  <a:pt x="101" y="5238"/>
                </a:cubicBezTo>
                <a:lnTo>
                  <a:pt x="1402" y="61578"/>
                </a:lnTo>
                <a:cubicBezTo>
                  <a:pt x="1502" y="64447"/>
                  <a:pt x="3837" y="66748"/>
                  <a:pt x="6739" y="66782"/>
                </a:cubicBezTo>
                <a:lnTo>
                  <a:pt x="106176" y="66782"/>
                </a:lnTo>
                <a:cubicBezTo>
                  <a:pt x="109045" y="66782"/>
                  <a:pt x="111347" y="64413"/>
                  <a:pt x="111280" y="61545"/>
                </a:cubicBezTo>
                <a:lnTo>
                  <a:pt x="109979" y="5204"/>
                </a:lnTo>
                <a:cubicBezTo>
                  <a:pt x="109912" y="2336"/>
                  <a:pt x="107544" y="34"/>
                  <a:pt x="1046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4" name="Google Shape;2344;g151cf8a7085_3_9"/>
          <p:cNvGraphicFramePr/>
          <p:nvPr/>
        </p:nvGraphicFramePr>
        <p:xfrm>
          <a:off x="2953150" y="117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{DF05D4FC-6D7E-4C28-9FE8-EAD09C922576}</a:tableStyleId>
              </a:tblPr>
              <a:tblGrid>
                <a:gridCol w="1969125"/>
                <a:gridCol w="1969125"/>
                <a:gridCol w="1969125"/>
              </a:tblGrid>
              <a:tr h="43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50"/>
                        <a:buFont typeface="Arial"/>
                        <a:buNone/>
                      </a:pPr>
                      <a:r>
                        <a:rPr lang="en" sz="2450" u="none" cap="none" strike="noStrike">
                          <a:solidFill>
                            <a:schemeClr val="accent5"/>
                          </a:solidFill>
                          <a:highlight>
                            <a:schemeClr val="accent3"/>
                          </a:highlight>
                        </a:rPr>
                        <a:t> </a:t>
                      </a:r>
                      <a:r>
                        <a:rPr lang="en" sz="2250" u="none" cap="none" strike="noStrike">
                          <a:solidFill>
                            <a:schemeClr val="accent5"/>
                          </a:solidFill>
                          <a:highlight>
                            <a:schemeClr val="accent3"/>
                          </a:highlight>
                        </a:rPr>
                        <a:t>₹    Rp</a:t>
                      </a:r>
                      <a:r>
                        <a:rPr lang="en" sz="2250" u="none" cap="none" strike="noStrike">
                          <a:solidFill>
                            <a:schemeClr val="accent3"/>
                          </a:solidFill>
                          <a:highlight>
                            <a:schemeClr val="accent3"/>
                          </a:highlight>
                        </a:rPr>
                        <a:t>.</a:t>
                      </a:r>
                      <a:r>
                        <a:rPr lang="en" sz="2450" u="none" cap="none" strike="noStrike">
                          <a:solidFill>
                            <a:schemeClr val="accent5"/>
                          </a:solidFill>
                          <a:highlight>
                            <a:schemeClr val="accent3"/>
                          </a:highlight>
                        </a:rPr>
                        <a:t> </a:t>
                      </a:r>
                      <a:endParaRPr sz="700" u="none" cap="none" strike="noStrike">
                        <a:highlight>
                          <a:schemeClr val="accent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Tanpa Machine Learning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Dengan Machine Learning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Revenue (Interest)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34</a:t>
                      </a:r>
                      <a:r>
                        <a:rPr lang="en" sz="1200"/>
                        <a:t>.</a:t>
                      </a:r>
                      <a:r>
                        <a:rPr lang="en" sz="1200" u="none" cap="none" strike="noStrike"/>
                        <a:t>9</a:t>
                      </a:r>
                      <a:r>
                        <a:rPr lang="en" sz="1200" u="none" cap="none" strike="noStrike"/>
                        <a:t> Triliun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30</a:t>
                      </a:r>
                      <a:r>
                        <a:rPr lang="en" sz="1200"/>
                        <a:t>.</a:t>
                      </a:r>
                      <a:r>
                        <a:rPr lang="en" sz="1200" u="none" cap="none" strike="noStrike"/>
                        <a:t>7 Triliun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Cost (Loan Loss)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11</a:t>
                      </a:r>
                      <a:r>
                        <a:rPr b="1" lang="en"/>
                        <a:t>.</a:t>
                      </a:r>
                      <a:r>
                        <a:rPr b="1" lang="en" sz="1400" u="none" cap="none" strike="noStrike"/>
                        <a:t>6 Triliun</a:t>
                      </a:r>
                      <a:endParaRPr b="1"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r>
                        <a:rPr b="1" lang="en"/>
                        <a:t>.</a:t>
                      </a:r>
                      <a:r>
                        <a:rPr b="1" lang="en" sz="1400" u="none" cap="none" strike="noStrike"/>
                        <a:t>1 Triliun</a:t>
                      </a:r>
                      <a:endParaRPr b="1"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Profit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23</a:t>
                      </a:r>
                      <a:r>
                        <a:rPr b="1" lang="en"/>
                        <a:t>.</a:t>
                      </a:r>
                      <a:r>
                        <a:rPr b="1" lang="en" sz="1400" u="none" cap="none" strike="noStrike"/>
                        <a:t>3 Triliun</a:t>
                      </a:r>
                      <a:endParaRPr b="1"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28</a:t>
                      </a:r>
                      <a:r>
                        <a:rPr b="1" lang="en"/>
                        <a:t>.</a:t>
                      </a:r>
                      <a:r>
                        <a:rPr b="1" lang="en" sz="1400" u="none" cap="none" strike="noStrike"/>
                        <a:t>6 Triliun</a:t>
                      </a:r>
                      <a:endParaRPr b="1"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45" name="Google Shape;2345;g151cf8a7085_3_9"/>
          <p:cNvSpPr/>
          <p:nvPr/>
        </p:nvSpPr>
        <p:spPr>
          <a:xfrm rot="10800000">
            <a:off x="6993800" y="2283150"/>
            <a:ext cx="138600" cy="1584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6" name="Google Shape;2346;g151cf8a7085_3_9"/>
          <p:cNvSpPr/>
          <p:nvPr/>
        </p:nvSpPr>
        <p:spPr>
          <a:xfrm>
            <a:off x="6993800" y="2671725"/>
            <a:ext cx="138600" cy="1584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7" name="Google Shape;2347;g151cf8a7085_3_9"/>
          <p:cNvSpPr/>
          <p:nvPr/>
        </p:nvSpPr>
        <p:spPr>
          <a:xfrm>
            <a:off x="1886350" y="3372500"/>
            <a:ext cx="5969591" cy="1484731"/>
          </a:xfrm>
          <a:custGeom>
            <a:rect b="b" l="l" r="r" t="t"/>
            <a:pathLst>
              <a:path extrusionOk="0" h="66782" w="111347">
                <a:moveTo>
                  <a:pt x="5111" y="434"/>
                </a:moveTo>
                <a:cubicBezTo>
                  <a:pt x="5131" y="434"/>
                  <a:pt x="5151" y="434"/>
                  <a:pt x="5171" y="434"/>
                </a:cubicBezTo>
                <a:lnTo>
                  <a:pt x="104642" y="434"/>
                </a:lnTo>
                <a:cubicBezTo>
                  <a:pt x="107311" y="434"/>
                  <a:pt x="109479" y="2569"/>
                  <a:pt x="109579" y="5238"/>
                </a:cubicBezTo>
                <a:lnTo>
                  <a:pt x="110880" y="61578"/>
                </a:lnTo>
                <a:cubicBezTo>
                  <a:pt x="110947" y="64180"/>
                  <a:pt x="108812" y="66348"/>
                  <a:pt x="106176" y="66348"/>
                </a:cubicBezTo>
                <a:lnTo>
                  <a:pt x="6739" y="66348"/>
                </a:lnTo>
                <a:cubicBezTo>
                  <a:pt x="4070" y="66348"/>
                  <a:pt x="1902" y="64213"/>
                  <a:pt x="1835" y="61545"/>
                </a:cubicBezTo>
                <a:lnTo>
                  <a:pt x="501" y="5204"/>
                </a:lnTo>
                <a:cubicBezTo>
                  <a:pt x="435" y="2589"/>
                  <a:pt x="2504" y="434"/>
                  <a:pt x="5111" y="434"/>
                </a:cubicBezTo>
                <a:close/>
                <a:moveTo>
                  <a:pt x="5171" y="1"/>
                </a:moveTo>
                <a:cubicBezTo>
                  <a:pt x="2302" y="1"/>
                  <a:pt x="1" y="2369"/>
                  <a:pt x="101" y="5238"/>
                </a:cubicBezTo>
                <a:lnTo>
                  <a:pt x="1402" y="61578"/>
                </a:lnTo>
                <a:cubicBezTo>
                  <a:pt x="1502" y="64447"/>
                  <a:pt x="3837" y="66748"/>
                  <a:pt x="6739" y="66782"/>
                </a:cubicBezTo>
                <a:lnTo>
                  <a:pt x="106176" y="66782"/>
                </a:lnTo>
                <a:cubicBezTo>
                  <a:pt x="109045" y="66782"/>
                  <a:pt x="111347" y="64413"/>
                  <a:pt x="111280" y="61545"/>
                </a:cubicBezTo>
                <a:lnTo>
                  <a:pt x="109979" y="5204"/>
                </a:lnTo>
                <a:cubicBezTo>
                  <a:pt x="109912" y="2336"/>
                  <a:pt x="107544" y="34"/>
                  <a:pt x="1046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8" name="Google Shape;2348;g151cf8a7085_3_9"/>
          <p:cNvGrpSpPr/>
          <p:nvPr/>
        </p:nvGrpSpPr>
        <p:grpSpPr>
          <a:xfrm>
            <a:off x="1459608" y="3134726"/>
            <a:ext cx="825970" cy="762631"/>
            <a:chOff x="495645" y="2775396"/>
            <a:chExt cx="2457513" cy="2151894"/>
          </a:xfrm>
        </p:grpSpPr>
        <p:grpSp>
          <p:nvGrpSpPr>
            <p:cNvPr id="2349" name="Google Shape;2349;g151cf8a7085_3_9"/>
            <p:cNvGrpSpPr/>
            <p:nvPr/>
          </p:nvGrpSpPr>
          <p:grpSpPr>
            <a:xfrm>
              <a:off x="495645" y="2775396"/>
              <a:ext cx="2457513" cy="2151894"/>
              <a:chOff x="1995775" y="2234750"/>
              <a:chExt cx="2686100" cy="2342325"/>
            </a:xfrm>
          </p:grpSpPr>
          <p:sp>
            <p:nvSpPr>
              <p:cNvPr id="2350" name="Google Shape;2350;g151cf8a7085_3_9"/>
              <p:cNvSpPr/>
              <p:nvPr/>
            </p:nvSpPr>
            <p:spPr>
              <a:xfrm>
                <a:off x="3355075" y="4355225"/>
                <a:ext cx="487875" cy="2525"/>
              </a:xfrm>
              <a:custGeom>
                <a:rect b="b" l="l" r="r" t="t"/>
                <a:pathLst>
                  <a:path extrusionOk="0" h="101" w="19515">
                    <a:moveTo>
                      <a:pt x="0" y="1"/>
                    </a:moveTo>
                    <a:lnTo>
                      <a:pt x="0" y="101"/>
                    </a:lnTo>
                    <a:lnTo>
                      <a:pt x="19514" y="101"/>
                    </a:lnTo>
                    <a:lnTo>
                      <a:pt x="195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1" name="Google Shape;2351;g151cf8a7085_3_9"/>
              <p:cNvSpPr/>
              <p:nvPr/>
            </p:nvSpPr>
            <p:spPr>
              <a:xfrm>
                <a:off x="3000650" y="3063475"/>
                <a:ext cx="1058275" cy="1125000"/>
              </a:xfrm>
              <a:custGeom>
                <a:rect b="b" l="l" r="r" t="t"/>
                <a:pathLst>
                  <a:path extrusionOk="0" h="45000" w="42331">
                    <a:moveTo>
                      <a:pt x="6338" y="0"/>
                    </a:moveTo>
                    <a:cubicBezTo>
                      <a:pt x="2836" y="0"/>
                      <a:pt x="0" y="2836"/>
                      <a:pt x="0" y="6338"/>
                    </a:cubicBezTo>
                    <a:lnTo>
                      <a:pt x="0" y="38695"/>
                    </a:lnTo>
                    <a:cubicBezTo>
                      <a:pt x="0" y="42164"/>
                      <a:pt x="2836" y="44999"/>
                      <a:pt x="6338" y="44999"/>
                    </a:cubicBezTo>
                    <a:lnTo>
                      <a:pt x="42331" y="44999"/>
                    </a:lnTo>
                    <a:lnTo>
                      <a:pt x="42331" y="0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g151cf8a7085_3_9"/>
              <p:cNvSpPr/>
              <p:nvPr/>
            </p:nvSpPr>
            <p:spPr>
              <a:xfrm>
                <a:off x="3892950" y="3064300"/>
                <a:ext cx="331100" cy="1124175"/>
              </a:xfrm>
              <a:custGeom>
                <a:rect b="b" l="l" r="r" t="t"/>
                <a:pathLst>
                  <a:path extrusionOk="0" h="44967" w="13244">
                    <a:moveTo>
                      <a:pt x="6338" y="1"/>
                    </a:moveTo>
                    <a:cubicBezTo>
                      <a:pt x="2836" y="1"/>
                      <a:pt x="1" y="2803"/>
                      <a:pt x="1" y="6305"/>
                    </a:cubicBezTo>
                    <a:lnTo>
                      <a:pt x="1" y="38662"/>
                    </a:lnTo>
                    <a:cubicBezTo>
                      <a:pt x="1" y="42164"/>
                      <a:pt x="2836" y="44966"/>
                      <a:pt x="6338" y="44966"/>
                    </a:cubicBezTo>
                    <a:lnTo>
                      <a:pt x="6939" y="44966"/>
                    </a:lnTo>
                    <a:cubicBezTo>
                      <a:pt x="10441" y="44966"/>
                      <a:pt x="13243" y="42164"/>
                      <a:pt x="13243" y="38662"/>
                    </a:cubicBezTo>
                    <a:lnTo>
                      <a:pt x="13243" y="6305"/>
                    </a:lnTo>
                    <a:cubicBezTo>
                      <a:pt x="13243" y="2803"/>
                      <a:pt x="10441" y="1"/>
                      <a:pt x="6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g151cf8a7085_3_9"/>
              <p:cNvSpPr/>
              <p:nvPr/>
            </p:nvSpPr>
            <p:spPr>
              <a:xfrm>
                <a:off x="2875550" y="3478775"/>
                <a:ext cx="1062450" cy="709700"/>
              </a:xfrm>
              <a:custGeom>
                <a:rect b="b" l="l" r="r" t="t"/>
                <a:pathLst>
                  <a:path extrusionOk="0" h="28388" w="42498">
                    <a:moveTo>
                      <a:pt x="1" y="0"/>
                    </a:moveTo>
                    <a:lnTo>
                      <a:pt x="1" y="28387"/>
                    </a:lnTo>
                    <a:lnTo>
                      <a:pt x="42498" y="28387"/>
                    </a:lnTo>
                    <a:lnTo>
                      <a:pt x="42498" y="0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g151cf8a7085_3_9"/>
              <p:cNvSpPr/>
              <p:nvPr/>
            </p:nvSpPr>
            <p:spPr>
              <a:xfrm>
                <a:off x="2925600" y="3413725"/>
                <a:ext cx="1063275" cy="289400"/>
              </a:xfrm>
              <a:custGeom>
                <a:rect b="b" l="l" r="r" t="t"/>
                <a:pathLst>
                  <a:path extrusionOk="0" h="11576" w="42531">
                    <a:moveTo>
                      <a:pt x="134" y="0"/>
                    </a:moveTo>
                    <a:cubicBezTo>
                      <a:pt x="67" y="0"/>
                      <a:pt x="0" y="67"/>
                      <a:pt x="0" y="134"/>
                    </a:cubicBezTo>
                    <a:lnTo>
                      <a:pt x="0" y="11475"/>
                    </a:lnTo>
                    <a:cubicBezTo>
                      <a:pt x="0" y="11542"/>
                      <a:pt x="67" y="11575"/>
                      <a:pt x="134" y="11575"/>
                    </a:cubicBezTo>
                    <a:lnTo>
                      <a:pt x="40629" y="11575"/>
                    </a:lnTo>
                    <a:cubicBezTo>
                      <a:pt x="41663" y="11575"/>
                      <a:pt x="42531" y="10741"/>
                      <a:pt x="42531" y="9674"/>
                    </a:cubicBezTo>
                    <a:lnTo>
                      <a:pt x="42531" y="1902"/>
                    </a:lnTo>
                    <a:cubicBezTo>
                      <a:pt x="42531" y="868"/>
                      <a:pt x="41663" y="0"/>
                      <a:pt x="406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g151cf8a7085_3_9"/>
              <p:cNvSpPr/>
              <p:nvPr/>
            </p:nvSpPr>
            <p:spPr>
              <a:xfrm>
                <a:off x="2704600" y="3064300"/>
                <a:ext cx="331925" cy="1124175"/>
              </a:xfrm>
              <a:custGeom>
                <a:rect b="b" l="l" r="r" t="t"/>
                <a:pathLst>
                  <a:path extrusionOk="0" h="44967" w="13277">
                    <a:moveTo>
                      <a:pt x="6338" y="1"/>
                    </a:moveTo>
                    <a:cubicBezTo>
                      <a:pt x="2836" y="1"/>
                      <a:pt x="1" y="2803"/>
                      <a:pt x="1" y="6305"/>
                    </a:cubicBezTo>
                    <a:lnTo>
                      <a:pt x="1" y="38662"/>
                    </a:lnTo>
                    <a:cubicBezTo>
                      <a:pt x="1" y="42164"/>
                      <a:pt x="2836" y="44966"/>
                      <a:pt x="6338" y="44966"/>
                    </a:cubicBezTo>
                    <a:lnTo>
                      <a:pt x="6939" y="44966"/>
                    </a:lnTo>
                    <a:cubicBezTo>
                      <a:pt x="10441" y="44966"/>
                      <a:pt x="13277" y="42164"/>
                      <a:pt x="13277" y="38662"/>
                    </a:cubicBezTo>
                    <a:lnTo>
                      <a:pt x="13277" y="6305"/>
                    </a:lnTo>
                    <a:cubicBezTo>
                      <a:pt x="13277" y="2803"/>
                      <a:pt x="10441" y="1"/>
                      <a:pt x="6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g151cf8a7085_3_9"/>
              <p:cNvSpPr/>
              <p:nvPr/>
            </p:nvSpPr>
            <p:spPr>
              <a:xfrm>
                <a:off x="3280850" y="2235375"/>
                <a:ext cx="1401025" cy="2341700"/>
              </a:xfrm>
              <a:custGeom>
                <a:rect b="b" l="l" r="r" t="t"/>
                <a:pathLst>
                  <a:path extrusionOk="0" h="93668" w="56041">
                    <a:moveTo>
                      <a:pt x="9269" y="0"/>
                    </a:moveTo>
                    <a:cubicBezTo>
                      <a:pt x="9248" y="0"/>
                      <a:pt x="9227" y="0"/>
                      <a:pt x="9207" y="1"/>
                    </a:cubicBezTo>
                    <a:lnTo>
                      <a:pt x="0" y="1"/>
                    </a:lnTo>
                    <a:lnTo>
                      <a:pt x="0" y="93668"/>
                    </a:lnTo>
                    <a:lnTo>
                      <a:pt x="9207" y="93668"/>
                    </a:lnTo>
                    <a:cubicBezTo>
                      <a:pt x="35059" y="93668"/>
                      <a:pt x="56040" y="72686"/>
                      <a:pt x="56040" y="46834"/>
                    </a:cubicBezTo>
                    <a:cubicBezTo>
                      <a:pt x="56040" y="20969"/>
                      <a:pt x="35092" y="0"/>
                      <a:pt x="9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g151cf8a7085_3_9"/>
              <p:cNvSpPr/>
              <p:nvPr/>
            </p:nvSpPr>
            <p:spPr>
              <a:xfrm>
                <a:off x="1995775" y="2234750"/>
                <a:ext cx="2570175" cy="2342325"/>
              </a:xfrm>
              <a:custGeom>
                <a:rect b="b" l="l" r="r" t="t"/>
                <a:pathLst>
                  <a:path extrusionOk="0" h="93693" w="102807">
                    <a:moveTo>
                      <a:pt x="51391" y="1"/>
                    </a:moveTo>
                    <a:cubicBezTo>
                      <a:pt x="39403" y="1"/>
                      <a:pt x="27420" y="4579"/>
                      <a:pt x="18280" y="13735"/>
                    </a:cubicBezTo>
                    <a:cubicBezTo>
                      <a:pt x="0" y="32015"/>
                      <a:pt x="0" y="61670"/>
                      <a:pt x="18280" y="79983"/>
                    </a:cubicBezTo>
                    <a:cubicBezTo>
                      <a:pt x="27420" y="89123"/>
                      <a:pt x="39403" y="93693"/>
                      <a:pt x="51391" y="93693"/>
                    </a:cubicBezTo>
                    <a:cubicBezTo>
                      <a:pt x="63379" y="93693"/>
                      <a:pt x="75371" y="89123"/>
                      <a:pt x="84527" y="79983"/>
                    </a:cubicBezTo>
                    <a:cubicBezTo>
                      <a:pt x="102807" y="61670"/>
                      <a:pt x="102807" y="32015"/>
                      <a:pt x="84527" y="13735"/>
                    </a:cubicBezTo>
                    <a:cubicBezTo>
                      <a:pt x="75371" y="4579"/>
                      <a:pt x="63379" y="1"/>
                      <a:pt x="513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g151cf8a7085_3_9"/>
              <p:cNvSpPr/>
              <p:nvPr/>
            </p:nvSpPr>
            <p:spPr>
              <a:xfrm>
                <a:off x="2218425" y="2452800"/>
                <a:ext cx="1777125" cy="1667275"/>
              </a:xfrm>
              <a:custGeom>
                <a:rect b="b" l="l" r="r" t="t"/>
                <a:pathLst>
                  <a:path extrusionOk="0" h="66691" w="71085">
                    <a:moveTo>
                      <a:pt x="42505" y="0"/>
                    </a:moveTo>
                    <a:cubicBezTo>
                      <a:pt x="32771" y="0"/>
                      <a:pt x="23017" y="3695"/>
                      <a:pt x="15545" y="11151"/>
                    </a:cubicBezTo>
                    <a:cubicBezTo>
                      <a:pt x="0" y="26696"/>
                      <a:pt x="768" y="52114"/>
                      <a:pt x="17213" y="66691"/>
                    </a:cubicBezTo>
                    <a:cubicBezTo>
                      <a:pt x="3836" y="51580"/>
                      <a:pt x="4537" y="28664"/>
                      <a:pt x="18780" y="14420"/>
                    </a:cubicBezTo>
                    <a:cubicBezTo>
                      <a:pt x="26207" y="6993"/>
                      <a:pt x="35972" y="3249"/>
                      <a:pt x="45760" y="3249"/>
                    </a:cubicBezTo>
                    <a:cubicBezTo>
                      <a:pt x="54787" y="3249"/>
                      <a:pt x="63834" y="6434"/>
                      <a:pt x="71084" y="12852"/>
                    </a:cubicBezTo>
                    <a:cubicBezTo>
                      <a:pt x="63515" y="4312"/>
                      <a:pt x="53021" y="0"/>
                      <a:pt x="42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59" name="Google Shape;2359;g151cf8a7085_3_9"/>
            <p:cNvSpPr txBox="1"/>
            <p:nvPr/>
          </p:nvSpPr>
          <p:spPr>
            <a:xfrm>
              <a:off x="1083442" y="2917579"/>
              <a:ext cx="1281900" cy="18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0"/>
                <a:buFont typeface="Arial"/>
                <a:buNone/>
              </a:pPr>
              <a:r>
                <a:rPr b="0" i="0" lang="en" sz="3100" u="none" cap="none" strike="noStrike">
                  <a:solidFill>
                    <a:schemeClr val="accent4"/>
                  </a:solidFill>
                  <a:latin typeface="Overpass"/>
                  <a:ea typeface="Overpass"/>
                  <a:cs typeface="Overpass"/>
                  <a:sym typeface="Overpass"/>
                </a:rPr>
                <a:t>R</a:t>
              </a:r>
              <a:endParaRPr b="0" i="0" sz="3100" u="none" cap="none" strike="noStrik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</p:grpSp>
      <p:sp>
        <p:nvSpPr>
          <p:cNvPr id="2360" name="Google Shape;2360;g151cf8a7085_3_9"/>
          <p:cNvSpPr txBox="1"/>
          <p:nvPr/>
        </p:nvSpPr>
        <p:spPr>
          <a:xfrm>
            <a:off x="2929500" y="3787850"/>
            <a:ext cx="32502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" sz="3050" u="none" cap="none" strike="noStrike">
                <a:solidFill>
                  <a:schemeClr val="accent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&gt; 1 Triliun Rupiah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1" name="Google Shape;2361;g151cf8a7085_3_9"/>
          <p:cNvSpPr/>
          <p:nvPr/>
        </p:nvSpPr>
        <p:spPr>
          <a:xfrm>
            <a:off x="2454025" y="3941755"/>
            <a:ext cx="303000" cy="3462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2" name="Google Shape;2362;g151cf8a7085_3_9"/>
          <p:cNvSpPr txBox="1"/>
          <p:nvPr/>
        </p:nvSpPr>
        <p:spPr>
          <a:xfrm>
            <a:off x="6276425" y="3822363"/>
            <a:ext cx="136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years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profit addition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3" name="Google Shape;2363;g151cf8a7085_3_9"/>
          <p:cNvSpPr/>
          <p:nvPr/>
        </p:nvSpPr>
        <p:spPr>
          <a:xfrm rot="5400000">
            <a:off x="3773175" y="1375100"/>
            <a:ext cx="138600" cy="1584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151f531a617_1_2"/>
          <p:cNvSpPr txBox="1"/>
          <p:nvPr>
            <p:ph idx="4294967295" type="ctrTitle"/>
          </p:nvPr>
        </p:nvSpPr>
        <p:spPr>
          <a:xfrm>
            <a:off x="1041550" y="1809750"/>
            <a:ext cx="42081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ubik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Thank</a:t>
            </a:r>
            <a:r>
              <a:rPr lang="en" sz="5000"/>
              <a:t> You</a:t>
            </a:r>
            <a:r>
              <a:rPr b="1" i="0" lang="en" sz="5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!</a:t>
            </a:r>
            <a:endParaRPr b="1" i="0" sz="50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69" name="Google Shape;2369;g151f531a617_1_2"/>
          <p:cNvSpPr txBox="1"/>
          <p:nvPr>
            <p:ph idx="4294967295" type="subTitle"/>
          </p:nvPr>
        </p:nvSpPr>
        <p:spPr>
          <a:xfrm>
            <a:off x="1041550" y="2595080"/>
            <a:ext cx="47571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Any Questions?</a:t>
            </a:r>
            <a:endParaRPr b="0" i="0" sz="28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2370" name="Google Shape;2370;g151f531a617_1_2"/>
          <p:cNvGrpSpPr/>
          <p:nvPr/>
        </p:nvGrpSpPr>
        <p:grpSpPr>
          <a:xfrm>
            <a:off x="5293309" y="749317"/>
            <a:ext cx="3602579" cy="3789409"/>
            <a:chOff x="1758586" y="642937"/>
            <a:chExt cx="3548290" cy="3732305"/>
          </a:xfrm>
        </p:grpSpPr>
        <p:sp>
          <p:nvSpPr>
            <p:cNvPr id="2371" name="Google Shape;2371;g151f531a617_1_2"/>
            <p:cNvSpPr/>
            <p:nvPr/>
          </p:nvSpPr>
          <p:spPr>
            <a:xfrm flipH="1">
              <a:off x="4040164" y="784559"/>
              <a:ext cx="133869" cy="548950"/>
            </a:xfrm>
            <a:custGeom>
              <a:rect b="b" l="l" r="r" t="t"/>
              <a:pathLst>
                <a:path extrusionOk="0" h="20249" w="4938">
                  <a:moveTo>
                    <a:pt x="1401" y="0"/>
                  </a:moveTo>
                  <a:cubicBezTo>
                    <a:pt x="601" y="0"/>
                    <a:pt x="0" y="701"/>
                    <a:pt x="100" y="1468"/>
                  </a:cubicBezTo>
                  <a:lnTo>
                    <a:pt x="2235" y="19081"/>
                  </a:lnTo>
                  <a:cubicBezTo>
                    <a:pt x="2302" y="19748"/>
                    <a:pt x="2869" y="20248"/>
                    <a:pt x="3536" y="20248"/>
                  </a:cubicBezTo>
                  <a:cubicBezTo>
                    <a:pt x="4303" y="20248"/>
                    <a:pt x="4937" y="19548"/>
                    <a:pt x="4837" y="18780"/>
                  </a:cubicBezTo>
                  <a:lnTo>
                    <a:pt x="2702" y="1168"/>
                  </a:lnTo>
                  <a:cubicBezTo>
                    <a:pt x="2635" y="501"/>
                    <a:pt x="2068" y="0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g151f531a617_1_2"/>
            <p:cNvSpPr/>
            <p:nvPr/>
          </p:nvSpPr>
          <p:spPr>
            <a:xfrm flipH="1">
              <a:off x="2189396" y="4135016"/>
              <a:ext cx="3117480" cy="240226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g151f531a617_1_2"/>
            <p:cNvSpPr/>
            <p:nvPr/>
          </p:nvSpPr>
          <p:spPr>
            <a:xfrm flipH="1">
              <a:off x="3939802" y="842439"/>
              <a:ext cx="19004" cy="25348"/>
            </a:xfrm>
            <a:custGeom>
              <a:rect b="b" l="l" r="r" t="t"/>
              <a:pathLst>
                <a:path extrusionOk="0" h="935" w="701">
                  <a:moveTo>
                    <a:pt x="267" y="0"/>
                  </a:moveTo>
                  <a:cubicBezTo>
                    <a:pt x="100" y="0"/>
                    <a:pt x="0" y="267"/>
                    <a:pt x="34" y="501"/>
                  </a:cubicBezTo>
                  <a:cubicBezTo>
                    <a:pt x="100" y="767"/>
                    <a:pt x="267" y="934"/>
                    <a:pt x="434" y="934"/>
                  </a:cubicBezTo>
                  <a:cubicBezTo>
                    <a:pt x="601" y="934"/>
                    <a:pt x="701" y="667"/>
                    <a:pt x="634" y="401"/>
                  </a:cubicBezTo>
                  <a:cubicBezTo>
                    <a:pt x="601" y="134"/>
                    <a:pt x="434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g151f531a617_1_2"/>
            <p:cNvSpPr/>
            <p:nvPr/>
          </p:nvSpPr>
          <p:spPr>
            <a:xfrm flipH="1">
              <a:off x="3909060" y="867760"/>
              <a:ext cx="43430" cy="65227"/>
            </a:xfrm>
            <a:custGeom>
              <a:rect b="b" l="l" r="r" t="t"/>
              <a:pathLst>
                <a:path extrusionOk="0" h="2406" w="1602">
                  <a:moveTo>
                    <a:pt x="1" y="0"/>
                  </a:moveTo>
                  <a:lnTo>
                    <a:pt x="401" y="2402"/>
                  </a:lnTo>
                  <a:cubicBezTo>
                    <a:pt x="435" y="2404"/>
                    <a:pt x="469" y="2406"/>
                    <a:pt x="503" y="2406"/>
                  </a:cubicBezTo>
                  <a:cubicBezTo>
                    <a:pt x="931" y="2406"/>
                    <a:pt x="1324" y="2213"/>
                    <a:pt x="1602" y="1935"/>
                  </a:cubicBezTo>
                  <a:cubicBezTo>
                    <a:pt x="968" y="1368"/>
                    <a:pt x="434" y="734"/>
                    <a:pt x="1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g151f531a617_1_2"/>
            <p:cNvSpPr/>
            <p:nvPr/>
          </p:nvSpPr>
          <p:spPr>
            <a:xfrm flipH="1">
              <a:off x="3953357" y="802289"/>
              <a:ext cx="40719" cy="21173"/>
            </a:xfrm>
            <a:custGeom>
              <a:rect b="b" l="l" r="r" t="t"/>
              <a:pathLst>
                <a:path extrusionOk="0" h="781" w="1502">
                  <a:moveTo>
                    <a:pt x="1177" y="1"/>
                  </a:moveTo>
                  <a:cubicBezTo>
                    <a:pt x="750" y="1"/>
                    <a:pt x="358" y="194"/>
                    <a:pt x="67" y="514"/>
                  </a:cubicBezTo>
                  <a:cubicBezTo>
                    <a:pt x="0" y="547"/>
                    <a:pt x="0" y="647"/>
                    <a:pt x="67" y="714"/>
                  </a:cubicBezTo>
                  <a:cubicBezTo>
                    <a:pt x="100" y="747"/>
                    <a:pt x="134" y="747"/>
                    <a:pt x="167" y="781"/>
                  </a:cubicBezTo>
                  <a:cubicBezTo>
                    <a:pt x="200" y="781"/>
                    <a:pt x="267" y="747"/>
                    <a:pt x="267" y="714"/>
                  </a:cubicBezTo>
                  <a:cubicBezTo>
                    <a:pt x="507" y="444"/>
                    <a:pt x="856" y="309"/>
                    <a:pt x="1190" y="309"/>
                  </a:cubicBezTo>
                  <a:cubicBezTo>
                    <a:pt x="1227" y="309"/>
                    <a:pt x="1264" y="310"/>
                    <a:pt x="1301" y="314"/>
                  </a:cubicBezTo>
                  <a:cubicBezTo>
                    <a:pt x="1401" y="314"/>
                    <a:pt x="1468" y="247"/>
                    <a:pt x="1501" y="180"/>
                  </a:cubicBezTo>
                  <a:cubicBezTo>
                    <a:pt x="1501" y="80"/>
                    <a:pt x="1468" y="14"/>
                    <a:pt x="1368" y="14"/>
                  </a:cubicBezTo>
                  <a:cubicBezTo>
                    <a:pt x="1304" y="5"/>
                    <a:pt x="1240" y="1"/>
                    <a:pt x="1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g151f531a617_1_2"/>
            <p:cNvSpPr/>
            <p:nvPr/>
          </p:nvSpPr>
          <p:spPr>
            <a:xfrm flipH="1">
              <a:off x="3919009" y="952750"/>
              <a:ext cx="264079" cy="287610"/>
            </a:xfrm>
            <a:custGeom>
              <a:rect b="b" l="l" r="r" t="t"/>
              <a:pathLst>
                <a:path extrusionOk="0" h="10609" w="9741">
                  <a:moveTo>
                    <a:pt x="968" y="1"/>
                  </a:moveTo>
                  <a:lnTo>
                    <a:pt x="968" y="1"/>
                  </a:lnTo>
                  <a:cubicBezTo>
                    <a:pt x="1368" y="2369"/>
                    <a:pt x="1702" y="6672"/>
                    <a:pt x="1" y="8240"/>
                  </a:cubicBezTo>
                  <a:cubicBezTo>
                    <a:pt x="1" y="8240"/>
                    <a:pt x="568" y="10608"/>
                    <a:pt x="4937" y="10608"/>
                  </a:cubicBezTo>
                  <a:cubicBezTo>
                    <a:pt x="9741" y="10608"/>
                    <a:pt x="7306" y="8240"/>
                    <a:pt x="7306" y="8240"/>
                  </a:cubicBezTo>
                  <a:cubicBezTo>
                    <a:pt x="4704" y="7606"/>
                    <a:pt x="4837" y="5672"/>
                    <a:pt x="5338" y="3837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g151f531a617_1_2"/>
            <p:cNvSpPr/>
            <p:nvPr/>
          </p:nvSpPr>
          <p:spPr>
            <a:xfrm flipH="1">
              <a:off x="3975073" y="1134197"/>
              <a:ext cx="226097" cy="74498"/>
            </a:xfrm>
            <a:custGeom>
              <a:rect b="b" l="l" r="r" t="t"/>
              <a:pathLst>
                <a:path extrusionOk="0" h="2748" w="8340">
                  <a:moveTo>
                    <a:pt x="3661" y="0"/>
                  </a:moveTo>
                  <a:cubicBezTo>
                    <a:pt x="2344" y="0"/>
                    <a:pt x="1091" y="127"/>
                    <a:pt x="701" y="279"/>
                  </a:cubicBezTo>
                  <a:cubicBezTo>
                    <a:pt x="0" y="546"/>
                    <a:pt x="267" y="1480"/>
                    <a:pt x="534" y="2314"/>
                  </a:cubicBezTo>
                  <a:lnTo>
                    <a:pt x="7806" y="2748"/>
                  </a:lnTo>
                  <a:cubicBezTo>
                    <a:pt x="7806" y="2748"/>
                    <a:pt x="8340" y="1113"/>
                    <a:pt x="6939" y="446"/>
                  </a:cubicBezTo>
                  <a:cubicBezTo>
                    <a:pt x="6267" y="118"/>
                    <a:pt x="4934" y="0"/>
                    <a:pt x="3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g151f531a617_1_2"/>
            <p:cNvSpPr/>
            <p:nvPr/>
          </p:nvSpPr>
          <p:spPr>
            <a:xfrm flipH="1">
              <a:off x="3975073" y="1134197"/>
              <a:ext cx="226097" cy="74498"/>
            </a:xfrm>
            <a:custGeom>
              <a:rect b="b" l="l" r="r" t="t"/>
              <a:pathLst>
                <a:path extrusionOk="0" h="2748" w="8340">
                  <a:moveTo>
                    <a:pt x="3661" y="0"/>
                  </a:moveTo>
                  <a:cubicBezTo>
                    <a:pt x="2344" y="0"/>
                    <a:pt x="1091" y="127"/>
                    <a:pt x="701" y="279"/>
                  </a:cubicBezTo>
                  <a:cubicBezTo>
                    <a:pt x="0" y="546"/>
                    <a:pt x="267" y="1480"/>
                    <a:pt x="534" y="2314"/>
                  </a:cubicBezTo>
                  <a:lnTo>
                    <a:pt x="7806" y="2748"/>
                  </a:lnTo>
                  <a:cubicBezTo>
                    <a:pt x="7806" y="2748"/>
                    <a:pt x="8340" y="1113"/>
                    <a:pt x="6939" y="446"/>
                  </a:cubicBezTo>
                  <a:cubicBezTo>
                    <a:pt x="6267" y="118"/>
                    <a:pt x="4934" y="0"/>
                    <a:pt x="3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g151f531a617_1_2"/>
            <p:cNvSpPr/>
            <p:nvPr/>
          </p:nvSpPr>
          <p:spPr>
            <a:xfrm flipH="1">
              <a:off x="4014843" y="4149669"/>
              <a:ext cx="56118" cy="20658"/>
            </a:xfrm>
            <a:custGeom>
              <a:rect b="b" l="l" r="r" t="t"/>
              <a:pathLst>
                <a:path extrusionOk="0" h="762" w="2070">
                  <a:moveTo>
                    <a:pt x="1735" y="128"/>
                  </a:moveTo>
                  <a:cubicBezTo>
                    <a:pt x="1802" y="161"/>
                    <a:pt x="1869" y="195"/>
                    <a:pt x="1869" y="261"/>
                  </a:cubicBezTo>
                  <a:cubicBezTo>
                    <a:pt x="1936" y="328"/>
                    <a:pt x="1902" y="395"/>
                    <a:pt x="1869" y="428"/>
                  </a:cubicBezTo>
                  <a:cubicBezTo>
                    <a:pt x="1791" y="545"/>
                    <a:pt x="1472" y="594"/>
                    <a:pt x="1108" y="594"/>
                  </a:cubicBezTo>
                  <a:cubicBezTo>
                    <a:pt x="850" y="594"/>
                    <a:pt x="569" y="570"/>
                    <a:pt x="334" y="528"/>
                  </a:cubicBezTo>
                  <a:cubicBezTo>
                    <a:pt x="701" y="328"/>
                    <a:pt x="1135" y="195"/>
                    <a:pt x="1602" y="161"/>
                  </a:cubicBezTo>
                  <a:lnTo>
                    <a:pt x="1602" y="128"/>
                  </a:lnTo>
                  <a:close/>
                  <a:moveTo>
                    <a:pt x="1562" y="0"/>
                  </a:moveTo>
                  <a:cubicBezTo>
                    <a:pt x="987" y="0"/>
                    <a:pt x="97" y="499"/>
                    <a:pt x="68" y="528"/>
                  </a:cubicBezTo>
                  <a:cubicBezTo>
                    <a:pt x="34" y="562"/>
                    <a:pt x="1" y="595"/>
                    <a:pt x="34" y="628"/>
                  </a:cubicBezTo>
                  <a:cubicBezTo>
                    <a:pt x="34" y="628"/>
                    <a:pt x="34" y="662"/>
                    <a:pt x="68" y="662"/>
                  </a:cubicBezTo>
                  <a:cubicBezTo>
                    <a:pt x="401" y="728"/>
                    <a:pt x="735" y="762"/>
                    <a:pt x="1068" y="762"/>
                  </a:cubicBezTo>
                  <a:cubicBezTo>
                    <a:pt x="1469" y="762"/>
                    <a:pt x="1869" y="695"/>
                    <a:pt x="2002" y="528"/>
                  </a:cubicBezTo>
                  <a:cubicBezTo>
                    <a:pt x="2069" y="428"/>
                    <a:pt x="2069" y="295"/>
                    <a:pt x="2002" y="195"/>
                  </a:cubicBezTo>
                  <a:cubicBezTo>
                    <a:pt x="1969" y="95"/>
                    <a:pt x="1869" y="28"/>
                    <a:pt x="1769" y="28"/>
                  </a:cubicBezTo>
                  <a:cubicBezTo>
                    <a:pt x="1707" y="9"/>
                    <a:pt x="1637" y="0"/>
                    <a:pt x="1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g151f531a617_1_2"/>
            <p:cNvSpPr/>
            <p:nvPr/>
          </p:nvSpPr>
          <p:spPr>
            <a:xfrm flipH="1">
              <a:off x="4035663" y="4129283"/>
              <a:ext cx="35297" cy="39255"/>
            </a:xfrm>
            <a:custGeom>
              <a:rect b="b" l="l" r="r" t="t"/>
              <a:pathLst>
                <a:path extrusionOk="0" h="1448" w="1302">
                  <a:moveTo>
                    <a:pt x="968" y="146"/>
                  </a:moveTo>
                  <a:cubicBezTo>
                    <a:pt x="1102" y="146"/>
                    <a:pt x="1102" y="213"/>
                    <a:pt x="1102" y="213"/>
                  </a:cubicBezTo>
                  <a:cubicBezTo>
                    <a:pt x="1135" y="446"/>
                    <a:pt x="601" y="980"/>
                    <a:pt x="201" y="1214"/>
                  </a:cubicBezTo>
                  <a:cubicBezTo>
                    <a:pt x="234" y="847"/>
                    <a:pt x="401" y="513"/>
                    <a:pt x="668" y="246"/>
                  </a:cubicBezTo>
                  <a:cubicBezTo>
                    <a:pt x="735" y="179"/>
                    <a:pt x="835" y="146"/>
                    <a:pt x="935" y="146"/>
                  </a:cubicBezTo>
                  <a:close/>
                  <a:moveTo>
                    <a:pt x="863" y="0"/>
                  </a:moveTo>
                  <a:cubicBezTo>
                    <a:pt x="756" y="0"/>
                    <a:pt x="643" y="38"/>
                    <a:pt x="568" y="113"/>
                  </a:cubicBezTo>
                  <a:cubicBezTo>
                    <a:pt x="134" y="480"/>
                    <a:pt x="34" y="1314"/>
                    <a:pt x="34" y="1380"/>
                  </a:cubicBezTo>
                  <a:cubicBezTo>
                    <a:pt x="1" y="1414"/>
                    <a:pt x="34" y="1447"/>
                    <a:pt x="34" y="1447"/>
                  </a:cubicBezTo>
                  <a:lnTo>
                    <a:pt x="101" y="1447"/>
                  </a:lnTo>
                  <a:cubicBezTo>
                    <a:pt x="501" y="1280"/>
                    <a:pt x="1302" y="580"/>
                    <a:pt x="1235" y="213"/>
                  </a:cubicBezTo>
                  <a:cubicBezTo>
                    <a:pt x="1235" y="113"/>
                    <a:pt x="1168" y="13"/>
                    <a:pt x="968" y="13"/>
                  </a:cubicBezTo>
                  <a:cubicBezTo>
                    <a:pt x="935" y="4"/>
                    <a:pt x="899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g151f531a617_1_2"/>
            <p:cNvSpPr/>
            <p:nvPr/>
          </p:nvSpPr>
          <p:spPr>
            <a:xfrm flipH="1">
              <a:off x="4061879" y="3965023"/>
              <a:ext cx="102205" cy="201698"/>
            </a:xfrm>
            <a:custGeom>
              <a:rect b="b" l="l" r="r" t="t"/>
              <a:pathLst>
                <a:path extrusionOk="0" h="7440" w="3770">
                  <a:moveTo>
                    <a:pt x="534" y="1"/>
                  </a:moveTo>
                  <a:lnTo>
                    <a:pt x="0" y="7439"/>
                  </a:lnTo>
                  <a:lnTo>
                    <a:pt x="3202" y="7439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g151f531a617_1_2"/>
            <p:cNvSpPr/>
            <p:nvPr/>
          </p:nvSpPr>
          <p:spPr>
            <a:xfrm flipH="1">
              <a:off x="4681342" y="3766985"/>
              <a:ext cx="198960" cy="203488"/>
            </a:xfrm>
            <a:custGeom>
              <a:rect b="b" l="l" r="r" t="t"/>
              <a:pathLst>
                <a:path extrusionOk="0" h="7506" w="7339">
                  <a:moveTo>
                    <a:pt x="4370" y="0"/>
                  </a:moveTo>
                  <a:lnTo>
                    <a:pt x="0" y="6338"/>
                  </a:lnTo>
                  <a:lnTo>
                    <a:pt x="2936" y="7506"/>
                  </a:lnTo>
                  <a:lnTo>
                    <a:pt x="7339" y="1168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g151f531a617_1_2"/>
            <p:cNvSpPr/>
            <p:nvPr/>
          </p:nvSpPr>
          <p:spPr>
            <a:xfrm flipH="1">
              <a:off x="4742828" y="3984922"/>
              <a:ext cx="49774" cy="32939"/>
            </a:xfrm>
            <a:custGeom>
              <a:rect b="b" l="l" r="r" t="t"/>
              <a:pathLst>
                <a:path extrusionOk="0" h="1215" w="1836">
                  <a:moveTo>
                    <a:pt x="301" y="201"/>
                  </a:moveTo>
                  <a:cubicBezTo>
                    <a:pt x="735" y="267"/>
                    <a:pt x="1135" y="401"/>
                    <a:pt x="1535" y="634"/>
                  </a:cubicBezTo>
                  <a:cubicBezTo>
                    <a:pt x="1569" y="668"/>
                    <a:pt x="1602" y="701"/>
                    <a:pt x="1635" y="734"/>
                  </a:cubicBezTo>
                  <a:cubicBezTo>
                    <a:pt x="1669" y="801"/>
                    <a:pt x="1702" y="868"/>
                    <a:pt x="1669" y="935"/>
                  </a:cubicBezTo>
                  <a:cubicBezTo>
                    <a:pt x="1669" y="1035"/>
                    <a:pt x="1602" y="1068"/>
                    <a:pt x="1569" y="1068"/>
                  </a:cubicBezTo>
                  <a:cubicBezTo>
                    <a:pt x="1554" y="1072"/>
                    <a:pt x="1539" y="1074"/>
                    <a:pt x="1522" y="1074"/>
                  </a:cubicBezTo>
                  <a:cubicBezTo>
                    <a:pt x="1259" y="1074"/>
                    <a:pt x="677" y="608"/>
                    <a:pt x="301" y="201"/>
                  </a:cubicBezTo>
                  <a:close/>
                  <a:moveTo>
                    <a:pt x="101" y="1"/>
                  </a:moveTo>
                  <a:cubicBezTo>
                    <a:pt x="68" y="1"/>
                    <a:pt x="34" y="1"/>
                    <a:pt x="34" y="34"/>
                  </a:cubicBezTo>
                  <a:cubicBezTo>
                    <a:pt x="1" y="67"/>
                    <a:pt x="1" y="101"/>
                    <a:pt x="34" y="134"/>
                  </a:cubicBezTo>
                  <a:cubicBezTo>
                    <a:pt x="234" y="367"/>
                    <a:pt x="468" y="601"/>
                    <a:pt x="735" y="801"/>
                  </a:cubicBezTo>
                  <a:cubicBezTo>
                    <a:pt x="995" y="1033"/>
                    <a:pt x="1307" y="1214"/>
                    <a:pt x="1515" y="1214"/>
                  </a:cubicBezTo>
                  <a:cubicBezTo>
                    <a:pt x="1547" y="1214"/>
                    <a:pt x="1576" y="1210"/>
                    <a:pt x="1602" y="1201"/>
                  </a:cubicBezTo>
                  <a:cubicBezTo>
                    <a:pt x="1735" y="1168"/>
                    <a:pt x="1802" y="1068"/>
                    <a:pt x="1836" y="935"/>
                  </a:cubicBezTo>
                  <a:cubicBezTo>
                    <a:pt x="1836" y="834"/>
                    <a:pt x="1802" y="734"/>
                    <a:pt x="1769" y="668"/>
                  </a:cubicBezTo>
                  <a:cubicBezTo>
                    <a:pt x="1435" y="201"/>
                    <a:pt x="168" y="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g151f531a617_1_2"/>
            <p:cNvSpPr/>
            <p:nvPr/>
          </p:nvSpPr>
          <p:spPr>
            <a:xfrm flipH="1">
              <a:off x="4744644" y="3967734"/>
              <a:ext cx="47036" cy="22176"/>
            </a:xfrm>
            <a:custGeom>
              <a:rect b="b" l="l" r="r" t="t"/>
              <a:pathLst>
                <a:path extrusionOk="0" h="818" w="1735">
                  <a:moveTo>
                    <a:pt x="1201" y="168"/>
                  </a:moveTo>
                  <a:cubicBezTo>
                    <a:pt x="1301" y="168"/>
                    <a:pt x="1401" y="201"/>
                    <a:pt x="1468" y="268"/>
                  </a:cubicBezTo>
                  <a:lnTo>
                    <a:pt x="1501" y="268"/>
                  </a:lnTo>
                  <a:cubicBezTo>
                    <a:pt x="1601" y="368"/>
                    <a:pt x="1568" y="434"/>
                    <a:pt x="1568" y="434"/>
                  </a:cubicBezTo>
                  <a:cubicBezTo>
                    <a:pt x="1462" y="593"/>
                    <a:pt x="960" y="688"/>
                    <a:pt x="540" y="688"/>
                  </a:cubicBezTo>
                  <a:cubicBezTo>
                    <a:pt x="429" y="688"/>
                    <a:pt x="324" y="682"/>
                    <a:pt x="234" y="668"/>
                  </a:cubicBezTo>
                  <a:cubicBezTo>
                    <a:pt x="501" y="401"/>
                    <a:pt x="834" y="234"/>
                    <a:pt x="1201" y="168"/>
                  </a:cubicBezTo>
                  <a:close/>
                  <a:moveTo>
                    <a:pt x="1201" y="1"/>
                  </a:moveTo>
                  <a:cubicBezTo>
                    <a:pt x="667" y="1"/>
                    <a:pt x="34" y="635"/>
                    <a:pt x="0" y="668"/>
                  </a:cubicBezTo>
                  <a:cubicBezTo>
                    <a:pt x="0" y="668"/>
                    <a:pt x="0" y="701"/>
                    <a:pt x="0" y="735"/>
                  </a:cubicBezTo>
                  <a:cubicBezTo>
                    <a:pt x="0" y="735"/>
                    <a:pt x="0" y="768"/>
                    <a:pt x="0" y="768"/>
                  </a:cubicBezTo>
                  <a:lnTo>
                    <a:pt x="34" y="768"/>
                  </a:lnTo>
                  <a:cubicBezTo>
                    <a:pt x="170" y="799"/>
                    <a:pt x="365" y="818"/>
                    <a:pt x="573" y="818"/>
                  </a:cubicBezTo>
                  <a:cubicBezTo>
                    <a:pt x="1030" y="818"/>
                    <a:pt x="1554" y="730"/>
                    <a:pt x="1668" y="501"/>
                  </a:cubicBezTo>
                  <a:cubicBezTo>
                    <a:pt x="1735" y="434"/>
                    <a:pt x="1735" y="301"/>
                    <a:pt x="1601" y="168"/>
                  </a:cubicBezTo>
                  <a:cubicBezTo>
                    <a:pt x="1501" y="34"/>
                    <a:pt x="1335" y="1"/>
                    <a:pt x="1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g151f531a617_1_2"/>
            <p:cNvSpPr/>
            <p:nvPr/>
          </p:nvSpPr>
          <p:spPr>
            <a:xfrm flipH="1">
              <a:off x="4730194" y="3902399"/>
              <a:ext cx="216121" cy="215389"/>
            </a:xfrm>
            <a:custGeom>
              <a:rect b="b" l="l" r="r" t="t"/>
              <a:pathLst>
                <a:path extrusionOk="0" h="7945" w="7972">
                  <a:moveTo>
                    <a:pt x="2819" y="1"/>
                  </a:moveTo>
                  <a:cubicBezTo>
                    <a:pt x="2752" y="1"/>
                    <a:pt x="2685" y="26"/>
                    <a:pt x="2635" y="76"/>
                  </a:cubicBezTo>
                  <a:lnTo>
                    <a:pt x="267" y="1810"/>
                  </a:lnTo>
                  <a:cubicBezTo>
                    <a:pt x="34" y="1977"/>
                    <a:pt x="0" y="2344"/>
                    <a:pt x="234" y="2544"/>
                  </a:cubicBezTo>
                  <a:cubicBezTo>
                    <a:pt x="1201" y="3345"/>
                    <a:pt x="1701" y="3678"/>
                    <a:pt x="2869" y="4712"/>
                  </a:cubicBezTo>
                  <a:cubicBezTo>
                    <a:pt x="3603" y="5346"/>
                    <a:pt x="5037" y="6714"/>
                    <a:pt x="6038" y="7581"/>
                  </a:cubicBezTo>
                  <a:cubicBezTo>
                    <a:pt x="6342" y="7844"/>
                    <a:pt x="6648" y="7945"/>
                    <a:pt x="6919" y="7945"/>
                  </a:cubicBezTo>
                  <a:cubicBezTo>
                    <a:pt x="7540" y="7945"/>
                    <a:pt x="7971" y="7416"/>
                    <a:pt x="7739" y="7114"/>
                  </a:cubicBezTo>
                  <a:cubicBezTo>
                    <a:pt x="6271" y="5113"/>
                    <a:pt x="6071" y="3945"/>
                    <a:pt x="5971" y="2878"/>
                  </a:cubicBezTo>
                  <a:cubicBezTo>
                    <a:pt x="5938" y="2711"/>
                    <a:pt x="5838" y="2511"/>
                    <a:pt x="5704" y="2411"/>
                  </a:cubicBezTo>
                  <a:lnTo>
                    <a:pt x="3002" y="76"/>
                  </a:lnTo>
                  <a:cubicBezTo>
                    <a:pt x="2952" y="26"/>
                    <a:pt x="2886" y="1"/>
                    <a:pt x="2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g151f531a617_1_2"/>
            <p:cNvSpPr/>
            <p:nvPr/>
          </p:nvSpPr>
          <p:spPr>
            <a:xfrm flipH="1">
              <a:off x="3898189" y="4155850"/>
              <a:ext cx="302981" cy="99494"/>
            </a:xfrm>
            <a:custGeom>
              <a:rect b="b" l="l" r="r" t="t"/>
              <a:pathLst>
                <a:path extrusionOk="0" h="3670" w="11176">
                  <a:moveTo>
                    <a:pt x="1068" y="0"/>
                  </a:moveTo>
                  <a:cubicBezTo>
                    <a:pt x="934" y="0"/>
                    <a:pt x="801" y="100"/>
                    <a:pt x="801" y="234"/>
                  </a:cubicBezTo>
                  <a:lnTo>
                    <a:pt x="67" y="3102"/>
                  </a:lnTo>
                  <a:cubicBezTo>
                    <a:pt x="0" y="3369"/>
                    <a:pt x="201" y="3669"/>
                    <a:pt x="501" y="3669"/>
                  </a:cubicBezTo>
                  <a:cubicBezTo>
                    <a:pt x="1768" y="3636"/>
                    <a:pt x="3603" y="3569"/>
                    <a:pt x="5204" y="3569"/>
                  </a:cubicBezTo>
                  <a:cubicBezTo>
                    <a:pt x="7039" y="3569"/>
                    <a:pt x="7272" y="3669"/>
                    <a:pt x="9441" y="3669"/>
                  </a:cubicBezTo>
                  <a:cubicBezTo>
                    <a:pt x="10741" y="3669"/>
                    <a:pt x="11175" y="2335"/>
                    <a:pt x="10608" y="2202"/>
                  </a:cubicBezTo>
                  <a:cubicBezTo>
                    <a:pt x="8106" y="1668"/>
                    <a:pt x="7472" y="1601"/>
                    <a:pt x="5338" y="267"/>
                  </a:cubicBezTo>
                  <a:cubicBezTo>
                    <a:pt x="5104" y="100"/>
                    <a:pt x="4837" y="33"/>
                    <a:pt x="4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g151f531a617_1_2"/>
            <p:cNvSpPr/>
            <p:nvPr/>
          </p:nvSpPr>
          <p:spPr>
            <a:xfrm flipH="1">
              <a:off x="3440626" y="1286447"/>
              <a:ext cx="488360" cy="424732"/>
            </a:xfrm>
            <a:custGeom>
              <a:rect b="b" l="l" r="r" t="t"/>
              <a:pathLst>
                <a:path extrusionOk="0" h="15667" w="18014">
                  <a:moveTo>
                    <a:pt x="9608" y="11396"/>
                  </a:moveTo>
                  <a:lnTo>
                    <a:pt x="9608" y="11396"/>
                  </a:lnTo>
                  <a:cubicBezTo>
                    <a:pt x="9585" y="11413"/>
                    <a:pt x="9562" y="11428"/>
                    <a:pt x="9541" y="11442"/>
                  </a:cubicBezTo>
                  <a:cubicBezTo>
                    <a:pt x="9531" y="11452"/>
                    <a:pt x="9524" y="11456"/>
                    <a:pt x="9521" y="11456"/>
                  </a:cubicBezTo>
                  <a:cubicBezTo>
                    <a:pt x="9513" y="11456"/>
                    <a:pt x="9527" y="11432"/>
                    <a:pt x="9574" y="11409"/>
                  </a:cubicBezTo>
                  <a:cubicBezTo>
                    <a:pt x="9585" y="11404"/>
                    <a:pt x="9597" y="11400"/>
                    <a:pt x="9608" y="11396"/>
                  </a:cubicBezTo>
                  <a:close/>
                  <a:moveTo>
                    <a:pt x="10953" y="11631"/>
                  </a:moveTo>
                  <a:lnTo>
                    <a:pt x="10975" y="11642"/>
                  </a:lnTo>
                  <a:cubicBezTo>
                    <a:pt x="10975" y="11655"/>
                    <a:pt x="10975" y="11667"/>
                    <a:pt x="10975" y="11676"/>
                  </a:cubicBezTo>
                  <a:lnTo>
                    <a:pt x="10953" y="11631"/>
                  </a:lnTo>
                  <a:close/>
                  <a:moveTo>
                    <a:pt x="4571" y="1"/>
                  </a:moveTo>
                  <a:lnTo>
                    <a:pt x="1" y="1702"/>
                  </a:lnTo>
                  <a:cubicBezTo>
                    <a:pt x="234" y="2336"/>
                    <a:pt x="435" y="2903"/>
                    <a:pt x="668" y="3436"/>
                  </a:cubicBezTo>
                  <a:cubicBezTo>
                    <a:pt x="902" y="4003"/>
                    <a:pt x="1168" y="4571"/>
                    <a:pt x="1402" y="5104"/>
                  </a:cubicBezTo>
                  <a:cubicBezTo>
                    <a:pt x="1902" y="6238"/>
                    <a:pt x="2469" y="7339"/>
                    <a:pt x="3070" y="8407"/>
                  </a:cubicBezTo>
                  <a:cubicBezTo>
                    <a:pt x="3670" y="9507"/>
                    <a:pt x="4337" y="10575"/>
                    <a:pt x="5071" y="11576"/>
                  </a:cubicBezTo>
                  <a:cubicBezTo>
                    <a:pt x="5838" y="12643"/>
                    <a:pt x="6672" y="13644"/>
                    <a:pt x="7640" y="14578"/>
                  </a:cubicBezTo>
                  <a:lnTo>
                    <a:pt x="7807" y="14745"/>
                  </a:lnTo>
                  <a:lnTo>
                    <a:pt x="7907" y="14811"/>
                  </a:lnTo>
                  <a:lnTo>
                    <a:pt x="8007" y="14911"/>
                  </a:lnTo>
                  <a:lnTo>
                    <a:pt x="8140" y="15045"/>
                  </a:lnTo>
                  <a:cubicBezTo>
                    <a:pt x="8607" y="15412"/>
                    <a:pt x="9141" y="15612"/>
                    <a:pt x="9708" y="15645"/>
                  </a:cubicBezTo>
                  <a:cubicBezTo>
                    <a:pt x="9815" y="15659"/>
                    <a:pt x="9920" y="15666"/>
                    <a:pt x="10024" y="15666"/>
                  </a:cubicBezTo>
                  <a:cubicBezTo>
                    <a:pt x="10408" y="15666"/>
                    <a:pt x="10775" y="15576"/>
                    <a:pt x="11142" y="15445"/>
                  </a:cubicBezTo>
                  <a:cubicBezTo>
                    <a:pt x="11442" y="15312"/>
                    <a:pt x="11709" y="15145"/>
                    <a:pt x="11976" y="14978"/>
                  </a:cubicBezTo>
                  <a:cubicBezTo>
                    <a:pt x="12310" y="14711"/>
                    <a:pt x="12643" y="14411"/>
                    <a:pt x="12944" y="14044"/>
                  </a:cubicBezTo>
                  <a:cubicBezTo>
                    <a:pt x="13177" y="13777"/>
                    <a:pt x="13411" y="13477"/>
                    <a:pt x="13611" y="13210"/>
                  </a:cubicBezTo>
                  <a:cubicBezTo>
                    <a:pt x="14311" y="12143"/>
                    <a:pt x="14945" y="11042"/>
                    <a:pt x="15479" y="9874"/>
                  </a:cubicBezTo>
                  <a:cubicBezTo>
                    <a:pt x="16479" y="7673"/>
                    <a:pt x="17347" y="5405"/>
                    <a:pt x="18014" y="3103"/>
                  </a:cubicBezTo>
                  <a:lnTo>
                    <a:pt x="15812" y="2169"/>
                  </a:lnTo>
                  <a:cubicBezTo>
                    <a:pt x="14645" y="4170"/>
                    <a:pt x="13477" y="6172"/>
                    <a:pt x="12243" y="8073"/>
                  </a:cubicBezTo>
                  <a:cubicBezTo>
                    <a:pt x="11676" y="9007"/>
                    <a:pt x="11042" y="9874"/>
                    <a:pt x="10342" y="10708"/>
                  </a:cubicBezTo>
                  <a:cubicBezTo>
                    <a:pt x="10315" y="10735"/>
                    <a:pt x="10289" y="10761"/>
                    <a:pt x="10262" y="10788"/>
                  </a:cubicBezTo>
                  <a:lnTo>
                    <a:pt x="10262" y="10788"/>
                  </a:lnTo>
                  <a:cubicBezTo>
                    <a:pt x="9128" y="9316"/>
                    <a:pt x="8147" y="7748"/>
                    <a:pt x="7340" y="6105"/>
                  </a:cubicBezTo>
                  <a:cubicBezTo>
                    <a:pt x="6806" y="5104"/>
                    <a:pt x="6339" y="4104"/>
                    <a:pt x="5872" y="3069"/>
                  </a:cubicBezTo>
                  <a:cubicBezTo>
                    <a:pt x="5638" y="2569"/>
                    <a:pt x="5405" y="2069"/>
                    <a:pt x="5205" y="1535"/>
                  </a:cubicBezTo>
                  <a:lnTo>
                    <a:pt x="457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g151f531a617_1_2"/>
            <p:cNvSpPr/>
            <p:nvPr/>
          </p:nvSpPr>
          <p:spPr>
            <a:xfrm flipH="1">
              <a:off x="3509350" y="1224039"/>
              <a:ext cx="713535" cy="250524"/>
            </a:xfrm>
            <a:custGeom>
              <a:rect b="b" l="l" r="r" t="t"/>
              <a:pathLst>
                <a:path extrusionOk="0" h="9241" w="26320">
                  <a:moveTo>
                    <a:pt x="1702" y="1"/>
                  </a:moveTo>
                  <a:lnTo>
                    <a:pt x="1" y="4538"/>
                  </a:lnTo>
                  <a:cubicBezTo>
                    <a:pt x="2169" y="5371"/>
                    <a:pt x="4337" y="6139"/>
                    <a:pt x="6506" y="6806"/>
                  </a:cubicBezTo>
                  <a:cubicBezTo>
                    <a:pt x="8707" y="7506"/>
                    <a:pt x="10909" y="8140"/>
                    <a:pt x="13177" y="8674"/>
                  </a:cubicBezTo>
                  <a:cubicBezTo>
                    <a:pt x="13744" y="8807"/>
                    <a:pt x="14311" y="8941"/>
                    <a:pt x="14912" y="9041"/>
                  </a:cubicBezTo>
                  <a:lnTo>
                    <a:pt x="15345" y="9141"/>
                  </a:lnTo>
                  <a:lnTo>
                    <a:pt x="15479" y="9174"/>
                  </a:lnTo>
                  <a:lnTo>
                    <a:pt x="15679" y="9208"/>
                  </a:lnTo>
                  <a:lnTo>
                    <a:pt x="16079" y="9241"/>
                  </a:lnTo>
                  <a:cubicBezTo>
                    <a:pt x="16546" y="9241"/>
                    <a:pt x="17013" y="9208"/>
                    <a:pt x="17447" y="9108"/>
                  </a:cubicBezTo>
                  <a:cubicBezTo>
                    <a:pt x="18181" y="8941"/>
                    <a:pt x="18881" y="8674"/>
                    <a:pt x="19548" y="8340"/>
                  </a:cubicBezTo>
                  <a:cubicBezTo>
                    <a:pt x="20115" y="8040"/>
                    <a:pt x="20682" y="7673"/>
                    <a:pt x="21216" y="7306"/>
                  </a:cubicBezTo>
                  <a:cubicBezTo>
                    <a:pt x="23151" y="5872"/>
                    <a:pt x="24852" y="4171"/>
                    <a:pt x="26320" y="2236"/>
                  </a:cubicBezTo>
                  <a:lnTo>
                    <a:pt x="24618" y="568"/>
                  </a:lnTo>
                  <a:cubicBezTo>
                    <a:pt x="22884" y="1836"/>
                    <a:pt x="21083" y="3003"/>
                    <a:pt x="19181" y="4037"/>
                  </a:cubicBezTo>
                  <a:cubicBezTo>
                    <a:pt x="18748" y="4271"/>
                    <a:pt x="18314" y="4471"/>
                    <a:pt x="17880" y="4638"/>
                  </a:cubicBezTo>
                  <a:cubicBezTo>
                    <a:pt x="17513" y="4771"/>
                    <a:pt x="17113" y="4871"/>
                    <a:pt x="16746" y="4904"/>
                  </a:cubicBezTo>
                  <a:cubicBezTo>
                    <a:pt x="16646" y="4904"/>
                    <a:pt x="16546" y="4904"/>
                    <a:pt x="16446" y="4871"/>
                  </a:cubicBezTo>
                  <a:lnTo>
                    <a:pt x="16313" y="4871"/>
                  </a:lnTo>
                  <a:lnTo>
                    <a:pt x="15946" y="4771"/>
                  </a:lnTo>
                  <a:cubicBezTo>
                    <a:pt x="15412" y="4604"/>
                    <a:pt x="14878" y="4471"/>
                    <a:pt x="14378" y="4304"/>
                  </a:cubicBezTo>
                  <a:cubicBezTo>
                    <a:pt x="12276" y="3670"/>
                    <a:pt x="10141" y="2936"/>
                    <a:pt x="8040" y="2203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g151f531a617_1_2"/>
            <p:cNvSpPr/>
            <p:nvPr/>
          </p:nvSpPr>
          <p:spPr>
            <a:xfrm flipH="1">
              <a:off x="3463236" y="1192402"/>
              <a:ext cx="105810" cy="107627"/>
            </a:xfrm>
            <a:custGeom>
              <a:rect b="b" l="l" r="r" t="t"/>
              <a:pathLst>
                <a:path extrusionOk="0" h="3970" w="3903">
                  <a:moveTo>
                    <a:pt x="1268" y="0"/>
                  </a:moveTo>
                  <a:lnTo>
                    <a:pt x="0" y="2069"/>
                  </a:lnTo>
                  <a:lnTo>
                    <a:pt x="1234" y="3970"/>
                  </a:lnTo>
                  <a:cubicBezTo>
                    <a:pt x="2802" y="3970"/>
                    <a:pt x="3903" y="2502"/>
                    <a:pt x="3903" y="2502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g151f531a617_1_2"/>
            <p:cNvSpPr/>
            <p:nvPr/>
          </p:nvSpPr>
          <p:spPr>
            <a:xfrm flipH="1">
              <a:off x="3431571" y="1118256"/>
              <a:ext cx="103126" cy="142897"/>
            </a:xfrm>
            <a:custGeom>
              <a:rect b="b" l="l" r="r" t="t"/>
              <a:pathLst>
                <a:path extrusionOk="0" h="5271" w="3804">
                  <a:moveTo>
                    <a:pt x="1935" y="0"/>
                  </a:moveTo>
                  <a:lnTo>
                    <a:pt x="1" y="2735"/>
                  </a:lnTo>
                  <a:lnTo>
                    <a:pt x="2636" y="5271"/>
                  </a:lnTo>
                  <a:lnTo>
                    <a:pt x="3803" y="26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g151f531a617_1_2"/>
            <p:cNvSpPr/>
            <p:nvPr/>
          </p:nvSpPr>
          <p:spPr>
            <a:xfrm flipH="1">
              <a:off x="3920798" y="1194435"/>
              <a:ext cx="397595" cy="259334"/>
            </a:xfrm>
            <a:custGeom>
              <a:rect b="b" l="l" r="r" t="t"/>
              <a:pathLst>
                <a:path extrusionOk="0" h="9566" w="14666">
                  <a:moveTo>
                    <a:pt x="4686" y="0"/>
                  </a:moveTo>
                  <a:cubicBezTo>
                    <a:pt x="1871" y="0"/>
                    <a:pt x="0" y="2182"/>
                    <a:pt x="789" y="4629"/>
                  </a:cubicBezTo>
                  <a:cubicBezTo>
                    <a:pt x="1723" y="7531"/>
                    <a:pt x="10729" y="9566"/>
                    <a:pt x="10729" y="9566"/>
                  </a:cubicBezTo>
                  <a:lnTo>
                    <a:pt x="14665" y="2894"/>
                  </a:lnTo>
                  <a:cubicBezTo>
                    <a:pt x="14665" y="2894"/>
                    <a:pt x="10429" y="1660"/>
                    <a:pt x="6726" y="359"/>
                  </a:cubicBezTo>
                  <a:cubicBezTo>
                    <a:pt x="6011" y="113"/>
                    <a:pt x="5324" y="0"/>
                    <a:pt x="4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g151f531a617_1_2"/>
            <p:cNvSpPr/>
            <p:nvPr/>
          </p:nvSpPr>
          <p:spPr>
            <a:xfrm flipH="1">
              <a:off x="3762557" y="1172503"/>
              <a:ext cx="573349" cy="779548"/>
            </a:xfrm>
            <a:custGeom>
              <a:rect b="b" l="l" r="r" t="t"/>
              <a:pathLst>
                <a:path extrusionOk="0" h="28755" w="21149">
                  <a:moveTo>
                    <a:pt x="9290" y="1"/>
                  </a:moveTo>
                  <a:cubicBezTo>
                    <a:pt x="8073" y="1"/>
                    <a:pt x="6855" y="34"/>
                    <a:pt x="5638" y="101"/>
                  </a:cubicBezTo>
                  <a:cubicBezTo>
                    <a:pt x="5371" y="134"/>
                    <a:pt x="5104" y="167"/>
                    <a:pt x="4870" y="167"/>
                  </a:cubicBezTo>
                  <a:cubicBezTo>
                    <a:pt x="2202" y="368"/>
                    <a:pt x="234" y="2736"/>
                    <a:pt x="501" y="5371"/>
                  </a:cubicBezTo>
                  <a:cubicBezTo>
                    <a:pt x="1568" y="16246"/>
                    <a:pt x="0" y="26453"/>
                    <a:pt x="34" y="28755"/>
                  </a:cubicBezTo>
                  <a:lnTo>
                    <a:pt x="17213" y="28755"/>
                  </a:lnTo>
                  <a:cubicBezTo>
                    <a:pt x="21149" y="4871"/>
                    <a:pt x="17846" y="1001"/>
                    <a:pt x="17846" y="1001"/>
                  </a:cubicBezTo>
                  <a:cubicBezTo>
                    <a:pt x="16245" y="568"/>
                    <a:pt x="14577" y="301"/>
                    <a:pt x="12943" y="101"/>
                  </a:cubicBezTo>
                  <a:cubicBezTo>
                    <a:pt x="11725" y="34"/>
                    <a:pt x="10508" y="1"/>
                    <a:pt x="9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g151f531a617_1_2"/>
            <p:cNvSpPr/>
            <p:nvPr/>
          </p:nvSpPr>
          <p:spPr>
            <a:xfrm flipH="1">
              <a:off x="3900006" y="1173033"/>
              <a:ext cx="391604" cy="797181"/>
            </a:xfrm>
            <a:custGeom>
              <a:rect b="b" l="l" r="r" t="t"/>
              <a:pathLst>
                <a:path extrusionOk="0" h="28735" w="14445">
                  <a:moveTo>
                    <a:pt x="12790" y="1"/>
                  </a:moveTo>
                  <a:cubicBezTo>
                    <a:pt x="12743" y="1"/>
                    <a:pt x="12701" y="32"/>
                    <a:pt x="12676" y="81"/>
                  </a:cubicBezTo>
                  <a:cubicBezTo>
                    <a:pt x="12009" y="648"/>
                    <a:pt x="7139" y="4984"/>
                    <a:pt x="4604" y="9921"/>
                  </a:cubicBezTo>
                  <a:cubicBezTo>
                    <a:pt x="3537" y="7686"/>
                    <a:pt x="1769" y="3416"/>
                    <a:pt x="2436" y="448"/>
                  </a:cubicBezTo>
                  <a:cubicBezTo>
                    <a:pt x="2491" y="283"/>
                    <a:pt x="2365" y="163"/>
                    <a:pt x="2226" y="163"/>
                  </a:cubicBezTo>
                  <a:cubicBezTo>
                    <a:pt x="2196" y="163"/>
                    <a:pt x="2165" y="169"/>
                    <a:pt x="2136" y="181"/>
                  </a:cubicBezTo>
                  <a:lnTo>
                    <a:pt x="1102" y="614"/>
                  </a:lnTo>
                  <a:cubicBezTo>
                    <a:pt x="1035" y="648"/>
                    <a:pt x="1001" y="714"/>
                    <a:pt x="968" y="748"/>
                  </a:cubicBezTo>
                  <a:cubicBezTo>
                    <a:pt x="768" y="1282"/>
                    <a:pt x="1" y="4050"/>
                    <a:pt x="3336" y="10788"/>
                  </a:cubicBezTo>
                  <a:lnTo>
                    <a:pt x="3937" y="13424"/>
                  </a:lnTo>
                  <a:cubicBezTo>
                    <a:pt x="3937" y="13424"/>
                    <a:pt x="3803" y="22363"/>
                    <a:pt x="2970" y="28735"/>
                  </a:cubicBezTo>
                  <a:lnTo>
                    <a:pt x="4571" y="28735"/>
                  </a:lnTo>
                  <a:cubicBezTo>
                    <a:pt x="4571" y="28735"/>
                    <a:pt x="5638" y="18661"/>
                    <a:pt x="5405" y="13424"/>
                  </a:cubicBezTo>
                  <a:lnTo>
                    <a:pt x="5972" y="11355"/>
                  </a:lnTo>
                  <a:cubicBezTo>
                    <a:pt x="5972" y="11355"/>
                    <a:pt x="8774" y="4617"/>
                    <a:pt x="14244" y="614"/>
                  </a:cubicBezTo>
                  <a:cubicBezTo>
                    <a:pt x="14444" y="481"/>
                    <a:pt x="14378" y="214"/>
                    <a:pt x="14144" y="181"/>
                  </a:cubicBezTo>
                  <a:lnTo>
                    <a:pt x="12843" y="14"/>
                  </a:lnTo>
                  <a:cubicBezTo>
                    <a:pt x="12825" y="5"/>
                    <a:pt x="12807" y="1"/>
                    <a:pt x="12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g151f531a617_1_2"/>
            <p:cNvSpPr/>
            <p:nvPr/>
          </p:nvSpPr>
          <p:spPr>
            <a:xfrm flipH="1">
              <a:off x="3671224" y="1196685"/>
              <a:ext cx="330091" cy="377371"/>
            </a:xfrm>
            <a:custGeom>
              <a:rect b="b" l="l" r="r" t="t"/>
              <a:pathLst>
                <a:path extrusionOk="0" h="13920" w="12176">
                  <a:moveTo>
                    <a:pt x="4845" y="0"/>
                  </a:moveTo>
                  <a:cubicBezTo>
                    <a:pt x="3260" y="0"/>
                    <a:pt x="1754" y="1913"/>
                    <a:pt x="1168" y="3378"/>
                  </a:cubicBezTo>
                  <a:cubicBezTo>
                    <a:pt x="0" y="6247"/>
                    <a:pt x="4704" y="13919"/>
                    <a:pt x="4704" y="13919"/>
                  </a:cubicBezTo>
                  <a:lnTo>
                    <a:pt x="12176" y="9483"/>
                  </a:lnTo>
                  <a:cubicBezTo>
                    <a:pt x="12176" y="9483"/>
                    <a:pt x="9207" y="6080"/>
                    <a:pt x="7572" y="2511"/>
                  </a:cubicBezTo>
                  <a:cubicBezTo>
                    <a:pt x="6753" y="673"/>
                    <a:pt x="5785" y="0"/>
                    <a:pt x="4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g151f531a617_1_2"/>
            <p:cNvSpPr/>
            <p:nvPr/>
          </p:nvSpPr>
          <p:spPr>
            <a:xfrm flipH="1">
              <a:off x="3377324" y="1295501"/>
              <a:ext cx="130236" cy="103099"/>
            </a:xfrm>
            <a:custGeom>
              <a:rect b="b" l="l" r="r" t="t"/>
              <a:pathLst>
                <a:path extrusionOk="0" h="3803" w="4804">
                  <a:moveTo>
                    <a:pt x="3303" y="0"/>
                  </a:moveTo>
                  <a:cubicBezTo>
                    <a:pt x="3303" y="0"/>
                    <a:pt x="1101" y="234"/>
                    <a:pt x="267" y="1668"/>
                  </a:cubicBezTo>
                  <a:cubicBezTo>
                    <a:pt x="0" y="2102"/>
                    <a:pt x="134" y="2635"/>
                    <a:pt x="501" y="2936"/>
                  </a:cubicBezTo>
                  <a:lnTo>
                    <a:pt x="1702" y="3803"/>
                  </a:lnTo>
                  <a:lnTo>
                    <a:pt x="4804" y="2502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g151f531a617_1_2"/>
            <p:cNvSpPr/>
            <p:nvPr/>
          </p:nvSpPr>
          <p:spPr>
            <a:xfrm flipH="1">
              <a:off x="3307679" y="1264759"/>
              <a:ext cx="110365" cy="98572"/>
            </a:xfrm>
            <a:custGeom>
              <a:rect b="b" l="l" r="r" t="t"/>
              <a:pathLst>
                <a:path extrusionOk="0" h="3636" w="4071">
                  <a:moveTo>
                    <a:pt x="1435" y="0"/>
                  </a:moveTo>
                  <a:lnTo>
                    <a:pt x="1" y="1134"/>
                  </a:lnTo>
                  <a:lnTo>
                    <a:pt x="1502" y="3636"/>
                  </a:lnTo>
                  <a:lnTo>
                    <a:pt x="4070" y="176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g151f531a617_1_2"/>
            <p:cNvSpPr/>
            <p:nvPr/>
          </p:nvSpPr>
          <p:spPr>
            <a:xfrm flipH="1">
              <a:off x="3276041" y="1215906"/>
              <a:ext cx="284872" cy="107654"/>
            </a:xfrm>
            <a:custGeom>
              <a:rect b="b" l="l" r="r" t="t"/>
              <a:pathLst>
                <a:path extrusionOk="0" h="3971" w="10508">
                  <a:moveTo>
                    <a:pt x="9907" y="1"/>
                  </a:moveTo>
                  <a:lnTo>
                    <a:pt x="0" y="1368"/>
                  </a:lnTo>
                  <a:lnTo>
                    <a:pt x="601" y="3970"/>
                  </a:lnTo>
                  <a:lnTo>
                    <a:pt x="10508" y="2603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g151f531a617_1_2"/>
            <p:cNvSpPr/>
            <p:nvPr/>
          </p:nvSpPr>
          <p:spPr>
            <a:xfrm flipH="1">
              <a:off x="3295940" y="1225856"/>
              <a:ext cx="136553" cy="22637"/>
            </a:xfrm>
            <a:custGeom>
              <a:rect b="b" l="l" r="r" t="t"/>
              <a:pathLst>
                <a:path extrusionOk="0" h="835" w="5037">
                  <a:moveTo>
                    <a:pt x="4970" y="1"/>
                  </a:moveTo>
                  <a:lnTo>
                    <a:pt x="67" y="668"/>
                  </a:lnTo>
                  <a:cubicBezTo>
                    <a:pt x="33" y="701"/>
                    <a:pt x="0" y="735"/>
                    <a:pt x="33" y="768"/>
                  </a:cubicBezTo>
                  <a:cubicBezTo>
                    <a:pt x="33" y="796"/>
                    <a:pt x="57" y="824"/>
                    <a:pt x="84" y="832"/>
                  </a:cubicBezTo>
                  <a:lnTo>
                    <a:pt x="84" y="832"/>
                  </a:lnTo>
                  <a:lnTo>
                    <a:pt x="4970" y="134"/>
                  </a:lnTo>
                  <a:cubicBezTo>
                    <a:pt x="5037" y="134"/>
                    <a:pt x="5037" y="1"/>
                    <a:pt x="4970" y="1"/>
                  </a:cubicBezTo>
                  <a:close/>
                  <a:moveTo>
                    <a:pt x="84" y="832"/>
                  </a:moveTo>
                  <a:lnTo>
                    <a:pt x="67" y="835"/>
                  </a:lnTo>
                  <a:lnTo>
                    <a:pt x="100" y="835"/>
                  </a:lnTo>
                  <a:cubicBezTo>
                    <a:pt x="95" y="835"/>
                    <a:pt x="89" y="834"/>
                    <a:pt x="84" y="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g151f531a617_1_2"/>
            <p:cNvSpPr/>
            <p:nvPr/>
          </p:nvSpPr>
          <p:spPr>
            <a:xfrm flipH="1">
              <a:off x="3301362" y="1237622"/>
              <a:ext cx="118471" cy="18109"/>
            </a:xfrm>
            <a:custGeom>
              <a:rect b="b" l="l" r="r" t="t"/>
              <a:pathLst>
                <a:path extrusionOk="0" h="668" w="4370">
                  <a:moveTo>
                    <a:pt x="4270" y="0"/>
                  </a:moveTo>
                  <a:lnTo>
                    <a:pt x="100" y="534"/>
                  </a:lnTo>
                  <a:cubicBezTo>
                    <a:pt x="33" y="534"/>
                    <a:pt x="0" y="567"/>
                    <a:pt x="33" y="601"/>
                  </a:cubicBezTo>
                  <a:cubicBezTo>
                    <a:pt x="33" y="634"/>
                    <a:pt x="67" y="667"/>
                    <a:pt x="100" y="667"/>
                  </a:cubicBezTo>
                  <a:lnTo>
                    <a:pt x="4303" y="134"/>
                  </a:lnTo>
                  <a:cubicBezTo>
                    <a:pt x="4336" y="134"/>
                    <a:pt x="4370" y="100"/>
                    <a:pt x="4370" y="67"/>
                  </a:cubicBezTo>
                  <a:cubicBezTo>
                    <a:pt x="4370" y="0"/>
                    <a:pt x="4336" y="0"/>
                    <a:pt x="4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g151f531a617_1_2"/>
            <p:cNvSpPr/>
            <p:nvPr/>
          </p:nvSpPr>
          <p:spPr>
            <a:xfrm flipH="1">
              <a:off x="3289596" y="1245755"/>
              <a:ext cx="132975" cy="20820"/>
            </a:xfrm>
            <a:custGeom>
              <a:rect b="b" l="l" r="r" t="t"/>
              <a:pathLst>
                <a:path extrusionOk="0" h="768" w="4905">
                  <a:moveTo>
                    <a:pt x="4804" y="1"/>
                  </a:moveTo>
                  <a:lnTo>
                    <a:pt x="68" y="634"/>
                  </a:lnTo>
                  <a:cubicBezTo>
                    <a:pt x="34" y="634"/>
                    <a:pt x="1" y="668"/>
                    <a:pt x="34" y="701"/>
                  </a:cubicBezTo>
                  <a:cubicBezTo>
                    <a:pt x="34" y="734"/>
                    <a:pt x="68" y="768"/>
                    <a:pt x="101" y="768"/>
                  </a:cubicBezTo>
                  <a:lnTo>
                    <a:pt x="4838" y="134"/>
                  </a:lnTo>
                  <a:cubicBezTo>
                    <a:pt x="4904" y="101"/>
                    <a:pt x="4871" y="1"/>
                    <a:pt x="4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g151f531a617_1_2"/>
            <p:cNvSpPr/>
            <p:nvPr/>
          </p:nvSpPr>
          <p:spPr>
            <a:xfrm flipH="1">
              <a:off x="3288702" y="1253888"/>
              <a:ext cx="140186" cy="23559"/>
            </a:xfrm>
            <a:custGeom>
              <a:rect b="b" l="l" r="r" t="t"/>
              <a:pathLst>
                <a:path extrusionOk="0" h="869" w="5171">
                  <a:moveTo>
                    <a:pt x="5104" y="1"/>
                  </a:moveTo>
                  <a:lnTo>
                    <a:pt x="67" y="735"/>
                  </a:lnTo>
                  <a:cubicBezTo>
                    <a:pt x="0" y="735"/>
                    <a:pt x="0" y="835"/>
                    <a:pt x="67" y="868"/>
                  </a:cubicBezTo>
                  <a:lnTo>
                    <a:pt x="5104" y="134"/>
                  </a:lnTo>
                  <a:cubicBezTo>
                    <a:pt x="5137" y="134"/>
                    <a:pt x="5171" y="101"/>
                    <a:pt x="5171" y="67"/>
                  </a:cubicBezTo>
                  <a:cubicBezTo>
                    <a:pt x="5171" y="34"/>
                    <a:pt x="5137" y="1"/>
                    <a:pt x="5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g151f531a617_1_2"/>
            <p:cNvSpPr/>
            <p:nvPr/>
          </p:nvSpPr>
          <p:spPr>
            <a:xfrm flipH="1">
              <a:off x="3285991" y="1265274"/>
              <a:ext cx="132947" cy="23016"/>
            </a:xfrm>
            <a:custGeom>
              <a:rect b="b" l="l" r="r" t="t"/>
              <a:pathLst>
                <a:path extrusionOk="0" h="849" w="4904">
                  <a:moveTo>
                    <a:pt x="4833" y="1"/>
                  </a:moveTo>
                  <a:cubicBezTo>
                    <a:pt x="4823" y="1"/>
                    <a:pt x="4814" y="5"/>
                    <a:pt x="4804" y="14"/>
                  </a:cubicBezTo>
                  <a:lnTo>
                    <a:pt x="67" y="682"/>
                  </a:lnTo>
                  <a:cubicBezTo>
                    <a:pt x="34" y="682"/>
                    <a:pt x="0" y="715"/>
                    <a:pt x="0" y="782"/>
                  </a:cubicBezTo>
                  <a:cubicBezTo>
                    <a:pt x="0" y="815"/>
                    <a:pt x="34" y="848"/>
                    <a:pt x="67" y="848"/>
                  </a:cubicBezTo>
                  <a:lnTo>
                    <a:pt x="4837" y="148"/>
                  </a:lnTo>
                  <a:cubicBezTo>
                    <a:pt x="4871" y="148"/>
                    <a:pt x="4904" y="81"/>
                    <a:pt x="4904" y="48"/>
                  </a:cubicBezTo>
                  <a:cubicBezTo>
                    <a:pt x="4880" y="24"/>
                    <a:pt x="4857" y="1"/>
                    <a:pt x="4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g151f531a617_1_2"/>
            <p:cNvSpPr/>
            <p:nvPr/>
          </p:nvSpPr>
          <p:spPr>
            <a:xfrm flipH="1">
              <a:off x="3286885" y="1274681"/>
              <a:ext cx="124814" cy="22637"/>
            </a:xfrm>
            <a:custGeom>
              <a:rect b="b" l="l" r="r" t="t"/>
              <a:pathLst>
                <a:path extrusionOk="0" h="835" w="4604">
                  <a:moveTo>
                    <a:pt x="4503" y="1"/>
                  </a:moveTo>
                  <a:lnTo>
                    <a:pt x="67" y="701"/>
                  </a:lnTo>
                  <a:cubicBezTo>
                    <a:pt x="34" y="701"/>
                    <a:pt x="0" y="735"/>
                    <a:pt x="0" y="768"/>
                  </a:cubicBezTo>
                  <a:cubicBezTo>
                    <a:pt x="0" y="802"/>
                    <a:pt x="34" y="835"/>
                    <a:pt x="67" y="835"/>
                  </a:cubicBezTo>
                  <a:lnTo>
                    <a:pt x="100" y="835"/>
                  </a:lnTo>
                  <a:lnTo>
                    <a:pt x="4537" y="134"/>
                  </a:lnTo>
                  <a:cubicBezTo>
                    <a:pt x="4570" y="134"/>
                    <a:pt x="4604" y="101"/>
                    <a:pt x="4604" y="68"/>
                  </a:cubicBezTo>
                  <a:cubicBezTo>
                    <a:pt x="4604" y="1"/>
                    <a:pt x="4537" y="1"/>
                    <a:pt x="4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g151f531a617_1_2"/>
            <p:cNvSpPr/>
            <p:nvPr/>
          </p:nvSpPr>
          <p:spPr>
            <a:xfrm flipH="1">
              <a:off x="3433388" y="1237622"/>
              <a:ext cx="127525" cy="85939"/>
            </a:xfrm>
            <a:custGeom>
              <a:rect b="b" l="l" r="r" t="t"/>
              <a:pathLst>
                <a:path extrusionOk="0" h="3170" w="4704">
                  <a:moveTo>
                    <a:pt x="4103" y="0"/>
                  </a:moveTo>
                  <a:lnTo>
                    <a:pt x="0" y="567"/>
                  </a:lnTo>
                  <a:lnTo>
                    <a:pt x="601" y="3169"/>
                  </a:lnTo>
                  <a:lnTo>
                    <a:pt x="4704" y="2602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g151f531a617_1_2"/>
            <p:cNvSpPr/>
            <p:nvPr/>
          </p:nvSpPr>
          <p:spPr>
            <a:xfrm flipH="1">
              <a:off x="4061879" y="3965023"/>
              <a:ext cx="94993" cy="104021"/>
            </a:xfrm>
            <a:custGeom>
              <a:rect b="b" l="l" r="r" t="t"/>
              <a:pathLst>
                <a:path extrusionOk="0" h="3837" w="3504">
                  <a:moveTo>
                    <a:pt x="268" y="1"/>
                  </a:moveTo>
                  <a:lnTo>
                    <a:pt x="1" y="3837"/>
                  </a:lnTo>
                  <a:lnTo>
                    <a:pt x="3203" y="38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g151f531a617_1_2"/>
            <p:cNvSpPr/>
            <p:nvPr/>
          </p:nvSpPr>
          <p:spPr>
            <a:xfrm flipH="1">
              <a:off x="4681342" y="3766985"/>
              <a:ext cx="142002" cy="126631"/>
            </a:xfrm>
            <a:custGeom>
              <a:rect b="b" l="l" r="r" t="t"/>
              <a:pathLst>
                <a:path extrusionOk="0" h="4671" w="5238">
                  <a:moveTo>
                    <a:pt x="2269" y="0"/>
                  </a:moveTo>
                  <a:lnTo>
                    <a:pt x="1" y="3269"/>
                  </a:lnTo>
                  <a:lnTo>
                    <a:pt x="2803" y="4670"/>
                  </a:lnTo>
                  <a:lnTo>
                    <a:pt x="5238" y="1168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g151f531a617_1_2"/>
            <p:cNvSpPr/>
            <p:nvPr/>
          </p:nvSpPr>
          <p:spPr>
            <a:xfrm flipH="1">
              <a:off x="3928958" y="738282"/>
              <a:ext cx="280453" cy="337221"/>
            </a:xfrm>
            <a:custGeom>
              <a:rect b="b" l="l" r="r" t="t"/>
              <a:pathLst>
                <a:path extrusionOk="0" h="12439" w="10345">
                  <a:moveTo>
                    <a:pt x="5037" y="1"/>
                  </a:moveTo>
                  <a:cubicBezTo>
                    <a:pt x="2229" y="1"/>
                    <a:pt x="1" y="2647"/>
                    <a:pt x="671" y="5543"/>
                  </a:cubicBezTo>
                  <a:cubicBezTo>
                    <a:pt x="1405" y="8612"/>
                    <a:pt x="1672" y="10447"/>
                    <a:pt x="3540" y="11715"/>
                  </a:cubicBezTo>
                  <a:cubicBezTo>
                    <a:pt x="4265" y="12215"/>
                    <a:pt x="5043" y="12439"/>
                    <a:pt x="5803" y="12439"/>
                  </a:cubicBezTo>
                  <a:cubicBezTo>
                    <a:pt x="7981" y="12439"/>
                    <a:pt x="10005" y="10602"/>
                    <a:pt x="10178" y="8179"/>
                  </a:cubicBezTo>
                  <a:cubicBezTo>
                    <a:pt x="10345" y="5277"/>
                    <a:pt x="9144" y="707"/>
                    <a:pt x="5842" y="73"/>
                  </a:cubicBezTo>
                  <a:cubicBezTo>
                    <a:pt x="5570" y="24"/>
                    <a:pt x="5301" y="1"/>
                    <a:pt x="5037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g151f531a617_1_2"/>
            <p:cNvSpPr/>
            <p:nvPr/>
          </p:nvSpPr>
          <p:spPr>
            <a:xfrm flipH="1">
              <a:off x="3943191" y="750726"/>
              <a:ext cx="290538" cy="272537"/>
            </a:xfrm>
            <a:custGeom>
              <a:rect b="b" l="l" r="r" t="t"/>
              <a:pathLst>
                <a:path extrusionOk="0" h="10053" w="10717">
                  <a:moveTo>
                    <a:pt x="5983" y="0"/>
                  </a:moveTo>
                  <a:cubicBezTo>
                    <a:pt x="3183" y="0"/>
                    <a:pt x="1" y="1645"/>
                    <a:pt x="134" y="2950"/>
                  </a:cubicBezTo>
                  <a:cubicBezTo>
                    <a:pt x="267" y="4617"/>
                    <a:pt x="234" y="7987"/>
                    <a:pt x="3136" y="9921"/>
                  </a:cubicBezTo>
                  <a:cubicBezTo>
                    <a:pt x="3267" y="10011"/>
                    <a:pt x="3415" y="10053"/>
                    <a:pt x="3575" y="10053"/>
                  </a:cubicBezTo>
                  <a:cubicBezTo>
                    <a:pt x="5857" y="10053"/>
                    <a:pt x="10716" y="1501"/>
                    <a:pt x="7973" y="348"/>
                  </a:cubicBezTo>
                  <a:cubicBezTo>
                    <a:pt x="7374" y="105"/>
                    <a:pt x="6690" y="0"/>
                    <a:pt x="5983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g151f531a617_1_2"/>
            <p:cNvSpPr/>
            <p:nvPr/>
          </p:nvSpPr>
          <p:spPr>
            <a:xfrm flipH="1">
              <a:off x="3943191" y="750726"/>
              <a:ext cx="290538" cy="272537"/>
            </a:xfrm>
            <a:custGeom>
              <a:rect b="b" l="l" r="r" t="t"/>
              <a:pathLst>
                <a:path extrusionOk="0" h="10053" w="10717">
                  <a:moveTo>
                    <a:pt x="5983" y="0"/>
                  </a:moveTo>
                  <a:cubicBezTo>
                    <a:pt x="3183" y="0"/>
                    <a:pt x="1" y="1645"/>
                    <a:pt x="134" y="2950"/>
                  </a:cubicBezTo>
                  <a:cubicBezTo>
                    <a:pt x="267" y="4617"/>
                    <a:pt x="234" y="7987"/>
                    <a:pt x="3136" y="9921"/>
                  </a:cubicBezTo>
                  <a:cubicBezTo>
                    <a:pt x="3267" y="10011"/>
                    <a:pt x="3415" y="10053"/>
                    <a:pt x="3575" y="10053"/>
                  </a:cubicBezTo>
                  <a:cubicBezTo>
                    <a:pt x="5857" y="10053"/>
                    <a:pt x="10716" y="1501"/>
                    <a:pt x="7973" y="348"/>
                  </a:cubicBezTo>
                  <a:cubicBezTo>
                    <a:pt x="7374" y="105"/>
                    <a:pt x="6690" y="0"/>
                    <a:pt x="5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g151f531a617_1_2"/>
            <p:cNvSpPr/>
            <p:nvPr/>
          </p:nvSpPr>
          <p:spPr>
            <a:xfrm flipH="1">
              <a:off x="3997276" y="843117"/>
              <a:ext cx="79351" cy="99006"/>
            </a:xfrm>
            <a:custGeom>
              <a:rect b="b" l="l" r="r" t="t"/>
              <a:pathLst>
                <a:path extrusionOk="0" h="3652" w="2927">
                  <a:moveTo>
                    <a:pt x="1127" y="1"/>
                  </a:moveTo>
                  <a:cubicBezTo>
                    <a:pt x="393" y="1"/>
                    <a:pt x="0" y="717"/>
                    <a:pt x="177" y="1510"/>
                  </a:cubicBezTo>
                  <a:cubicBezTo>
                    <a:pt x="377" y="2277"/>
                    <a:pt x="844" y="2944"/>
                    <a:pt x="1477" y="3411"/>
                  </a:cubicBezTo>
                  <a:cubicBezTo>
                    <a:pt x="1708" y="3577"/>
                    <a:pt x="1923" y="3651"/>
                    <a:pt x="2113" y="3651"/>
                  </a:cubicBezTo>
                  <a:cubicBezTo>
                    <a:pt x="2608" y="3651"/>
                    <a:pt x="2927" y="3144"/>
                    <a:pt x="2878" y="2444"/>
                  </a:cubicBezTo>
                  <a:cubicBezTo>
                    <a:pt x="2845" y="1610"/>
                    <a:pt x="2345" y="275"/>
                    <a:pt x="1444" y="42"/>
                  </a:cubicBezTo>
                  <a:cubicBezTo>
                    <a:pt x="1333" y="14"/>
                    <a:pt x="1227" y="1"/>
                    <a:pt x="1127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g151f531a617_1_2"/>
            <p:cNvSpPr/>
            <p:nvPr/>
          </p:nvSpPr>
          <p:spPr>
            <a:xfrm flipH="1">
              <a:off x="3930748" y="642937"/>
              <a:ext cx="342779" cy="240222"/>
            </a:xfrm>
            <a:custGeom>
              <a:rect b="b" l="l" r="r" t="t"/>
              <a:pathLst>
                <a:path extrusionOk="0" h="8861" w="12644">
                  <a:moveTo>
                    <a:pt x="7733" y="0"/>
                  </a:moveTo>
                  <a:cubicBezTo>
                    <a:pt x="7503" y="0"/>
                    <a:pt x="7251" y="17"/>
                    <a:pt x="6973" y="54"/>
                  </a:cubicBezTo>
                  <a:cubicBezTo>
                    <a:pt x="3837" y="488"/>
                    <a:pt x="3103" y="2356"/>
                    <a:pt x="1135" y="2789"/>
                  </a:cubicBezTo>
                  <a:cubicBezTo>
                    <a:pt x="1339" y="2814"/>
                    <a:pt x="1544" y="2826"/>
                    <a:pt x="1747" y="2826"/>
                  </a:cubicBezTo>
                  <a:cubicBezTo>
                    <a:pt x="2374" y="2826"/>
                    <a:pt x="2991" y="2708"/>
                    <a:pt x="3570" y="2456"/>
                  </a:cubicBezTo>
                  <a:lnTo>
                    <a:pt x="3570" y="2456"/>
                  </a:lnTo>
                  <a:cubicBezTo>
                    <a:pt x="3569" y="2456"/>
                    <a:pt x="201" y="4057"/>
                    <a:pt x="101" y="5625"/>
                  </a:cubicBezTo>
                  <a:cubicBezTo>
                    <a:pt x="1" y="7159"/>
                    <a:pt x="1769" y="8860"/>
                    <a:pt x="1769" y="8860"/>
                  </a:cubicBezTo>
                  <a:cubicBezTo>
                    <a:pt x="1769" y="8860"/>
                    <a:pt x="8307" y="7393"/>
                    <a:pt x="10141" y="5725"/>
                  </a:cubicBezTo>
                  <a:cubicBezTo>
                    <a:pt x="11476" y="4491"/>
                    <a:pt x="12643" y="2756"/>
                    <a:pt x="11242" y="1422"/>
                  </a:cubicBezTo>
                  <a:lnTo>
                    <a:pt x="11242" y="1422"/>
                  </a:lnTo>
                  <a:cubicBezTo>
                    <a:pt x="11209" y="2322"/>
                    <a:pt x="9941" y="2322"/>
                    <a:pt x="9941" y="2322"/>
                  </a:cubicBezTo>
                  <a:cubicBezTo>
                    <a:pt x="9941" y="2322"/>
                    <a:pt x="10423" y="0"/>
                    <a:pt x="7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g151f531a617_1_2"/>
            <p:cNvSpPr/>
            <p:nvPr/>
          </p:nvSpPr>
          <p:spPr>
            <a:xfrm flipH="1">
              <a:off x="4034742" y="1952024"/>
              <a:ext cx="802158" cy="1937985"/>
            </a:xfrm>
            <a:custGeom>
              <a:rect b="b" l="l" r="r" t="t"/>
              <a:pathLst>
                <a:path extrusionOk="0" h="71486" w="29589">
                  <a:moveTo>
                    <a:pt x="18514" y="1"/>
                  </a:moveTo>
                  <a:cubicBezTo>
                    <a:pt x="18514" y="1"/>
                    <a:pt x="14911" y="23818"/>
                    <a:pt x="13243" y="34659"/>
                  </a:cubicBezTo>
                  <a:cubicBezTo>
                    <a:pt x="11709" y="44599"/>
                    <a:pt x="0" y="68950"/>
                    <a:pt x="0" y="68950"/>
                  </a:cubicBezTo>
                  <a:lnTo>
                    <a:pt x="5237" y="71485"/>
                  </a:lnTo>
                  <a:cubicBezTo>
                    <a:pt x="5237" y="71485"/>
                    <a:pt x="20415" y="43799"/>
                    <a:pt x="22917" y="33725"/>
                  </a:cubicBezTo>
                  <a:cubicBezTo>
                    <a:pt x="25218" y="24551"/>
                    <a:pt x="29588" y="1"/>
                    <a:pt x="29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g151f531a617_1_2"/>
            <p:cNvSpPr/>
            <p:nvPr/>
          </p:nvSpPr>
          <p:spPr>
            <a:xfrm flipH="1">
              <a:off x="4079066" y="2188044"/>
              <a:ext cx="141108" cy="668316"/>
            </a:xfrm>
            <a:custGeom>
              <a:rect b="b" l="l" r="r" t="t"/>
              <a:pathLst>
                <a:path extrusionOk="0" h="24652" w="5205">
                  <a:moveTo>
                    <a:pt x="4602" y="1"/>
                  </a:moveTo>
                  <a:cubicBezTo>
                    <a:pt x="4493" y="1"/>
                    <a:pt x="4382" y="12"/>
                    <a:pt x="4271" y="34"/>
                  </a:cubicBezTo>
                  <a:cubicBezTo>
                    <a:pt x="34" y="868"/>
                    <a:pt x="1" y="16579"/>
                    <a:pt x="268" y="24652"/>
                  </a:cubicBezTo>
                  <a:cubicBezTo>
                    <a:pt x="1669" y="18948"/>
                    <a:pt x="3770" y="7940"/>
                    <a:pt x="5205" y="134"/>
                  </a:cubicBezTo>
                  <a:cubicBezTo>
                    <a:pt x="5027" y="45"/>
                    <a:pt x="4819" y="1"/>
                    <a:pt x="4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g151f531a617_1_2"/>
            <p:cNvSpPr/>
            <p:nvPr/>
          </p:nvSpPr>
          <p:spPr>
            <a:xfrm flipH="1">
              <a:off x="3869262" y="1952024"/>
              <a:ext cx="314720" cy="2096227"/>
            </a:xfrm>
            <a:custGeom>
              <a:rect b="b" l="l" r="r" t="t"/>
              <a:pathLst>
                <a:path extrusionOk="0" h="77323" w="11609">
                  <a:moveTo>
                    <a:pt x="300" y="1"/>
                  </a:moveTo>
                  <a:cubicBezTo>
                    <a:pt x="300" y="1"/>
                    <a:pt x="901" y="23684"/>
                    <a:pt x="834" y="34592"/>
                  </a:cubicBezTo>
                  <a:cubicBezTo>
                    <a:pt x="801" y="44599"/>
                    <a:pt x="0" y="77323"/>
                    <a:pt x="0" y="77323"/>
                  </a:cubicBezTo>
                  <a:lnTo>
                    <a:pt x="5437" y="77323"/>
                  </a:lnTo>
                  <a:cubicBezTo>
                    <a:pt x="5437" y="77323"/>
                    <a:pt x="10007" y="43999"/>
                    <a:pt x="10675" y="33791"/>
                  </a:cubicBezTo>
                  <a:cubicBezTo>
                    <a:pt x="11308" y="24018"/>
                    <a:pt x="11609" y="1"/>
                    <a:pt x="11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g151f531a617_1_2"/>
            <p:cNvSpPr/>
            <p:nvPr/>
          </p:nvSpPr>
          <p:spPr>
            <a:xfrm flipH="1">
              <a:off x="4645150" y="3758852"/>
              <a:ext cx="202593" cy="137475"/>
            </a:xfrm>
            <a:custGeom>
              <a:rect b="b" l="l" r="r" t="t"/>
              <a:pathLst>
                <a:path extrusionOk="0" h="5071" w="7473">
                  <a:moveTo>
                    <a:pt x="734" y="0"/>
                  </a:moveTo>
                  <a:lnTo>
                    <a:pt x="0" y="2202"/>
                  </a:lnTo>
                  <a:lnTo>
                    <a:pt x="5904" y="5071"/>
                  </a:lnTo>
                  <a:lnTo>
                    <a:pt x="7472" y="3269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g151f531a617_1_2"/>
            <p:cNvSpPr/>
            <p:nvPr/>
          </p:nvSpPr>
          <p:spPr>
            <a:xfrm flipH="1">
              <a:off x="4005815" y="3989449"/>
              <a:ext cx="193538" cy="61513"/>
            </a:xfrm>
            <a:custGeom>
              <a:rect b="b" l="l" r="r" t="t"/>
              <a:pathLst>
                <a:path extrusionOk="0" h="2269" w="7139">
                  <a:moveTo>
                    <a:pt x="7105" y="0"/>
                  </a:moveTo>
                  <a:lnTo>
                    <a:pt x="0" y="234"/>
                  </a:lnTo>
                  <a:lnTo>
                    <a:pt x="134" y="2269"/>
                  </a:lnTo>
                  <a:lnTo>
                    <a:pt x="6738" y="2269"/>
                  </a:lnTo>
                  <a:cubicBezTo>
                    <a:pt x="6738" y="2269"/>
                    <a:pt x="7139" y="0"/>
                    <a:pt x="7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g151f531a617_1_2"/>
            <p:cNvSpPr/>
            <p:nvPr/>
          </p:nvSpPr>
          <p:spPr>
            <a:xfrm flipH="1">
              <a:off x="2318353" y="1172503"/>
              <a:ext cx="217992" cy="109443"/>
            </a:xfrm>
            <a:custGeom>
              <a:rect b="b" l="l" r="r" t="t"/>
              <a:pathLst>
                <a:path extrusionOk="0" h="4037" w="8041">
                  <a:moveTo>
                    <a:pt x="368" y="1"/>
                  </a:moveTo>
                  <a:cubicBezTo>
                    <a:pt x="268" y="1135"/>
                    <a:pt x="134" y="2236"/>
                    <a:pt x="1" y="3370"/>
                  </a:cubicBezTo>
                  <a:cubicBezTo>
                    <a:pt x="791" y="3770"/>
                    <a:pt x="1581" y="3886"/>
                    <a:pt x="2371" y="3886"/>
                  </a:cubicBezTo>
                  <a:cubicBezTo>
                    <a:pt x="3464" y="3886"/>
                    <a:pt x="4556" y="3664"/>
                    <a:pt x="5648" y="3664"/>
                  </a:cubicBezTo>
                  <a:cubicBezTo>
                    <a:pt x="6334" y="3664"/>
                    <a:pt x="7020" y="3752"/>
                    <a:pt x="7706" y="4037"/>
                  </a:cubicBezTo>
                  <a:cubicBezTo>
                    <a:pt x="7807" y="2903"/>
                    <a:pt x="7940" y="1769"/>
                    <a:pt x="8040" y="668"/>
                  </a:cubicBezTo>
                  <a:cubicBezTo>
                    <a:pt x="7258" y="256"/>
                    <a:pt x="6474" y="137"/>
                    <a:pt x="5687" y="137"/>
                  </a:cubicBezTo>
                  <a:cubicBezTo>
                    <a:pt x="4592" y="137"/>
                    <a:pt x="3493" y="368"/>
                    <a:pt x="2393" y="368"/>
                  </a:cubicBezTo>
                  <a:cubicBezTo>
                    <a:pt x="1718" y="368"/>
                    <a:pt x="1043" y="28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g151f531a617_1_2"/>
            <p:cNvSpPr/>
            <p:nvPr/>
          </p:nvSpPr>
          <p:spPr>
            <a:xfrm flipH="1">
              <a:off x="2326513" y="1183347"/>
              <a:ext cx="199882" cy="88650"/>
            </a:xfrm>
            <a:custGeom>
              <a:rect b="b" l="l" r="r" t="t"/>
              <a:pathLst>
                <a:path extrusionOk="0" h="3270" w="7373">
                  <a:moveTo>
                    <a:pt x="5351" y="226"/>
                  </a:moveTo>
                  <a:cubicBezTo>
                    <a:pt x="5746" y="226"/>
                    <a:pt x="6142" y="255"/>
                    <a:pt x="6539" y="334"/>
                  </a:cubicBezTo>
                  <a:cubicBezTo>
                    <a:pt x="6572" y="668"/>
                    <a:pt x="6772" y="935"/>
                    <a:pt x="7073" y="1102"/>
                  </a:cubicBezTo>
                  <a:cubicBezTo>
                    <a:pt x="7039" y="1535"/>
                    <a:pt x="7006" y="1936"/>
                    <a:pt x="6939" y="2369"/>
                  </a:cubicBezTo>
                  <a:cubicBezTo>
                    <a:pt x="6917" y="2367"/>
                    <a:pt x="6896" y="2366"/>
                    <a:pt x="6874" y="2366"/>
                  </a:cubicBezTo>
                  <a:cubicBezTo>
                    <a:pt x="6601" y="2366"/>
                    <a:pt x="6365" y="2558"/>
                    <a:pt x="6272" y="2836"/>
                  </a:cubicBezTo>
                  <a:cubicBezTo>
                    <a:pt x="5938" y="2781"/>
                    <a:pt x="5602" y="2759"/>
                    <a:pt x="5266" y="2759"/>
                  </a:cubicBezTo>
                  <a:cubicBezTo>
                    <a:pt x="4186" y="2759"/>
                    <a:pt x="3097" y="2979"/>
                    <a:pt x="2016" y="2979"/>
                  </a:cubicBezTo>
                  <a:cubicBezTo>
                    <a:pt x="1621" y="2979"/>
                    <a:pt x="1227" y="2950"/>
                    <a:pt x="835" y="2870"/>
                  </a:cubicBezTo>
                  <a:cubicBezTo>
                    <a:pt x="768" y="2536"/>
                    <a:pt x="568" y="2269"/>
                    <a:pt x="301" y="2102"/>
                  </a:cubicBezTo>
                  <a:cubicBezTo>
                    <a:pt x="334" y="1702"/>
                    <a:pt x="368" y="1268"/>
                    <a:pt x="435" y="868"/>
                  </a:cubicBezTo>
                  <a:cubicBezTo>
                    <a:pt x="735" y="868"/>
                    <a:pt x="1002" y="668"/>
                    <a:pt x="1102" y="401"/>
                  </a:cubicBezTo>
                  <a:cubicBezTo>
                    <a:pt x="1403" y="446"/>
                    <a:pt x="1705" y="463"/>
                    <a:pt x="2006" y="463"/>
                  </a:cubicBezTo>
                  <a:cubicBezTo>
                    <a:pt x="3117" y="463"/>
                    <a:pt x="4229" y="226"/>
                    <a:pt x="5351" y="226"/>
                  </a:cubicBezTo>
                  <a:close/>
                  <a:moveTo>
                    <a:pt x="301" y="1"/>
                  </a:moveTo>
                  <a:lnTo>
                    <a:pt x="234" y="835"/>
                  </a:lnTo>
                  <a:cubicBezTo>
                    <a:pt x="201" y="1235"/>
                    <a:pt x="134" y="1602"/>
                    <a:pt x="101" y="2002"/>
                  </a:cubicBezTo>
                  <a:cubicBezTo>
                    <a:pt x="68" y="2303"/>
                    <a:pt x="34" y="2569"/>
                    <a:pt x="1" y="2836"/>
                  </a:cubicBezTo>
                  <a:cubicBezTo>
                    <a:pt x="268" y="2970"/>
                    <a:pt x="568" y="3036"/>
                    <a:pt x="835" y="3103"/>
                  </a:cubicBezTo>
                  <a:cubicBezTo>
                    <a:pt x="1242" y="3186"/>
                    <a:pt x="1649" y="3216"/>
                    <a:pt x="2056" y="3216"/>
                  </a:cubicBezTo>
                  <a:cubicBezTo>
                    <a:pt x="3135" y="3216"/>
                    <a:pt x="4213" y="3005"/>
                    <a:pt x="5292" y="3005"/>
                  </a:cubicBezTo>
                  <a:cubicBezTo>
                    <a:pt x="5608" y="3005"/>
                    <a:pt x="5923" y="3023"/>
                    <a:pt x="6239" y="3070"/>
                  </a:cubicBezTo>
                  <a:cubicBezTo>
                    <a:pt x="6506" y="3103"/>
                    <a:pt x="6772" y="3170"/>
                    <a:pt x="7073" y="3270"/>
                  </a:cubicBezTo>
                  <a:lnTo>
                    <a:pt x="7139" y="2436"/>
                  </a:lnTo>
                  <a:cubicBezTo>
                    <a:pt x="7206" y="2002"/>
                    <a:pt x="7239" y="1635"/>
                    <a:pt x="7273" y="1235"/>
                  </a:cubicBezTo>
                  <a:lnTo>
                    <a:pt x="7373" y="401"/>
                  </a:lnTo>
                  <a:cubicBezTo>
                    <a:pt x="7106" y="268"/>
                    <a:pt x="6806" y="201"/>
                    <a:pt x="6539" y="134"/>
                  </a:cubicBezTo>
                  <a:cubicBezTo>
                    <a:pt x="6132" y="51"/>
                    <a:pt x="5725" y="21"/>
                    <a:pt x="5317" y="21"/>
                  </a:cubicBezTo>
                  <a:cubicBezTo>
                    <a:pt x="4239" y="21"/>
                    <a:pt x="3160" y="233"/>
                    <a:pt x="2082" y="233"/>
                  </a:cubicBezTo>
                  <a:cubicBezTo>
                    <a:pt x="1766" y="233"/>
                    <a:pt x="1451" y="214"/>
                    <a:pt x="1135" y="168"/>
                  </a:cubicBezTo>
                  <a:cubicBezTo>
                    <a:pt x="868" y="134"/>
                    <a:pt x="601" y="68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g151f531a617_1_2"/>
            <p:cNvSpPr/>
            <p:nvPr/>
          </p:nvSpPr>
          <p:spPr>
            <a:xfrm flipH="1">
              <a:off x="2405268" y="1206798"/>
              <a:ext cx="41451" cy="39960"/>
            </a:xfrm>
            <a:custGeom>
              <a:rect b="b" l="l" r="r" t="t"/>
              <a:pathLst>
                <a:path extrusionOk="0" h="1474" w="1529">
                  <a:moveTo>
                    <a:pt x="882" y="1"/>
                  </a:moveTo>
                  <a:cubicBezTo>
                    <a:pt x="865" y="1"/>
                    <a:pt x="848" y="2"/>
                    <a:pt x="831" y="3"/>
                  </a:cubicBezTo>
                  <a:cubicBezTo>
                    <a:pt x="431" y="70"/>
                    <a:pt x="97" y="403"/>
                    <a:pt x="64" y="804"/>
                  </a:cubicBezTo>
                  <a:cubicBezTo>
                    <a:pt x="0" y="1154"/>
                    <a:pt x="270" y="1473"/>
                    <a:pt x="643" y="1473"/>
                  </a:cubicBezTo>
                  <a:cubicBezTo>
                    <a:pt x="661" y="1473"/>
                    <a:pt x="679" y="1472"/>
                    <a:pt x="698" y="1471"/>
                  </a:cubicBezTo>
                  <a:cubicBezTo>
                    <a:pt x="1098" y="1404"/>
                    <a:pt x="1398" y="1071"/>
                    <a:pt x="1465" y="670"/>
                  </a:cubicBezTo>
                  <a:cubicBezTo>
                    <a:pt x="1529" y="320"/>
                    <a:pt x="1228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g151f531a617_1_2"/>
            <p:cNvSpPr/>
            <p:nvPr/>
          </p:nvSpPr>
          <p:spPr>
            <a:xfrm flipH="1">
              <a:off x="2511892" y="1526099"/>
              <a:ext cx="202593" cy="115787"/>
            </a:xfrm>
            <a:custGeom>
              <a:rect b="b" l="l" r="r" t="t"/>
              <a:pathLst>
                <a:path extrusionOk="0" h="4271" w="7473">
                  <a:moveTo>
                    <a:pt x="368" y="0"/>
                  </a:moveTo>
                  <a:cubicBezTo>
                    <a:pt x="234" y="734"/>
                    <a:pt x="134" y="1468"/>
                    <a:pt x="1" y="2202"/>
                  </a:cubicBezTo>
                  <a:cubicBezTo>
                    <a:pt x="2369" y="3636"/>
                    <a:pt x="4737" y="3002"/>
                    <a:pt x="7106" y="4270"/>
                  </a:cubicBezTo>
                  <a:cubicBezTo>
                    <a:pt x="7239" y="3503"/>
                    <a:pt x="7339" y="2802"/>
                    <a:pt x="7473" y="2068"/>
                  </a:cubicBezTo>
                  <a:cubicBezTo>
                    <a:pt x="5138" y="634"/>
                    <a:pt x="2736" y="1268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g151f531a617_1_2"/>
            <p:cNvSpPr/>
            <p:nvPr/>
          </p:nvSpPr>
          <p:spPr>
            <a:xfrm flipH="1">
              <a:off x="2520919" y="1535127"/>
              <a:ext cx="185432" cy="97704"/>
            </a:xfrm>
            <a:custGeom>
              <a:rect b="b" l="l" r="r" t="t"/>
              <a:pathLst>
                <a:path extrusionOk="0" h="3604" w="6840">
                  <a:moveTo>
                    <a:pt x="1068" y="401"/>
                  </a:moveTo>
                  <a:cubicBezTo>
                    <a:pt x="2736" y="968"/>
                    <a:pt x="4404" y="868"/>
                    <a:pt x="6072" y="1502"/>
                  </a:cubicBezTo>
                  <a:cubicBezTo>
                    <a:pt x="6172" y="1769"/>
                    <a:pt x="6339" y="2002"/>
                    <a:pt x="6606" y="2136"/>
                  </a:cubicBezTo>
                  <a:cubicBezTo>
                    <a:pt x="6539" y="2436"/>
                    <a:pt x="6505" y="2703"/>
                    <a:pt x="6472" y="2970"/>
                  </a:cubicBezTo>
                  <a:cubicBezTo>
                    <a:pt x="6400" y="2939"/>
                    <a:pt x="6324" y="2924"/>
                    <a:pt x="6251" y="2924"/>
                  </a:cubicBezTo>
                  <a:cubicBezTo>
                    <a:pt x="6086" y="2924"/>
                    <a:pt x="5930" y="2998"/>
                    <a:pt x="5838" y="3136"/>
                  </a:cubicBezTo>
                  <a:cubicBezTo>
                    <a:pt x="4170" y="2569"/>
                    <a:pt x="2469" y="2669"/>
                    <a:pt x="801" y="2036"/>
                  </a:cubicBezTo>
                  <a:cubicBezTo>
                    <a:pt x="701" y="1769"/>
                    <a:pt x="535" y="1535"/>
                    <a:pt x="301" y="1402"/>
                  </a:cubicBezTo>
                  <a:cubicBezTo>
                    <a:pt x="334" y="1135"/>
                    <a:pt x="368" y="868"/>
                    <a:pt x="434" y="568"/>
                  </a:cubicBezTo>
                  <a:cubicBezTo>
                    <a:pt x="496" y="599"/>
                    <a:pt x="565" y="614"/>
                    <a:pt x="635" y="614"/>
                  </a:cubicBezTo>
                  <a:cubicBezTo>
                    <a:pt x="790" y="614"/>
                    <a:pt x="953" y="539"/>
                    <a:pt x="1068" y="401"/>
                  </a:cubicBezTo>
                  <a:close/>
                  <a:moveTo>
                    <a:pt x="301" y="1"/>
                  </a:moveTo>
                  <a:cubicBezTo>
                    <a:pt x="268" y="168"/>
                    <a:pt x="234" y="368"/>
                    <a:pt x="201" y="535"/>
                  </a:cubicBezTo>
                  <a:cubicBezTo>
                    <a:pt x="168" y="801"/>
                    <a:pt x="134" y="1068"/>
                    <a:pt x="68" y="1302"/>
                  </a:cubicBezTo>
                  <a:lnTo>
                    <a:pt x="1" y="1869"/>
                  </a:lnTo>
                  <a:cubicBezTo>
                    <a:pt x="234" y="2002"/>
                    <a:pt x="501" y="2102"/>
                    <a:pt x="768" y="2202"/>
                  </a:cubicBezTo>
                  <a:cubicBezTo>
                    <a:pt x="2436" y="2836"/>
                    <a:pt x="4104" y="2736"/>
                    <a:pt x="5772" y="3303"/>
                  </a:cubicBezTo>
                  <a:cubicBezTo>
                    <a:pt x="6038" y="3370"/>
                    <a:pt x="6305" y="3470"/>
                    <a:pt x="6539" y="3603"/>
                  </a:cubicBezTo>
                  <a:lnTo>
                    <a:pt x="6639" y="3070"/>
                  </a:lnTo>
                  <a:cubicBezTo>
                    <a:pt x="6672" y="2803"/>
                    <a:pt x="6706" y="2536"/>
                    <a:pt x="6772" y="2269"/>
                  </a:cubicBezTo>
                  <a:lnTo>
                    <a:pt x="6839" y="1735"/>
                  </a:lnTo>
                  <a:cubicBezTo>
                    <a:pt x="6606" y="1602"/>
                    <a:pt x="6339" y="1502"/>
                    <a:pt x="6105" y="1402"/>
                  </a:cubicBezTo>
                  <a:cubicBezTo>
                    <a:pt x="4437" y="768"/>
                    <a:pt x="2769" y="868"/>
                    <a:pt x="1102" y="301"/>
                  </a:cubicBezTo>
                  <a:cubicBezTo>
                    <a:pt x="835" y="201"/>
                    <a:pt x="568" y="10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g151f531a617_1_2"/>
            <p:cNvSpPr/>
            <p:nvPr/>
          </p:nvSpPr>
          <p:spPr>
            <a:xfrm flipH="1">
              <a:off x="2594170" y="1570912"/>
              <a:ext cx="38008" cy="25890"/>
            </a:xfrm>
            <a:custGeom>
              <a:rect b="b" l="l" r="r" t="t"/>
              <a:pathLst>
                <a:path extrusionOk="0" h="955" w="1402">
                  <a:moveTo>
                    <a:pt x="619" y="0"/>
                  </a:moveTo>
                  <a:cubicBezTo>
                    <a:pt x="341" y="0"/>
                    <a:pt x="95" y="155"/>
                    <a:pt x="67" y="382"/>
                  </a:cubicBezTo>
                  <a:cubicBezTo>
                    <a:pt x="0" y="649"/>
                    <a:pt x="267" y="916"/>
                    <a:pt x="634" y="949"/>
                  </a:cubicBezTo>
                  <a:cubicBezTo>
                    <a:pt x="671" y="953"/>
                    <a:pt x="707" y="954"/>
                    <a:pt x="743" y="954"/>
                  </a:cubicBezTo>
                  <a:cubicBezTo>
                    <a:pt x="1059" y="954"/>
                    <a:pt x="1308" y="822"/>
                    <a:pt x="1368" y="582"/>
                  </a:cubicBezTo>
                  <a:cubicBezTo>
                    <a:pt x="1401" y="315"/>
                    <a:pt x="1134" y="49"/>
                    <a:pt x="767" y="15"/>
                  </a:cubicBezTo>
                  <a:cubicBezTo>
                    <a:pt x="718" y="5"/>
                    <a:pt x="668" y="0"/>
                    <a:pt x="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g151f531a617_1_2"/>
            <p:cNvSpPr/>
            <p:nvPr/>
          </p:nvSpPr>
          <p:spPr>
            <a:xfrm flipH="1">
              <a:off x="2958610" y="1662571"/>
              <a:ext cx="220675" cy="55630"/>
            </a:xfrm>
            <a:custGeom>
              <a:rect b="b" l="l" r="r" t="t"/>
              <a:pathLst>
                <a:path extrusionOk="0" h="2052" w="8140">
                  <a:moveTo>
                    <a:pt x="6685" y="0"/>
                  </a:moveTo>
                  <a:cubicBezTo>
                    <a:pt x="4493" y="0"/>
                    <a:pt x="2716" y="650"/>
                    <a:pt x="525" y="650"/>
                  </a:cubicBezTo>
                  <a:cubicBezTo>
                    <a:pt x="353" y="650"/>
                    <a:pt x="178" y="646"/>
                    <a:pt x="0" y="637"/>
                  </a:cubicBezTo>
                  <a:lnTo>
                    <a:pt x="0" y="637"/>
                  </a:lnTo>
                  <a:cubicBezTo>
                    <a:pt x="200" y="1104"/>
                    <a:pt x="367" y="1571"/>
                    <a:pt x="567" y="2005"/>
                  </a:cubicBezTo>
                  <a:cubicBezTo>
                    <a:pt x="910" y="2037"/>
                    <a:pt x="1240" y="2051"/>
                    <a:pt x="1562" y="2051"/>
                  </a:cubicBezTo>
                  <a:cubicBezTo>
                    <a:pt x="3699" y="2051"/>
                    <a:pt x="5434" y="1425"/>
                    <a:pt x="7608" y="1425"/>
                  </a:cubicBezTo>
                  <a:cubicBezTo>
                    <a:pt x="7782" y="1425"/>
                    <a:pt x="7959" y="1429"/>
                    <a:pt x="8139" y="1438"/>
                  </a:cubicBezTo>
                  <a:cubicBezTo>
                    <a:pt x="7939" y="971"/>
                    <a:pt x="7772" y="504"/>
                    <a:pt x="7572" y="37"/>
                  </a:cubicBezTo>
                  <a:cubicBezTo>
                    <a:pt x="7268" y="11"/>
                    <a:pt x="6973" y="0"/>
                    <a:pt x="6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g151f531a617_1_2"/>
            <p:cNvSpPr/>
            <p:nvPr/>
          </p:nvSpPr>
          <p:spPr>
            <a:xfrm flipH="1">
              <a:off x="2969481" y="1665363"/>
              <a:ext cx="199882" cy="49530"/>
            </a:xfrm>
            <a:custGeom>
              <a:rect b="b" l="l" r="r" t="t"/>
              <a:pathLst>
                <a:path extrusionOk="0" h="1827" w="7373">
                  <a:moveTo>
                    <a:pt x="6105" y="67"/>
                  </a:moveTo>
                  <a:cubicBezTo>
                    <a:pt x="6305" y="234"/>
                    <a:pt x="6572" y="301"/>
                    <a:pt x="6839" y="334"/>
                  </a:cubicBezTo>
                  <a:cubicBezTo>
                    <a:pt x="6902" y="521"/>
                    <a:pt x="6964" y="679"/>
                    <a:pt x="7027" y="836"/>
                  </a:cubicBezTo>
                  <a:lnTo>
                    <a:pt x="7027" y="836"/>
                  </a:lnTo>
                  <a:cubicBezTo>
                    <a:pt x="6733" y="870"/>
                    <a:pt x="6539" y="970"/>
                    <a:pt x="6506" y="1101"/>
                  </a:cubicBezTo>
                  <a:cubicBezTo>
                    <a:pt x="4704" y="1201"/>
                    <a:pt x="3137" y="1668"/>
                    <a:pt x="1302" y="1735"/>
                  </a:cubicBezTo>
                  <a:cubicBezTo>
                    <a:pt x="1068" y="1568"/>
                    <a:pt x="835" y="1501"/>
                    <a:pt x="568" y="1468"/>
                  </a:cubicBezTo>
                  <a:lnTo>
                    <a:pt x="368" y="968"/>
                  </a:lnTo>
                  <a:cubicBezTo>
                    <a:pt x="668" y="934"/>
                    <a:pt x="868" y="834"/>
                    <a:pt x="902" y="701"/>
                  </a:cubicBezTo>
                  <a:cubicBezTo>
                    <a:pt x="2703" y="601"/>
                    <a:pt x="4271" y="134"/>
                    <a:pt x="6105" y="67"/>
                  </a:cubicBezTo>
                  <a:close/>
                  <a:moveTo>
                    <a:pt x="6039" y="0"/>
                  </a:moveTo>
                  <a:cubicBezTo>
                    <a:pt x="4237" y="67"/>
                    <a:pt x="2670" y="534"/>
                    <a:pt x="868" y="634"/>
                  </a:cubicBezTo>
                  <a:cubicBezTo>
                    <a:pt x="690" y="634"/>
                    <a:pt x="498" y="649"/>
                    <a:pt x="300" y="649"/>
                  </a:cubicBezTo>
                  <a:cubicBezTo>
                    <a:pt x="201" y="649"/>
                    <a:pt x="101" y="645"/>
                    <a:pt x="1" y="634"/>
                  </a:cubicBezTo>
                  <a:lnTo>
                    <a:pt x="1" y="634"/>
                  </a:lnTo>
                  <a:cubicBezTo>
                    <a:pt x="68" y="734"/>
                    <a:pt x="101" y="868"/>
                    <a:pt x="134" y="968"/>
                  </a:cubicBezTo>
                  <a:cubicBezTo>
                    <a:pt x="201" y="1101"/>
                    <a:pt x="268" y="1301"/>
                    <a:pt x="335" y="1468"/>
                  </a:cubicBezTo>
                  <a:cubicBezTo>
                    <a:pt x="401" y="1635"/>
                    <a:pt x="435" y="1702"/>
                    <a:pt x="468" y="1802"/>
                  </a:cubicBezTo>
                  <a:cubicBezTo>
                    <a:pt x="618" y="1818"/>
                    <a:pt x="768" y="1827"/>
                    <a:pt x="918" y="1827"/>
                  </a:cubicBezTo>
                  <a:cubicBezTo>
                    <a:pt x="1068" y="1827"/>
                    <a:pt x="1219" y="1818"/>
                    <a:pt x="1369" y="1802"/>
                  </a:cubicBezTo>
                  <a:cubicBezTo>
                    <a:pt x="3170" y="1768"/>
                    <a:pt x="4738" y="1301"/>
                    <a:pt x="6539" y="1201"/>
                  </a:cubicBezTo>
                  <a:lnTo>
                    <a:pt x="7373" y="1201"/>
                  </a:lnTo>
                  <a:cubicBezTo>
                    <a:pt x="7340" y="1068"/>
                    <a:pt x="7306" y="968"/>
                    <a:pt x="7239" y="868"/>
                  </a:cubicBezTo>
                  <a:cubicBezTo>
                    <a:pt x="7206" y="734"/>
                    <a:pt x="7139" y="534"/>
                    <a:pt x="7073" y="367"/>
                  </a:cubicBezTo>
                  <a:cubicBezTo>
                    <a:pt x="7006" y="200"/>
                    <a:pt x="6973" y="134"/>
                    <a:pt x="6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g151f531a617_1_2"/>
            <p:cNvSpPr/>
            <p:nvPr/>
          </p:nvSpPr>
          <p:spPr>
            <a:xfrm flipH="1">
              <a:off x="3049049" y="1681602"/>
              <a:ext cx="39825" cy="17811"/>
            </a:xfrm>
            <a:custGeom>
              <a:rect b="b" l="l" r="r" t="t"/>
              <a:pathLst>
                <a:path extrusionOk="0" h="657" w="1469">
                  <a:moveTo>
                    <a:pt x="860" y="1"/>
                  </a:moveTo>
                  <a:cubicBezTo>
                    <a:pt x="776" y="1"/>
                    <a:pt x="689" y="11"/>
                    <a:pt x="601" y="35"/>
                  </a:cubicBezTo>
                  <a:cubicBezTo>
                    <a:pt x="234" y="102"/>
                    <a:pt x="1" y="269"/>
                    <a:pt x="67" y="435"/>
                  </a:cubicBezTo>
                  <a:cubicBezTo>
                    <a:pt x="120" y="567"/>
                    <a:pt x="337" y="656"/>
                    <a:pt x="606" y="656"/>
                  </a:cubicBezTo>
                  <a:cubicBezTo>
                    <a:pt x="679" y="656"/>
                    <a:pt x="756" y="650"/>
                    <a:pt x="835" y="636"/>
                  </a:cubicBezTo>
                  <a:cubicBezTo>
                    <a:pt x="1202" y="569"/>
                    <a:pt x="1468" y="402"/>
                    <a:pt x="1402" y="235"/>
                  </a:cubicBezTo>
                  <a:cubicBezTo>
                    <a:pt x="1351" y="108"/>
                    <a:pt x="1126" y="1"/>
                    <a:pt x="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g151f531a617_1_2"/>
            <p:cNvSpPr/>
            <p:nvPr/>
          </p:nvSpPr>
          <p:spPr>
            <a:xfrm flipH="1">
              <a:off x="2907074" y="1142655"/>
              <a:ext cx="187222" cy="227019"/>
            </a:xfrm>
            <a:custGeom>
              <a:rect b="b" l="l" r="r" t="t"/>
              <a:pathLst>
                <a:path extrusionOk="0" h="8374" w="6906">
                  <a:moveTo>
                    <a:pt x="2836" y="1"/>
                  </a:moveTo>
                  <a:lnTo>
                    <a:pt x="1" y="1835"/>
                  </a:lnTo>
                  <a:cubicBezTo>
                    <a:pt x="2102" y="3637"/>
                    <a:pt x="1735" y="6706"/>
                    <a:pt x="4070" y="8373"/>
                  </a:cubicBezTo>
                  <a:lnTo>
                    <a:pt x="6906" y="6505"/>
                  </a:lnTo>
                  <a:cubicBezTo>
                    <a:pt x="4837" y="4704"/>
                    <a:pt x="5171" y="166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g151f531a617_1_2"/>
            <p:cNvSpPr/>
            <p:nvPr/>
          </p:nvSpPr>
          <p:spPr>
            <a:xfrm flipH="1">
              <a:off x="2919734" y="1151710"/>
              <a:ext cx="161901" cy="208015"/>
            </a:xfrm>
            <a:custGeom>
              <a:rect b="b" l="l" r="r" t="t"/>
              <a:pathLst>
                <a:path extrusionOk="0" h="7673" w="5972">
                  <a:moveTo>
                    <a:pt x="1902" y="601"/>
                  </a:moveTo>
                  <a:cubicBezTo>
                    <a:pt x="2083" y="714"/>
                    <a:pt x="2295" y="781"/>
                    <a:pt x="2517" y="781"/>
                  </a:cubicBezTo>
                  <a:cubicBezTo>
                    <a:pt x="2622" y="781"/>
                    <a:pt x="2729" y="766"/>
                    <a:pt x="2836" y="734"/>
                  </a:cubicBezTo>
                  <a:cubicBezTo>
                    <a:pt x="4003" y="2169"/>
                    <a:pt x="4170" y="4103"/>
                    <a:pt x="5238" y="5604"/>
                  </a:cubicBezTo>
                  <a:cubicBezTo>
                    <a:pt x="5038" y="5805"/>
                    <a:pt x="5004" y="6138"/>
                    <a:pt x="5138" y="6405"/>
                  </a:cubicBezTo>
                  <a:lnTo>
                    <a:pt x="4104" y="7105"/>
                  </a:lnTo>
                  <a:cubicBezTo>
                    <a:pt x="3894" y="6966"/>
                    <a:pt x="3669" y="6907"/>
                    <a:pt x="3450" y="6907"/>
                  </a:cubicBezTo>
                  <a:cubicBezTo>
                    <a:pt x="3354" y="6907"/>
                    <a:pt x="3260" y="6919"/>
                    <a:pt x="3170" y="6939"/>
                  </a:cubicBezTo>
                  <a:cubicBezTo>
                    <a:pt x="1969" y="5504"/>
                    <a:pt x="1802" y="3603"/>
                    <a:pt x="734" y="2102"/>
                  </a:cubicBezTo>
                  <a:cubicBezTo>
                    <a:pt x="968" y="1868"/>
                    <a:pt x="1001" y="1535"/>
                    <a:pt x="835" y="1268"/>
                  </a:cubicBezTo>
                  <a:lnTo>
                    <a:pt x="1902" y="601"/>
                  </a:lnTo>
                  <a:close/>
                  <a:moveTo>
                    <a:pt x="2402" y="0"/>
                  </a:moveTo>
                  <a:lnTo>
                    <a:pt x="1702" y="467"/>
                  </a:lnTo>
                  <a:lnTo>
                    <a:pt x="701" y="1101"/>
                  </a:lnTo>
                  <a:lnTo>
                    <a:pt x="1" y="1568"/>
                  </a:lnTo>
                  <a:cubicBezTo>
                    <a:pt x="201" y="1768"/>
                    <a:pt x="401" y="2002"/>
                    <a:pt x="568" y="2235"/>
                  </a:cubicBezTo>
                  <a:cubicBezTo>
                    <a:pt x="1602" y="3703"/>
                    <a:pt x="1835" y="5604"/>
                    <a:pt x="2969" y="7039"/>
                  </a:cubicBezTo>
                  <a:cubicBezTo>
                    <a:pt x="3136" y="7272"/>
                    <a:pt x="3370" y="7472"/>
                    <a:pt x="3603" y="7673"/>
                  </a:cubicBezTo>
                  <a:lnTo>
                    <a:pt x="4270" y="7239"/>
                  </a:lnTo>
                  <a:lnTo>
                    <a:pt x="5304" y="6572"/>
                  </a:lnTo>
                  <a:lnTo>
                    <a:pt x="5972" y="6105"/>
                  </a:lnTo>
                  <a:cubicBezTo>
                    <a:pt x="5771" y="5905"/>
                    <a:pt x="5571" y="5704"/>
                    <a:pt x="5404" y="5471"/>
                  </a:cubicBezTo>
                  <a:cubicBezTo>
                    <a:pt x="4370" y="3970"/>
                    <a:pt x="4170" y="2069"/>
                    <a:pt x="3003" y="634"/>
                  </a:cubicBezTo>
                  <a:cubicBezTo>
                    <a:pt x="2836" y="401"/>
                    <a:pt x="2636" y="201"/>
                    <a:pt x="2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g151f531a617_1_2"/>
            <p:cNvSpPr/>
            <p:nvPr/>
          </p:nvSpPr>
          <p:spPr>
            <a:xfrm flipH="1">
              <a:off x="2980325" y="1235073"/>
              <a:ext cx="40719" cy="41885"/>
            </a:xfrm>
            <a:custGeom>
              <a:rect b="b" l="l" r="r" t="t"/>
              <a:pathLst>
                <a:path extrusionOk="0" h="1545" w="1502">
                  <a:moveTo>
                    <a:pt x="816" y="0"/>
                  </a:moveTo>
                  <a:cubicBezTo>
                    <a:pt x="707" y="0"/>
                    <a:pt x="597" y="30"/>
                    <a:pt x="501" y="94"/>
                  </a:cubicBezTo>
                  <a:cubicBezTo>
                    <a:pt x="167" y="328"/>
                    <a:pt x="1" y="761"/>
                    <a:pt x="134" y="1162"/>
                  </a:cubicBezTo>
                  <a:cubicBezTo>
                    <a:pt x="222" y="1404"/>
                    <a:pt x="441" y="1545"/>
                    <a:pt x="667" y="1545"/>
                  </a:cubicBezTo>
                  <a:cubicBezTo>
                    <a:pt x="782" y="1545"/>
                    <a:pt x="899" y="1508"/>
                    <a:pt x="1001" y="1429"/>
                  </a:cubicBezTo>
                  <a:cubicBezTo>
                    <a:pt x="1368" y="1195"/>
                    <a:pt x="1502" y="761"/>
                    <a:pt x="1368" y="361"/>
                  </a:cubicBezTo>
                  <a:cubicBezTo>
                    <a:pt x="1278" y="135"/>
                    <a:pt x="1048" y="0"/>
                    <a:pt x="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g151f531a617_1_2"/>
            <p:cNvSpPr/>
            <p:nvPr/>
          </p:nvSpPr>
          <p:spPr>
            <a:xfrm flipH="1">
              <a:off x="2737962" y="1876957"/>
              <a:ext cx="225203" cy="149241"/>
            </a:xfrm>
            <a:custGeom>
              <a:rect b="b" l="l" r="r" t="t"/>
              <a:pathLst>
                <a:path extrusionOk="0" h="5505" w="8307">
                  <a:moveTo>
                    <a:pt x="1135" y="1"/>
                  </a:moveTo>
                  <a:lnTo>
                    <a:pt x="0" y="3237"/>
                  </a:lnTo>
                  <a:cubicBezTo>
                    <a:pt x="2135" y="5105"/>
                    <a:pt x="4971" y="3937"/>
                    <a:pt x="7172" y="5505"/>
                  </a:cubicBezTo>
                  <a:cubicBezTo>
                    <a:pt x="7539" y="4404"/>
                    <a:pt x="7906" y="3337"/>
                    <a:pt x="8306" y="2236"/>
                  </a:cubicBezTo>
                  <a:cubicBezTo>
                    <a:pt x="6171" y="401"/>
                    <a:pt x="3336" y="1569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g151f531a617_1_2"/>
            <p:cNvSpPr/>
            <p:nvPr/>
          </p:nvSpPr>
          <p:spPr>
            <a:xfrm flipH="1">
              <a:off x="2747911" y="1888722"/>
              <a:ext cx="207120" cy="125736"/>
            </a:xfrm>
            <a:custGeom>
              <a:rect b="b" l="l" r="r" t="t"/>
              <a:pathLst>
                <a:path extrusionOk="0" h="4638" w="7640">
                  <a:moveTo>
                    <a:pt x="1635" y="568"/>
                  </a:moveTo>
                  <a:cubicBezTo>
                    <a:pt x="3303" y="1201"/>
                    <a:pt x="5204" y="901"/>
                    <a:pt x="6839" y="1635"/>
                  </a:cubicBezTo>
                  <a:cubicBezTo>
                    <a:pt x="6805" y="1969"/>
                    <a:pt x="6939" y="2302"/>
                    <a:pt x="7206" y="2536"/>
                  </a:cubicBezTo>
                  <a:lnTo>
                    <a:pt x="6772" y="3737"/>
                  </a:lnTo>
                  <a:cubicBezTo>
                    <a:pt x="6721" y="3725"/>
                    <a:pt x="6669" y="3720"/>
                    <a:pt x="6618" y="3720"/>
                  </a:cubicBezTo>
                  <a:cubicBezTo>
                    <a:pt x="6373" y="3720"/>
                    <a:pt x="6143" y="3849"/>
                    <a:pt x="6005" y="4070"/>
                  </a:cubicBezTo>
                  <a:cubicBezTo>
                    <a:pt x="4337" y="3403"/>
                    <a:pt x="2436" y="3737"/>
                    <a:pt x="801" y="2969"/>
                  </a:cubicBezTo>
                  <a:cubicBezTo>
                    <a:pt x="835" y="2636"/>
                    <a:pt x="701" y="2336"/>
                    <a:pt x="468" y="2102"/>
                  </a:cubicBezTo>
                  <a:cubicBezTo>
                    <a:pt x="601" y="1668"/>
                    <a:pt x="734" y="1301"/>
                    <a:pt x="868" y="901"/>
                  </a:cubicBezTo>
                  <a:cubicBezTo>
                    <a:pt x="919" y="913"/>
                    <a:pt x="972" y="918"/>
                    <a:pt x="1024" y="918"/>
                  </a:cubicBezTo>
                  <a:cubicBezTo>
                    <a:pt x="1277" y="918"/>
                    <a:pt x="1525" y="789"/>
                    <a:pt x="1635" y="568"/>
                  </a:cubicBezTo>
                  <a:close/>
                  <a:moveTo>
                    <a:pt x="968" y="1"/>
                  </a:moveTo>
                  <a:cubicBezTo>
                    <a:pt x="868" y="267"/>
                    <a:pt x="801" y="534"/>
                    <a:pt x="701" y="801"/>
                  </a:cubicBezTo>
                  <a:lnTo>
                    <a:pt x="267" y="1969"/>
                  </a:lnTo>
                  <a:lnTo>
                    <a:pt x="1" y="2736"/>
                  </a:lnTo>
                  <a:cubicBezTo>
                    <a:pt x="234" y="2936"/>
                    <a:pt x="468" y="3069"/>
                    <a:pt x="734" y="3203"/>
                  </a:cubicBezTo>
                  <a:cubicBezTo>
                    <a:pt x="2369" y="3937"/>
                    <a:pt x="4270" y="3603"/>
                    <a:pt x="5905" y="4237"/>
                  </a:cubicBezTo>
                  <a:cubicBezTo>
                    <a:pt x="6172" y="4337"/>
                    <a:pt x="6439" y="4470"/>
                    <a:pt x="6672" y="4637"/>
                  </a:cubicBezTo>
                  <a:lnTo>
                    <a:pt x="6939" y="3837"/>
                  </a:lnTo>
                  <a:lnTo>
                    <a:pt x="7373" y="2669"/>
                  </a:lnTo>
                  <a:lnTo>
                    <a:pt x="7639" y="1869"/>
                  </a:lnTo>
                  <a:cubicBezTo>
                    <a:pt x="7406" y="1702"/>
                    <a:pt x="7172" y="1568"/>
                    <a:pt x="6906" y="1435"/>
                  </a:cubicBezTo>
                  <a:cubicBezTo>
                    <a:pt x="5271" y="701"/>
                    <a:pt x="3403" y="1035"/>
                    <a:pt x="1735" y="367"/>
                  </a:cubicBezTo>
                  <a:cubicBezTo>
                    <a:pt x="1468" y="267"/>
                    <a:pt x="1201" y="134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g151f531a617_1_2"/>
            <p:cNvSpPr/>
            <p:nvPr/>
          </p:nvSpPr>
          <p:spPr>
            <a:xfrm flipH="1">
              <a:off x="2828401" y="1932126"/>
              <a:ext cx="46141" cy="38090"/>
            </a:xfrm>
            <a:custGeom>
              <a:rect b="b" l="l" r="r" t="t"/>
              <a:pathLst>
                <a:path extrusionOk="0" h="1405" w="1702">
                  <a:moveTo>
                    <a:pt x="1101" y="1"/>
                  </a:moveTo>
                  <a:cubicBezTo>
                    <a:pt x="668" y="1"/>
                    <a:pt x="301" y="234"/>
                    <a:pt x="167" y="634"/>
                  </a:cubicBezTo>
                  <a:cubicBezTo>
                    <a:pt x="0" y="968"/>
                    <a:pt x="234" y="1368"/>
                    <a:pt x="634" y="1402"/>
                  </a:cubicBezTo>
                  <a:cubicBezTo>
                    <a:pt x="657" y="1404"/>
                    <a:pt x="679" y="1405"/>
                    <a:pt x="702" y="1405"/>
                  </a:cubicBezTo>
                  <a:cubicBezTo>
                    <a:pt x="1075" y="1405"/>
                    <a:pt x="1411" y="1147"/>
                    <a:pt x="1568" y="801"/>
                  </a:cubicBezTo>
                  <a:cubicBezTo>
                    <a:pt x="1702" y="434"/>
                    <a:pt x="1468" y="34"/>
                    <a:pt x="1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g151f531a617_1_2"/>
            <p:cNvSpPr/>
            <p:nvPr/>
          </p:nvSpPr>
          <p:spPr>
            <a:xfrm flipH="1">
              <a:off x="1885190" y="1876062"/>
              <a:ext cx="194460" cy="152846"/>
            </a:xfrm>
            <a:custGeom>
              <a:rect b="b" l="l" r="r" t="t"/>
              <a:pathLst>
                <a:path extrusionOk="0" h="5638" w="7173">
                  <a:moveTo>
                    <a:pt x="868" y="1"/>
                  </a:moveTo>
                  <a:lnTo>
                    <a:pt x="0" y="2102"/>
                  </a:lnTo>
                  <a:cubicBezTo>
                    <a:pt x="1935" y="4003"/>
                    <a:pt x="4370" y="3903"/>
                    <a:pt x="6338" y="5638"/>
                  </a:cubicBezTo>
                  <a:cubicBezTo>
                    <a:pt x="6605" y="4937"/>
                    <a:pt x="6905" y="4204"/>
                    <a:pt x="7172" y="3503"/>
                  </a:cubicBezTo>
                  <a:cubicBezTo>
                    <a:pt x="5237" y="1602"/>
                    <a:pt x="2836" y="1735"/>
                    <a:pt x="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g151f531a617_1_2"/>
            <p:cNvSpPr/>
            <p:nvPr/>
          </p:nvSpPr>
          <p:spPr>
            <a:xfrm flipH="1">
              <a:off x="1892428" y="1886011"/>
              <a:ext cx="179089" cy="132053"/>
            </a:xfrm>
            <a:custGeom>
              <a:rect b="b" l="l" r="r" t="t"/>
              <a:pathLst>
                <a:path extrusionOk="0" h="4871" w="6606">
                  <a:moveTo>
                    <a:pt x="1335" y="601"/>
                  </a:moveTo>
                  <a:cubicBezTo>
                    <a:pt x="2803" y="1502"/>
                    <a:pt x="4437" y="1768"/>
                    <a:pt x="5905" y="2736"/>
                  </a:cubicBezTo>
                  <a:cubicBezTo>
                    <a:pt x="5905" y="3003"/>
                    <a:pt x="6005" y="3269"/>
                    <a:pt x="6238" y="3470"/>
                  </a:cubicBezTo>
                  <a:lnTo>
                    <a:pt x="5905" y="4270"/>
                  </a:lnTo>
                  <a:cubicBezTo>
                    <a:pt x="5815" y="4195"/>
                    <a:pt x="5711" y="4161"/>
                    <a:pt x="5609" y="4161"/>
                  </a:cubicBezTo>
                  <a:cubicBezTo>
                    <a:pt x="5485" y="4161"/>
                    <a:pt x="5363" y="4212"/>
                    <a:pt x="5271" y="4304"/>
                  </a:cubicBezTo>
                  <a:cubicBezTo>
                    <a:pt x="3803" y="3403"/>
                    <a:pt x="2169" y="3136"/>
                    <a:pt x="701" y="2169"/>
                  </a:cubicBezTo>
                  <a:cubicBezTo>
                    <a:pt x="701" y="1868"/>
                    <a:pt x="568" y="1602"/>
                    <a:pt x="367" y="1435"/>
                  </a:cubicBezTo>
                  <a:lnTo>
                    <a:pt x="701" y="634"/>
                  </a:lnTo>
                  <a:cubicBezTo>
                    <a:pt x="796" y="697"/>
                    <a:pt x="905" y="731"/>
                    <a:pt x="1012" y="731"/>
                  </a:cubicBezTo>
                  <a:cubicBezTo>
                    <a:pt x="1131" y="731"/>
                    <a:pt x="1247" y="689"/>
                    <a:pt x="1335" y="601"/>
                  </a:cubicBezTo>
                  <a:close/>
                  <a:moveTo>
                    <a:pt x="734" y="0"/>
                  </a:moveTo>
                  <a:cubicBezTo>
                    <a:pt x="668" y="167"/>
                    <a:pt x="601" y="334"/>
                    <a:pt x="534" y="501"/>
                  </a:cubicBezTo>
                  <a:cubicBezTo>
                    <a:pt x="434" y="768"/>
                    <a:pt x="301" y="1001"/>
                    <a:pt x="201" y="1268"/>
                  </a:cubicBezTo>
                  <a:lnTo>
                    <a:pt x="1" y="1768"/>
                  </a:lnTo>
                  <a:cubicBezTo>
                    <a:pt x="201" y="1969"/>
                    <a:pt x="434" y="2135"/>
                    <a:pt x="668" y="2302"/>
                  </a:cubicBezTo>
                  <a:cubicBezTo>
                    <a:pt x="2102" y="3269"/>
                    <a:pt x="3737" y="3503"/>
                    <a:pt x="5171" y="4404"/>
                  </a:cubicBezTo>
                  <a:cubicBezTo>
                    <a:pt x="5404" y="4537"/>
                    <a:pt x="5638" y="4704"/>
                    <a:pt x="5871" y="4871"/>
                  </a:cubicBezTo>
                  <a:lnTo>
                    <a:pt x="6072" y="4370"/>
                  </a:lnTo>
                  <a:lnTo>
                    <a:pt x="6372" y="3603"/>
                  </a:lnTo>
                  <a:cubicBezTo>
                    <a:pt x="6438" y="3436"/>
                    <a:pt x="6539" y="3269"/>
                    <a:pt x="6605" y="3103"/>
                  </a:cubicBezTo>
                  <a:cubicBezTo>
                    <a:pt x="6372" y="2903"/>
                    <a:pt x="6172" y="2736"/>
                    <a:pt x="5938" y="2602"/>
                  </a:cubicBezTo>
                  <a:cubicBezTo>
                    <a:pt x="4470" y="1635"/>
                    <a:pt x="2869" y="1368"/>
                    <a:pt x="1402" y="467"/>
                  </a:cubicBezTo>
                  <a:cubicBezTo>
                    <a:pt x="1168" y="334"/>
                    <a:pt x="935" y="167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g151f531a617_1_2"/>
            <p:cNvSpPr/>
            <p:nvPr/>
          </p:nvSpPr>
          <p:spPr>
            <a:xfrm flipH="1">
              <a:off x="1963863" y="1938063"/>
              <a:ext cx="37114" cy="28249"/>
            </a:xfrm>
            <a:custGeom>
              <a:rect b="b" l="l" r="r" t="t"/>
              <a:pathLst>
                <a:path extrusionOk="0" h="1042" w="1369">
                  <a:moveTo>
                    <a:pt x="579" y="0"/>
                  </a:moveTo>
                  <a:cubicBezTo>
                    <a:pt x="378" y="0"/>
                    <a:pt x="178" y="104"/>
                    <a:pt x="67" y="282"/>
                  </a:cubicBezTo>
                  <a:cubicBezTo>
                    <a:pt x="0" y="582"/>
                    <a:pt x="201" y="882"/>
                    <a:pt x="501" y="983"/>
                  </a:cubicBezTo>
                  <a:cubicBezTo>
                    <a:pt x="580" y="1022"/>
                    <a:pt x="669" y="1041"/>
                    <a:pt x="758" y="1041"/>
                  </a:cubicBezTo>
                  <a:cubicBezTo>
                    <a:pt x="969" y="1041"/>
                    <a:pt x="1184" y="936"/>
                    <a:pt x="1301" y="749"/>
                  </a:cubicBezTo>
                  <a:cubicBezTo>
                    <a:pt x="1368" y="449"/>
                    <a:pt x="1168" y="149"/>
                    <a:pt x="868" y="82"/>
                  </a:cubicBezTo>
                  <a:cubicBezTo>
                    <a:pt x="779" y="26"/>
                    <a:pt x="679" y="0"/>
                    <a:pt x="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g151f531a617_1_2"/>
            <p:cNvSpPr/>
            <p:nvPr/>
          </p:nvSpPr>
          <p:spPr>
            <a:xfrm flipH="1">
              <a:off x="2189039" y="1676207"/>
              <a:ext cx="210753" cy="113076"/>
            </a:xfrm>
            <a:custGeom>
              <a:rect b="b" l="l" r="r" t="t"/>
              <a:pathLst>
                <a:path extrusionOk="0" h="4171" w="7774">
                  <a:moveTo>
                    <a:pt x="6839" y="1"/>
                  </a:moveTo>
                  <a:cubicBezTo>
                    <a:pt x="4137" y="668"/>
                    <a:pt x="2603" y="2269"/>
                    <a:pt x="1" y="3003"/>
                  </a:cubicBezTo>
                  <a:cubicBezTo>
                    <a:pt x="334" y="3403"/>
                    <a:pt x="635" y="3803"/>
                    <a:pt x="968" y="4170"/>
                  </a:cubicBezTo>
                  <a:cubicBezTo>
                    <a:pt x="3637" y="3536"/>
                    <a:pt x="5205" y="1935"/>
                    <a:pt x="7773" y="1201"/>
                  </a:cubicBezTo>
                  <a:lnTo>
                    <a:pt x="6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g151f531a617_1_2"/>
            <p:cNvSpPr/>
            <p:nvPr/>
          </p:nvSpPr>
          <p:spPr>
            <a:xfrm flipH="1">
              <a:off x="2198988" y="1681629"/>
              <a:ext cx="189933" cy="103126"/>
            </a:xfrm>
            <a:custGeom>
              <a:rect b="b" l="l" r="r" t="t"/>
              <a:pathLst>
                <a:path extrusionOk="0" h="3804" w="7006">
                  <a:moveTo>
                    <a:pt x="6205" y="334"/>
                  </a:moveTo>
                  <a:lnTo>
                    <a:pt x="6572" y="768"/>
                  </a:lnTo>
                  <a:cubicBezTo>
                    <a:pt x="6305" y="901"/>
                    <a:pt x="6171" y="1068"/>
                    <a:pt x="6171" y="1168"/>
                  </a:cubicBezTo>
                  <a:cubicBezTo>
                    <a:pt x="4503" y="1835"/>
                    <a:pt x="3202" y="2803"/>
                    <a:pt x="1535" y="3470"/>
                  </a:cubicBezTo>
                  <a:cubicBezTo>
                    <a:pt x="1401" y="3420"/>
                    <a:pt x="1268" y="3395"/>
                    <a:pt x="1139" y="3395"/>
                  </a:cubicBezTo>
                  <a:cubicBezTo>
                    <a:pt x="1009" y="3395"/>
                    <a:pt x="884" y="3420"/>
                    <a:pt x="767" y="3470"/>
                  </a:cubicBezTo>
                  <a:lnTo>
                    <a:pt x="400" y="3036"/>
                  </a:lnTo>
                  <a:cubicBezTo>
                    <a:pt x="701" y="2936"/>
                    <a:pt x="834" y="2736"/>
                    <a:pt x="834" y="2636"/>
                  </a:cubicBezTo>
                  <a:cubicBezTo>
                    <a:pt x="2502" y="1969"/>
                    <a:pt x="3770" y="1001"/>
                    <a:pt x="5471" y="334"/>
                  </a:cubicBezTo>
                  <a:cubicBezTo>
                    <a:pt x="5588" y="384"/>
                    <a:pt x="5713" y="409"/>
                    <a:pt x="5838" y="409"/>
                  </a:cubicBezTo>
                  <a:cubicBezTo>
                    <a:pt x="5963" y="409"/>
                    <a:pt x="6088" y="384"/>
                    <a:pt x="6205" y="334"/>
                  </a:cubicBezTo>
                  <a:close/>
                  <a:moveTo>
                    <a:pt x="6205" y="1"/>
                  </a:moveTo>
                  <a:cubicBezTo>
                    <a:pt x="5904" y="67"/>
                    <a:pt x="5638" y="168"/>
                    <a:pt x="5371" y="268"/>
                  </a:cubicBezTo>
                  <a:cubicBezTo>
                    <a:pt x="3703" y="901"/>
                    <a:pt x="2435" y="1835"/>
                    <a:pt x="801" y="2503"/>
                  </a:cubicBezTo>
                  <a:cubicBezTo>
                    <a:pt x="534" y="2603"/>
                    <a:pt x="267" y="2703"/>
                    <a:pt x="0" y="2803"/>
                  </a:cubicBezTo>
                  <a:lnTo>
                    <a:pt x="234" y="3103"/>
                  </a:lnTo>
                  <a:lnTo>
                    <a:pt x="567" y="3503"/>
                  </a:lnTo>
                  <a:lnTo>
                    <a:pt x="801" y="3803"/>
                  </a:lnTo>
                  <a:cubicBezTo>
                    <a:pt x="1068" y="3703"/>
                    <a:pt x="1368" y="3637"/>
                    <a:pt x="1635" y="3537"/>
                  </a:cubicBezTo>
                  <a:cubicBezTo>
                    <a:pt x="3303" y="2903"/>
                    <a:pt x="4570" y="1935"/>
                    <a:pt x="6205" y="1268"/>
                  </a:cubicBezTo>
                  <a:cubicBezTo>
                    <a:pt x="6471" y="1168"/>
                    <a:pt x="6738" y="1068"/>
                    <a:pt x="7005" y="968"/>
                  </a:cubicBezTo>
                  <a:lnTo>
                    <a:pt x="6772" y="701"/>
                  </a:lnTo>
                  <a:lnTo>
                    <a:pt x="6438" y="2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g151f531a617_1_2"/>
            <p:cNvSpPr/>
            <p:nvPr/>
          </p:nvSpPr>
          <p:spPr>
            <a:xfrm flipH="1">
              <a:off x="2274950" y="1721915"/>
              <a:ext cx="38008" cy="21959"/>
            </a:xfrm>
            <a:custGeom>
              <a:rect b="b" l="l" r="r" t="t"/>
              <a:pathLst>
                <a:path extrusionOk="0" h="810" w="1402">
                  <a:moveTo>
                    <a:pt x="1027" y="0"/>
                  </a:moveTo>
                  <a:cubicBezTo>
                    <a:pt x="873" y="0"/>
                    <a:pt x="675" y="52"/>
                    <a:pt x="501" y="149"/>
                  </a:cubicBezTo>
                  <a:cubicBezTo>
                    <a:pt x="167" y="316"/>
                    <a:pt x="0" y="583"/>
                    <a:pt x="134" y="716"/>
                  </a:cubicBezTo>
                  <a:cubicBezTo>
                    <a:pt x="179" y="776"/>
                    <a:pt x="278" y="809"/>
                    <a:pt x="400" y="809"/>
                  </a:cubicBezTo>
                  <a:cubicBezTo>
                    <a:pt x="550" y="809"/>
                    <a:pt x="736" y="760"/>
                    <a:pt x="901" y="650"/>
                  </a:cubicBezTo>
                  <a:cubicBezTo>
                    <a:pt x="1234" y="483"/>
                    <a:pt x="1401" y="216"/>
                    <a:pt x="1268" y="83"/>
                  </a:cubicBezTo>
                  <a:cubicBezTo>
                    <a:pt x="1226" y="27"/>
                    <a:pt x="1138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g151f531a617_1_2"/>
            <p:cNvSpPr/>
            <p:nvPr/>
          </p:nvSpPr>
          <p:spPr>
            <a:xfrm flipH="1">
              <a:off x="2851011" y="2370711"/>
              <a:ext cx="152846" cy="208042"/>
            </a:xfrm>
            <a:custGeom>
              <a:rect b="b" l="l" r="r" t="t"/>
              <a:pathLst>
                <a:path extrusionOk="0" h="7674" w="5638">
                  <a:moveTo>
                    <a:pt x="1201" y="1"/>
                  </a:moveTo>
                  <a:cubicBezTo>
                    <a:pt x="1968" y="2636"/>
                    <a:pt x="0" y="5005"/>
                    <a:pt x="1034" y="7673"/>
                  </a:cubicBezTo>
                  <a:lnTo>
                    <a:pt x="4437" y="7673"/>
                  </a:lnTo>
                  <a:cubicBezTo>
                    <a:pt x="3636" y="5038"/>
                    <a:pt x="5638" y="2670"/>
                    <a:pt x="4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g151f531a617_1_2"/>
            <p:cNvSpPr/>
            <p:nvPr/>
          </p:nvSpPr>
          <p:spPr>
            <a:xfrm flipH="1">
              <a:off x="2874515" y="2378871"/>
              <a:ext cx="105837" cy="191722"/>
            </a:xfrm>
            <a:custGeom>
              <a:rect b="b" l="l" r="r" t="t"/>
              <a:pathLst>
                <a:path extrusionOk="0" h="7072" w="3904">
                  <a:moveTo>
                    <a:pt x="2803" y="200"/>
                  </a:moveTo>
                  <a:cubicBezTo>
                    <a:pt x="2936" y="501"/>
                    <a:pt x="3170" y="734"/>
                    <a:pt x="3503" y="834"/>
                  </a:cubicBezTo>
                  <a:cubicBezTo>
                    <a:pt x="3703" y="2669"/>
                    <a:pt x="2803" y="4403"/>
                    <a:pt x="2903" y="6238"/>
                  </a:cubicBezTo>
                  <a:cubicBezTo>
                    <a:pt x="2602" y="6305"/>
                    <a:pt x="2369" y="6538"/>
                    <a:pt x="2336" y="6872"/>
                  </a:cubicBezTo>
                  <a:lnTo>
                    <a:pt x="1101" y="6838"/>
                  </a:lnTo>
                  <a:cubicBezTo>
                    <a:pt x="968" y="6538"/>
                    <a:pt x="701" y="6305"/>
                    <a:pt x="401" y="6205"/>
                  </a:cubicBezTo>
                  <a:cubicBezTo>
                    <a:pt x="201" y="4370"/>
                    <a:pt x="1101" y="2669"/>
                    <a:pt x="1001" y="834"/>
                  </a:cubicBezTo>
                  <a:cubicBezTo>
                    <a:pt x="1302" y="767"/>
                    <a:pt x="1535" y="501"/>
                    <a:pt x="1568" y="200"/>
                  </a:cubicBezTo>
                  <a:close/>
                  <a:moveTo>
                    <a:pt x="701" y="0"/>
                  </a:moveTo>
                  <a:cubicBezTo>
                    <a:pt x="768" y="300"/>
                    <a:pt x="801" y="567"/>
                    <a:pt x="801" y="867"/>
                  </a:cubicBezTo>
                  <a:cubicBezTo>
                    <a:pt x="868" y="2669"/>
                    <a:pt x="1" y="4370"/>
                    <a:pt x="167" y="6205"/>
                  </a:cubicBezTo>
                  <a:cubicBezTo>
                    <a:pt x="201" y="6505"/>
                    <a:pt x="267" y="6772"/>
                    <a:pt x="334" y="7072"/>
                  </a:cubicBezTo>
                  <a:lnTo>
                    <a:pt x="3203" y="7072"/>
                  </a:lnTo>
                  <a:cubicBezTo>
                    <a:pt x="3136" y="6772"/>
                    <a:pt x="3103" y="6505"/>
                    <a:pt x="3103" y="6205"/>
                  </a:cubicBezTo>
                  <a:cubicBezTo>
                    <a:pt x="3036" y="4403"/>
                    <a:pt x="3903" y="2702"/>
                    <a:pt x="3737" y="867"/>
                  </a:cubicBezTo>
                  <a:cubicBezTo>
                    <a:pt x="3703" y="567"/>
                    <a:pt x="3637" y="267"/>
                    <a:pt x="3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g151f531a617_1_2"/>
            <p:cNvSpPr/>
            <p:nvPr/>
          </p:nvSpPr>
          <p:spPr>
            <a:xfrm flipH="1">
              <a:off x="2905258" y="2455728"/>
              <a:ext cx="44216" cy="38062"/>
            </a:xfrm>
            <a:custGeom>
              <a:rect b="b" l="l" r="r" t="t"/>
              <a:pathLst>
                <a:path extrusionOk="0" h="1404" w="1631">
                  <a:moveTo>
                    <a:pt x="963" y="1"/>
                  </a:moveTo>
                  <a:cubicBezTo>
                    <a:pt x="529" y="1"/>
                    <a:pt x="196" y="301"/>
                    <a:pt x="96" y="701"/>
                  </a:cubicBezTo>
                  <a:cubicBezTo>
                    <a:pt x="0" y="1052"/>
                    <a:pt x="271" y="1404"/>
                    <a:pt x="616" y="1404"/>
                  </a:cubicBezTo>
                  <a:cubicBezTo>
                    <a:pt x="632" y="1404"/>
                    <a:pt x="647" y="1403"/>
                    <a:pt x="663" y="1402"/>
                  </a:cubicBezTo>
                  <a:cubicBezTo>
                    <a:pt x="1063" y="1402"/>
                    <a:pt x="1430" y="1101"/>
                    <a:pt x="1530" y="701"/>
                  </a:cubicBezTo>
                  <a:cubicBezTo>
                    <a:pt x="1630" y="334"/>
                    <a:pt x="1330" y="1"/>
                    <a:pt x="9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g151f531a617_1_2"/>
            <p:cNvSpPr/>
            <p:nvPr/>
          </p:nvSpPr>
          <p:spPr>
            <a:xfrm flipH="1">
              <a:off x="2668343" y="3042632"/>
              <a:ext cx="168218" cy="221570"/>
            </a:xfrm>
            <a:custGeom>
              <a:rect b="b" l="l" r="r" t="t"/>
              <a:pathLst>
                <a:path extrusionOk="0" h="8173" w="6205">
                  <a:moveTo>
                    <a:pt x="3336" y="0"/>
                  </a:moveTo>
                  <a:lnTo>
                    <a:pt x="100" y="1134"/>
                  </a:lnTo>
                  <a:cubicBezTo>
                    <a:pt x="0" y="3970"/>
                    <a:pt x="2702" y="5471"/>
                    <a:pt x="2836" y="8173"/>
                  </a:cubicBezTo>
                  <a:lnTo>
                    <a:pt x="6071" y="7005"/>
                  </a:lnTo>
                  <a:cubicBezTo>
                    <a:pt x="6205" y="4203"/>
                    <a:pt x="3503" y="2702"/>
                    <a:pt x="3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g151f531a617_1_2"/>
            <p:cNvSpPr/>
            <p:nvPr/>
          </p:nvSpPr>
          <p:spPr>
            <a:xfrm flipH="1">
              <a:off x="2679187" y="3053476"/>
              <a:ext cx="147424" cy="199882"/>
            </a:xfrm>
            <a:custGeom>
              <a:rect b="b" l="l" r="r" t="t"/>
              <a:pathLst>
                <a:path extrusionOk="0" h="7373" w="5438">
                  <a:moveTo>
                    <a:pt x="2002" y="501"/>
                  </a:moveTo>
                  <a:cubicBezTo>
                    <a:pt x="2115" y="728"/>
                    <a:pt x="2350" y="883"/>
                    <a:pt x="2602" y="883"/>
                  </a:cubicBezTo>
                  <a:cubicBezTo>
                    <a:pt x="2646" y="883"/>
                    <a:pt x="2691" y="878"/>
                    <a:pt x="2736" y="868"/>
                  </a:cubicBezTo>
                  <a:cubicBezTo>
                    <a:pt x="3269" y="2569"/>
                    <a:pt x="4704" y="3870"/>
                    <a:pt x="5137" y="5605"/>
                  </a:cubicBezTo>
                  <a:cubicBezTo>
                    <a:pt x="4870" y="5805"/>
                    <a:pt x="4670" y="6105"/>
                    <a:pt x="4670" y="6439"/>
                  </a:cubicBezTo>
                  <a:lnTo>
                    <a:pt x="3436" y="6872"/>
                  </a:lnTo>
                  <a:cubicBezTo>
                    <a:pt x="3345" y="6628"/>
                    <a:pt x="3086" y="6468"/>
                    <a:pt x="2812" y="6468"/>
                  </a:cubicBezTo>
                  <a:cubicBezTo>
                    <a:pt x="2787" y="6468"/>
                    <a:pt x="2761" y="6469"/>
                    <a:pt x="2736" y="6472"/>
                  </a:cubicBezTo>
                  <a:cubicBezTo>
                    <a:pt x="2202" y="4771"/>
                    <a:pt x="768" y="3503"/>
                    <a:pt x="334" y="1735"/>
                  </a:cubicBezTo>
                  <a:cubicBezTo>
                    <a:pt x="601" y="1535"/>
                    <a:pt x="768" y="1235"/>
                    <a:pt x="801" y="901"/>
                  </a:cubicBezTo>
                  <a:lnTo>
                    <a:pt x="2002" y="501"/>
                  </a:lnTo>
                  <a:close/>
                  <a:moveTo>
                    <a:pt x="2736" y="1"/>
                  </a:moveTo>
                  <a:lnTo>
                    <a:pt x="1935" y="267"/>
                  </a:lnTo>
                  <a:lnTo>
                    <a:pt x="801" y="701"/>
                  </a:lnTo>
                  <a:lnTo>
                    <a:pt x="0" y="968"/>
                  </a:lnTo>
                  <a:cubicBezTo>
                    <a:pt x="0" y="1268"/>
                    <a:pt x="67" y="1568"/>
                    <a:pt x="134" y="1835"/>
                  </a:cubicBezTo>
                  <a:cubicBezTo>
                    <a:pt x="567" y="3570"/>
                    <a:pt x="1968" y="4837"/>
                    <a:pt x="2535" y="6539"/>
                  </a:cubicBezTo>
                  <a:cubicBezTo>
                    <a:pt x="2602" y="6805"/>
                    <a:pt x="2669" y="7072"/>
                    <a:pt x="2702" y="7373"/>
                  </a:cubicBezTo>
                  <a:lnTo>
                    <a:pt x="3503" y="7072"/>
                  </a:lnTo>
                  <a:lnTo>
                    <a:pt x="4670" y="6672"/>
                  </a:lnTo>
                  <a:lnTo>
                    <a:pt x="5438" y="6372"/>
                  </a:lnTo>
                  <a:cubicBezTo>
                    <a:pt x="5438" y="6072"/>
                    <a:pt x="5404" y="5805"/>
                    <a:pt x="5337" y="5538"/>
                  </a:cubicBezTo>
                  <a:cubicBezTo>
                    <a:pt x="4904" y="3770"/>
                    <a:pt x="3469" y="2502"/>
                    <a:pt x="2936" y="835"/>
                  </a:cubicBezTo>
                  <a:cubicBezTo>
                    <a:pt x="2836" y="568"/>
                    <a:pt x="2769" y="267"/>
                    <a:pt x="2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g151f531a617_1_2"/>
            <p:cNvSpPr/>
            <p:nvPr/>
          </p:nvSpPr>
          <p:spPr>
            <a:xfrm flipH="1">
              <a:off x="2728013" y="3136189"/>
              <a:ext cx="48879" cy="34457"/>
            </a:xfrm>
            <a:custGeom>
              <a:rect b="b" l="l" r="r" t="t"/>
              <a:pathLst>
                <a:path extrusionOk="0" h="1271" w="1803">
                  <a:moveTo>
                    <a:pt x="828" y="1"/>
                  </a:moveTo>
                  <a:cubicBezTo>
                    <a:pt x="729" y="1"/>
                    <a:pt x="629" y="17"/>
                    <a:pt x="535" y="52"/>
                  </a:cubicBezTo>
                  <a:cubicBezTo>
                    <a:pt x="168" y="152"/>
                    <a:pt x="1" y="552"/>
                    <a:pt x="201" y="886"/>
                  </a:cubicBezTo>
                  <a:cubicBezTo>
                    <a:pt x="374" y="1133"/>
                    <a:pt x="658" y="1270"/>
                    <a:pt x="956" y="1270"/>
                  </a:cubicBezTo>
                  <a:cubicBezTo>
                    <a:pt x="1060" y="1270"/>
                    <a:pt x="1165" y="1254"/>
                    <a:pt x="1269" y="1219"/>
                  </a:cubicBezTo>
                  <a:cubicBezTo>
                    <a:pt x="1635" y="1119"/>
                    <a:pt x="1802" y="686"/>
                    <a:pt x="1602" y="385"/>
                  </a:cubicBezTo>
                  <a:cubicBezTo>
                    <a:pt x="1404" y="138"/>
                    <a:pt x="1115" y="1"/>
                    <a:pt x="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g151f531a617_1_2"/>
            <p:cNvSpPr/>
            <p:nvPr/>
          </p:nvSpPr>
          <p:spPr>
            <a:xfrm flipH="1">
              <a:off x="1758586" y="1431133"/>
              <a:ext cx="194460" cy="152873"/>
            </a:xfrm>
            <a:custGeom>
              <a:rect b="b" l="l" r="r" t="t"/>
              <a:pathLst>
                <a:path extrusionOk="0" h="5639" w="7173">
                  <a:moveTo>
                    <a:pt x="868" y="1"/>
                  </a:moveTo>
                  <a:cubicBezTo>
                    <a:pt x="567" y="701"/>
                    <a:pt x="301" y="1402"/>
                    <a:pt x="0" y="2102"/>
                  </a:cubicBezTo>
                  <a:cubicBezTo>
                    <a:pt x="1902" y="4037"/>
                    <a:pt x="4337" y="3904"/>
                    <a:pt x="6305" y="5638"/>
                  </a:cubicBezTo>
                  <a:cubicBezTo>
                    <a:pt x="6605" y="4938"/>
                    <a:pt x="6905" y="4237"/>
                    <a:pt x="7172" y="3537"/>
                  </a:cubicBezTo>
                  <a:cubicBezTo>
                    <a:pt x="5271" y="1602"/>
                    <a:pt x="2836" y="1735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g151f531a617_1_2"/>
            <p:cNvSpPr/>
            <p:nvPr/>
          </p:nvSpPr>
          <p:spPr>
            <a:xfrm flipH="1">
              <a:off x="1766746" y="1441082"/>
              <a:ext cx="178167" cy="132975"/>
            </a:xfrm>
            <a:custGeom>
              <a:rect b="b" l="l" r="r" t="t"/>
              <a:pathLst>
                <a:path extrusionOk="0" h="4905" w="6572">
                  <a:moveTo>
                    <a:pt x="1335" y="601"/>
                  </a:moveTo>
                  <a:cubicBezTo>
                    <a:pt x="2803" y="1502"/>
                    <a:pt x="4437" y="1769"/>
                    <a:pt x="5871" y="2736"/>
                  </a:cubicBezTo>
                  <a:cubicBezTo>
                    <a:pt x="5905" y="3036"/>
                    <a:pt x="6005" y="3303"/>
                    <a:pt x="6205" y="3470"/>
                  </a:cubicBezTo>
                  <a:cubicBezTo>
                    <a:pt x="6105" y="3737"/>
                    <a:pt x="6005" y="4004"/>
                    <a:pt x="5905" y="4270"/>
                  </a:cubicBezTo>
                  <a:cubicBezTo>
                    <a:pt x="5810" y="4207"/>
                    <a:pt x="5701" y="4174"/>
                    <a:pt x="5591" y="4174"/>
                  </a:cubicBezTo>
                  <a:cubicBezTo>
                    <a:pt x="5468" y="4174"/>
                    <a:pt x="5343" y="4216"/>
                    <a:pt x="5238" y="4304"/>
                  </a:cubicBezTo>
                  <a:cubicBezTo>
                    <a:pt x="3770" y="3403"/>
                    <a:pt x="2135" y="3136"/>
                    <a:pt x="701" y="2169"/>
                  </a:cubicBezTo>
                  <a:cubicBezTo>
                    <a:pt x="701" y="1902"/>
                    <a:pt x="568" y="1635"/>
                    <a:pt x="367" y="1435"/>
                  </a:cubicBezTo>
                  <a:cubicBezTo>
                    <a:pt x="468" y="1168"/>
                    <a:pt x="568" y="901"/>
                    <a:pt x="668" y="635"/>
                  </a:cubicBezTo>
                  <a:cubicBezTo>
                    <a:pt x="762" y="698"/>
                    <a:pt x="872" y="731"/>
                    <a:pt x="982" y="731"/>
                  </a:cubicBezTo>
                  <a:cubicBezTo>
                    <a:pt x="1105" y="731"/>
                    <a:pt x="1229" y="689"/>
                    <a:pt x="1335" y="601"/>
                  </a:cubicBezTo>
                  <a:close/>
                  <a:moveTo>
                    <a:pt x="734" y="1"/>
                  </a:moveTo>
                  <a:lnTo>
                    <a:pt x="501" y="534"/>
                  </a:lnTo>
                  <a:lnTo>
                    <a:pt x="201" y="1268"/>
                  </a:lnTo>
                  <a:lnTo>
                    <a:pt x="1" y="1802"/>
                  </a:lnTo>
                  <a:cubicBezTo>
                    <a:pt x="201" y="1969"/>
                    <a:pt x="434" y="2136"/>
                    <a:pt x="668" y="2302"/>
                  </a:cubicBezTo>
                  <a:cubicBezTo>
                    <a:pt x="2102" y="3270"/>
                    <a:pt x="3737" y="3537"/>
                    <a:pt x="5171" y="4437"/>
                  </a:cubicBezTo>
                  <a:cubicBezTo>
                    <a:pt x="5404" y="4571"/>
                    <a:pt x="5638" y="4737"/>
                    <a:pt x="5871" y="4904"/>
                  </a:cubicBezTo>
                  <a:lnTo>
                    <a:pt x="6072" y="4371"/>
                  </a:lnTo>
                  <a:lnTo>
                    <a:pt x="6372" y="3637"/>
                  </a:lnTo>
                  <a:lnTo>
                    <a:pt x="6572" y="3103"/>
                  </a:lnTo>
                  <a:cubicBezTo>
                    <a:pt x="6372" y="2936"/>
                    <a:pt x="6138" y="2769"/>
                    <a:pt x="5905" y="2603"/>
                  </a:cubicBezTo>
                  <a:cubicBezTo>
                    <a:pt x="4470" y="1635"/>
                    <a:pt x="2869" y="1368"/>
                    <a:pt x="1402" y="468"/>
                  </a:cubicBezTo>
                  <a:cubicBezTo>
                    <a:pt x="1168" y="334"/>
                    <a:pt x="935" y="168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g151f531a617_1_2"/>
            <p:cNvSpPr/>
            <p:nvPr/>
          </p:nvSpPr>
          <p:spPr>
            <a:xfrm flipH="1">
              <a:off x="1837259" y="1493133"/>
              <a:ext cx="37114" cy="28466"/>
            </a:xfrm>
            <a:custGeom>
              <a:rect b="b" l="l" r="r" t="t"/>
              <a:pathLst>
                <a:path extrusionOk="0" h="1050" w="1369">
                  <a:moveTo>
                    <a:pt x="580" y="1"/>
                  </a:moveTo>
                  <a:cubicBezTo>
                    <a:pt x="382" y="1"/>
                    <a:pt x="189" y="104"/>
                    <a:pt x="100" y="282"/>
                  </a:cubicBezTo>
                  <a:cubicBezTo>
                    <a:pt x="0" y="583"/>
                    <a:pt x="201" y="916"/>
                    <a:pt x="501" y="983"/>
                  </a:cubicBezTo>
                  <a:cubicBezTo>
                    <a:pt x="590" y="1027"/>
                    <a:pt x="690" y="1050"/>
                    <a:pt x="790" y="1050"/>
                  </a:cubicBezTo>
                  <a:cubicBezTo>
                    <a:pt x="990" y="1050"/>
                    <a:pt x="1190" y="961"/>
                    <a:pt x="1301" y="783"/>
                  </a:cubicBezTo>
                  <a:cubicBezTo>
                    <a:pt x="1368" y="449"/>
                    <a:pt x="1168" y="149"/>
                    <a:pt x="868" y="82"/>
                  </a:cubicBezTo>
                  <a:cubicBezTo>
                    <a:pt x="779" y="27"/>
                    <a:pt x="679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g151f531a617_1_2"/>
            <p:cNvSpPr/>
            <p:nvPr/>
          </p:nvSpPr>
          <p:spPr>
            <a:xfrm flipH="1">
              <a:off x="2340068" y="3464030"/>
              <a:ext cx="210726" cy="113076"/>
            </a:xfrm>
            <a:custGeom>
              <a:rect b="b" l="l" r="r" t="t"/>
              <a:pathLst>
                <a:path extrusionOk="0" h="4171" w="7773">
                  <a:moveTo>
                    <a:pt x="6805" y="1"/>
                  </a:moveTo>
                  <a:cubicBezTo>
                    <a:pt x="4137" y="668"/>
                    <a:pt x="2569" y="2236"/>
                    <a:pt x="0" y="3003"/>
                  </a:cubicBezTo>
                  <a:lnTo>
                    <a:pt x="934" y="4170"/>
                  </a:lnTo>
                  <a:cubicBezTo>
                    <a:pt x="3636" y="3503"/>
                    <a:pt x="5171" y="1936"/>
                    <a:pt x="7772" y="1168"/>
                  </a:cubicBezTo>
                  <a:cubicBezTo>
                    <a:pt x="7439" y="768"/>
                    <a:pt x="7139" y="401"/>
                    <a:pt x="6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g151f531a617_1_2"/>
            <p:cNvSpPr/>
            <p:nvPr/>
          </p:nvSpPr>
          <p:spPr>
            <a:xfrm flipH="1">
              <a:off x="2350912" y="3468558"/>
              <a:ext cx="189933" cy="104021"/>
            </a:xfrm>
            <a:custGeom>
              <a:rect b="b" l="l" r="r" t="t"/>
              <a:pathLst>
                <a:path extrusionOk="0" h="3837" w="7006">
                  <a:moveTo>
                    <a:pt x="6238" y="368"/>
                  </a:moveTo>
                  <a:lnTo>
                    <a:pt x="6572" y="801"/>
                  </a:lnTo>
                  <a:cubicBezTo>
                    <a:pt x="6305" y="901"/>
                    <a:pt x="6171" y="1068"/>
                    <a:pt x="6171" y="1201"/>
                  </a:cubicBezTo>
                  <a:cubicBezTo>
                    <a:pt x="4503" y="1869"/>
                    <a:pt x="3236" y="2836"/>
                    <a:pt x="1535" y="3470"/>
                  </a:cubicBezTo>
                  <a:cubicBezTo>
                    <a:pt x="1401" y="3436"/>
                    <a:pt x="1276" y="3420"/>
                    <a:pt x="1151" y="3420"/>
                  </a:cubicBezTo>
                  <a:cubicBezTo>
                    <a:pt x="1026" y="3420"/>
                    <a:pt x="901" y="3436"/>
                    <a:pt x="767" y="3470"/>
                  </a:cubicBezTo>
                  <a:lnTo>
                    <a:pt x="400" y="3069"/>
                  </a:lnTo>
                  <a:cubicBezTo>
                    <a:pt x="701" y="2936"/>
                    <a:pt x="834" y="2769"/>
                    <a:pt x="834" y="2636"/>
                  </a:cubicBezTo>
                  <a:cubicBezTo>
                    <a:pt x="2502" y="1969"/>
                    <a:pt x="3770" y="1001"/>
                    <a:pt x="5471" y="368"/>
                  </a:cubicBezTo>
                  <a:cubicBezTo>
                    <a:pt x="5588" y="401"/>
                    <a:pt x="5713" y="418"/>
                    <a:pt x="5842" y="418"/>
                  </a:cubicBezTo>
                  <a:cubicBezTo>
                    <a:pt x="5971" y="418"/>
                    <a:pt x="6105" y="401"/>
                    <a:pt x="6238" y="368"/>
                  </a:cubicBezTo>
                  <a:close/>
                  <a:moveTo>
                    <a:pt x="6238" y="1"/>
                  </a:moveTo>
                  <a:cubicBezTo>
                    <a:pt x="5938" y="101"/>
                    <a:pt x="5638" y="167"/>
                    <a:pt x="5404" y="267"/>
                  </a:cubicBezTo>
                  <a:cubicBezTo>
                    <a:pt x="3736" y="901"/>
                    <a:pt x="2435" y="1869"/>
                    <a:pt x="801" y="2536"/>
                  </a:cubicBezTo>
                  <a:cubicBezTo>
                    <a:pt x="534" y="2636"/>
                    <a:pt x="267" y="2736"/>
                    <a:pt x="0" y="2836"/>
                  </a:cubicBezTo>
                  <a:lnTo>
                    <a:pt x="234" y="3136"/>
                  </a:lnTo>
                  <a:lnTo>
                    <a:pt x="567" y="3536"/>
                  </a:lnTo>
                  <a:lnTo>
                    <a:pt x="801" y="3837"/>
                  </a:lnTo>
                  <a:cubicBezTo>
                    <a:pt x="1101" y="3737"/>
                    <a:pt x="1368" y="3637"/>
                    <a:pt x="1635" y="3570"/>
                  </a:cubicBezTo>
                  <a:cubicBezTo>
                    <a:pt x="3303" y="2936"/>
                    <a:pt x="4603" y="1969"/>
                    <a:pt x="6238" y="1302"/>
                  </a:cubicBezTo>
                  <a:cubicBezTo>
                    <a:pt x="6471" y="1201"/>
                    <a:pt x="6738" y="1101"/>
                    <a:pt x="7005" y="1001"/>
                  </a:cubicBezTo>
                  <a:lnTo>
                    <a:pt x="6805" y="701"/>
                  </a:lnTo>
                  <a:lnTo>
                    <a:pt x="6438" y="301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g151f531a617_1_2"/>
            <p:cNvSpPr/>
            <p:nvPr/>
          </p:nvSpPr>
          <p:spPr>
            <a:xfrm flipH="1">
              <a:off x="2426875" y="3509738"/>
              <a:ext cx="37114" cy="21661"/>
            </a:xfrm>
            <a:custGeom>
              <a:rect b="b" l="l" r="r" t="t"/>
              <a:pathLst>
                <a:path extrusionOk="0" h="799" w="1369">
                  <a:moveTo>
                    <a:pt x="1011" y="0"/>
                  </a:moveTo>
                  <a:cubicBezTo>
                    <a:pt x="856" y="0"/>
                    <a:pt x="662" y="52"/>
                    <a:pt x="468" y="149"/>
                  </a:cubicBezTo>
                  <a:cubicBezTo>
                    <a:pt x="167" y="316"/>
                    <a:pt x="1" y="583"/>
                    <a:pt x="101" y="717"/>
                  </a:cubicBezTo>
                  <a:cubicBezTo>
                    <a:pt x="156" y="772"/>
                    <a:pt x="247" y="799"/>
                    <a:pt x="358" y="799"/>
                  </a:cubicBezTo>
                  <a:cubicBezTo>
                    <a:pt x="513" y="799"/>
                    <a:pt x="707" y="747"/>
                    <a:pt x="901" y="650"/>
                  </a:cubicBezTo>
                  <a:cubicBezTo>
                    <a:pt x="1201" y="483"/>
                    <a:pt x="1368" y="216"/>
                    <a:pt x="1268" y="83"/>
                  </a:cubicBezTo>
                  <a:cubicBezTo>
                    <a:pt x="1212" y="27"/>
                    <a:pt x="1122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g151f531a617_1_2"/>
            <p:cNvSpPr/>
            <p:nvPr/>
          </p:nvSpPr>
          <p:spPr>
            <a:xfrm flipH="1">
              <a:off x="3216345" y="2080444"/>
              <a:ext cx="202593" cy="217043"/>
            </a:xfrm>
            <a:custGeom>
              <a:rect b="b" l="l" r="r" t="t"/>
              <a:pathLst>
                <a:path extrusionOk="0" h="8006" w="7473">
                  <a:moveTo>
                    <a:pt x="4637" y="0"/>
                  </a:moveTo>
                  <a:cubicBezTo>
                    <a:pt x="3736" y="2602"/>
                    <a:pt x="701" y="3403"/>
                    <a:pt x="0" y="6171"/>
                  </a:cubicBezTo>
                  <a:lnTo>
                    <a:pt x="2802" y="8006"/>
                  </a:lnTo>
                  <a:cubicBezTo>
                    <a:pt x="3703" y="5437"/>
                    <a:pt x="6772" y="4637"/>
                    <a:pt x="7472" y="1868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g151f531a617_1_2"/>
            <p:cNvSpPr/>
            <p:nvPr/>
          </p:nvSpPr>
          <p:spPr>
            <a:xfrm flipH="1">
              <a:off x="3225400" y="2093105"/>
              <a:ext cx="185405" cy="192644"/>
            </a:xfrm>
            <a:custGeom>
              <a:rect b="b" l="l" r="r" t="t"/>
              <a:pathLst>
                <a:path extrusionOk="0" h="7106" w="6839">
                  <a:moveTo>
                    <a:pt x="5038" y="634"/>
                  </a:moveTo>
                  <a:lnTo>
                    <a:pt x="6105" y="1335"/>
                  </a:lnTo>
                  <a:cubicBezTo>
                    <a:pt x="6005" y="1635"/>
                    <a:pt x="6105" y="1968"/>
                    <a:pt x="6305" y="2235"/>
                  </a:cubicBezTo>
                  <a:cubicBezTo>
                    <a:pt x="5371" y="3803"/>
                    <a:pt x="3603" y="4737"/>
                    <a:pt x="2602" y="6238"/>
                  </a:cubicBezTo>
                  <a:cubicBezTo>
                    <a:pt x="2525" y="6209"/>
                    <a:pt x="2441" y="6194"/>
                    <a:pt x="2357" y="6194"/>
                  </a:cubicBezTo>
                  <a:cubicBezTo>
                    <a:pt x="2152" y="6194"/>
                    <a:pt x="1944" y="6282"/>
                    <a:pt x="1802" y="6472"/>
                  </a:cubicBezTo>
                  <a:lnTo>
                    <a:pt x="768" y="5771"/>
                  </a:lnTo>
                  <a:cubicBezTo>
                    <a:pt x="835" y="5437"/>
                    <a:pt x="734" y="5104"/>
                    <a:pt x="534" y="4870"/>
                  </a:cubicBezTo>
                  <a:cubicBezTo>
                    <a:pt x="1468" y="3269"/>
                    <a:pt x="3236" y="2369"/>
                    <a:pt x="4237" y="834"/>
                  </a:cubicBezTo>
                  <a:cubicBezTo>
                    <a:pt x="4319" y="875"/>
                    <a:pt x="4406" y="894"/>
                    <a:pt x="4495" y="894"/>
                  </a:cubicBezTo>
                  <a:cubicBezTo>
                    <a:pt x="4695" y="894"/>
                    <a:pt x="4899" y="796"/>
                    <a:pt x="5038" y="634"/>
                  </a:cubicBezTo>
                  <a:close/>
                  <a:moveTo>
                    <a:pt x="4470" y="0"/>
                  </a:moveTo>
                  <a:cubicBezTo>
                    <a:pt x="4337" y="267"/>
                    <a:pt x="4204" y="501"/>
                    <a:pt x="4037" y="767"/>
                  </a:cubicBezTo>
                  <a:cubicBezTo>
                    <a:pt x="3036" y="2269"/>
                    <a:pt x="1302" y="3169"/>
                    <a:pt x="368" y="4737"/>
                  </a:cubicBezTo>
                  <a:cubicBezTo>
                    <a:pt x="234" y="4970"/>
                    <a:pt x="101" y="5237"/>
                    <a:pt x="1" y="5538"/>
                  </a:cubicBezTo>
                  <a:lnTo>
                    <a:pt x="701" y="5971"/>
                  </a:lnTo>
                  <a:lnTo>
                    <a:pt x="1702" y="6638"/>
                  </a:lnTo>
                  <a:lnTo>
                    <a:pt x="2402" y="7105"/>
                  </a:lnTo>
                  <a:cubicBezTo>
                    <a:pt x="2502" y="6838"/>
                    <a:pt x="2636" y="6572"/>
                    <a:pt x="2803" y="6338"/>
                  </a:cubicBezTo>
                  <a:cubicBezTo>
                    <a:pt x="3803" y="4837"/>
                    <a:pt x="5538" y="3936"/>
                    <a:pt x="6472" y="2369"/>
                  </a:cubicBezTo>
                  <a:cubicBezTo>
                    <a:pt x="6605" y="2102"/>
                    <a:pt x="6739" y="1835"/>
                    <a:pt x="6839" y="1568"/>
                  </a:cubicBezTo>
                  <a:lnTo>
                    <a:pt x="6138" y="1101"/>
                  </a:lnTo>
                  <a:lnTo>
                    <a:pt x="5138" y="467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g151f531a617_1_2"/>
            <p:cNvSpPr/>
            <p:nvPr/>
          </p:nvSpPr>
          <p:spPr>
            <a:xfrm flipH="1">
              <a:off x="3293202" y="2172049"/>
              <a:ext cx="48879" cy="33996"/>
            </a:xfrm>
            <a:custGeom>
              <a:rect b="b" l="l" r="r" t="t"/>
              <a:pathLst>
                <a:path extrusionOk="0" h="1254" w="1803">
                  <a:moveTo>
                    <a:pt x="894" y="1"/>
                  </a:moveTo>
                  <a:cubicBezTo>
                    <a:pt x="675" y="1"/>
                    <a:pt x="451" y="77"/>
                    <a:pt x="268" y="224"/>
                  </a:cubicBezTo>
                  <a:cubicBezTo>
                    <a:pt x="1" y="457"/>
                    <a:pt x="34" y="924"/>
                    <a:pt x="368" y="1124"/>
                  </a:cubicBezTo>
                  <a:cubicBezTo>
                    <a:pt x="511" y="1210"/>
                    <a:pt x="678" y="1253"/>
                    <a:pt x="849" y="1253"/>
                  </a:cubicBezTo>
                  <a:cubicBezTo>
                    <a:pt x="1077" y="1253"/>
                    <a:pt x="1311" y="1177"/>
                    <a:pt x="1502" y="1024"/>
                  </a:cubicBezTo>
                  <a:cubicBezTo>
                    <a:pt x="1802" y="791"/>
                    <a:pt x="1735" y="324"/>
                    <a:pt x="1402" y="157"/>
                  </a:cubicBezTo>
                  <a:cubicBezTo>
                    <a:pt x="1252" y="52"/>
                    <a:pt x="1074" y="1"/>
                    <a:pt x="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g151f531a617_1_2"/>
            <p:cNvSpPr/>
            <p:nvPr/>
          </p:nvSpPr>
          <p:spPr>
            <a:xfrm flipH="1">
              <a:off x="3119589" y="1140866"/>
              <a:ext cx="198960" cy="96783"/>
            </a:xfrm>
            <a:custGeom>
              <a:rect b="b" l="l" r="r" t="t"/>
              <a:pathLst>
                <a:path extrusionOk="0" h="3570" w="7339">
                  <a:moveTo>
                    <a:pt x="7339" y="0"/>
                  </a:moveTo>
                  <a:lnTo>
                    <a:pt x="7339" y="0"/>
                  </a:lnTo>
                  <a:cubicBezTo>
                    <a:pt x="4803" y="1101"/>
                    <a:pt x="2569" y="867"/>
                    <a:pt x="33" y="2102"/>
                  </a:cubicBezTo>
                  <a:lnTo>
                    <a:pt x="0" y="3569"/>
                  </a:lnTo>
                  <a:cubicBezTo>
                    <a:pt x="2502" y="2502"/>
                    <a:pt x="4737" y="2702"/>
                    <a:pt x="7305" y="1501"/>
                  </a:cubicBezTo>
                  <a:lnTo>
                    <a:pt x="7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g151f531a617_1_2"/>
            <p:cNvSpPr/>
            <p:nvPr/>
          </p:nvSpPr>
          <p:spPr>
            <a:xfrm flipH="1">
              <a:off x="3127722" y="1148077"/>
              <a:ext cx="182694" cy="83228"/>
            </a:xfrm>
            <a:custGeom>
              <a:rect b="b" l="l" r="r" t="t"/>
              <a:pathLst>
                <a:path extrusionOk="0" h="3070" w="6739">
                  <a:moveTo>
                    <a:pt x="5904" y="368"/>
                  </a:moveTo>
                  <a:cubicBezTo>
                    <a:pt x="5945" y="449"/>
                    <a:pt x="6046" y="493"/>
                    <a:pt x="6187" y="493"/>
                  </a:cubicBezTo>
                  <a:cubicBezTo>
                    <a:pt x="6278" y="493"/>
                    <a:pt x="6386" y="474"/>
                    <a:pt x="6505" y="435"/>
                  </a:cubicBezTo>
                  <a:lnTo>
                    <a:pt x="6505" y="1002"/>
                  </a:lnTo>
                  <a:cubicBezTo>
                    <a:pt x="6271" y="1102"/>
                    <a:pt x="6038" y="1269"/>
                    <a:pt x="5904" y="1502"/>
                  </a:cubicBezTo>
                  <a:cubicBezTo>
                    <a:pt x="4170" y="2069"/>
                    <a:pt x="2535" y="2169"/>
                    <a:pt x="801" y="2703"/>
                  </a:cubicBezTo>
                  <a:cubicBezTo>
                    <a:pt x="762" y="2645"/>
                    <a:pt x="667" y="2609"/>
                    <a:pt x="535" y="2609"/>
                  </a:cubicBezTo>
                  <a:cubicBezTo>
                    <a:pt x="440" y="2609"/>
                    <a:pt x="326" y="2628"/>
                    <a:pt x="200" y="2670"/>
                  </a:cubicBezTo>
                  <a:lnTo>
                    <a:pt x="200" y="2102"/>
                  </a:lnTo>
                  <a:cubicBezTo>
                    <a:pt x="434" y="2002"/>
                    <a:pt x="667" y="1836"/>
                    <a:pt x="801" y="1602"/>
                  </a:cubicBezTo>
                  <a:cubicBezTo>
                    <a:pt x="2569" y="1002"/>
                    <a:pt x="4170" y="935"/>
                    <a:pt x="5904" y="368"/>
                  </a:cubicBezTo>
                  <a:close/>
                  <a:moveTo>
                    <a:pt x="6738" y="1"/>
                  </a:moveTo>
                  <a:cubicBezTo>
                    <a:pt x="6438" y="101"/>
                    <a:pt x="6171" y="201"/>
                    <a:pt x="5904" y="268"/>
                  </a:cubicBezTo>
                  <a:cubicBezTo>
                    <a:pt x="4170" y="802"/>
                    <a:pt x="2569" y="902"/>
                    <a:pt x="834" y="1469"/>
                  </a:cubicBezTo>
                  <a:cubicBezTo>
                    <a:pt x="567" y="1569"/>
                    <a:pt x="300" y="1702"/>
                    <a:pt x="0" y="1802"/>
                  </a:cubicBezTo>
                  <a:lnTo>
                    <a:pt x="0" y="2169"/>
                  </a:lnTo>
                  <a:lnTo>
                    <a:pt x="0" y="2703"/>
                  </a:lnTo>
                  <a:lnTo>
                    <a:pt x="0" y="3070"/>
                  </a:lnTo>
                  <a:cubicBezTo>
                    <a:pt x="300" y="2970"/>
                    <a:pt x="567" y="2870"/>
                    <a:pt x="834" y="2770"/>
                  </a:cubicBezTo>
                  <a:cubicBezTo>
                    <a:pt x="2569" y="2236"/>
                    <a:pt x="4170" y="2136"/>
                    <a:pt x="5904" y="1569"/>
                  </a:cubicBezTo>
                  <a:cubicBezTo>
                    <a:pt x="6171" y="1469"/>
                    <a:pt x="6472" y="1369"/>
                    <a:pt x="6738" y="1235"/>
                  </a:cubicBezTo>
                  <a:lnTo>
                    <a:pt x="6738" y="868"/>
                  </a:lnTo>
                  <a:lnTo>
                    <a:pt x="6738" y="335"/>
                  </a:lnTo>
                  <a:lnTo>
                    <a:pt x="6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g151f531a617_1_2"/>
            <p:cNvSpPr/>
            <p:nvPr/>
          </p:nvSpPr>
          <p:spPr>
            <a:xfrm flipH="1">
              <a:off x="3201163" y="1180067"/>
              <a:ext cx="36002" cy="18869"/>
            </a:xfrm>
            <a:custGeom>
              <a:rect b="b" l="l" r="r" t="t"/>
              <a:pathLst>
                <a:path extrusionOk="0" h="696" w="1328">
                  <a:moveTo>
                    <a:pt x="891" y="1"/>
                  </a:moveTo>
                  <a:cubicBezTo>
                    <a:pt x="821" y="1"/>
                    <a:pt x="746" y="8"/>
                    <a:pt x="667" y="22"/>
                  </a:cubicBezTo>
                  <a:cubicBezTo>
                    <a:pt x="300" y="89"/>
                    <a:pt x="0" y="289"/>
                    <a:pt x="0" y="489"/>
                  </a:cubicBezTo>
                  <a:cubicBezTo>
                    <a:pt x="0" y="610"/>
                    <a:pt x="158" y="696"/>
                    <a:pt x="372" y="696"/>
                  </a:cubicBezTo>
                  <a:cubicBezTo>
                    <a:pt x="453" y="696"/>
                    <a:pt x="542" y="683"/>
                    <a:pt x="634" y="656"/>
                  </a:cubicBezTo>
                  <a:cubicBezTo>
                    <a:pt x="1001" y="589"/>
                    <a:pt x="1301" y="389"/>
                    <a:pt x="1301" y="222"/>
                  </a:cubicBezTo>
                  <a:cubicBezTo>
                    <a:pt x="1327" y="91"/>
                    <a:pt x="1147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g151f531a617_1_2"/>
            <p:cNvSpPr/>
            <p:nvPr/>
          </p:nvSpPr>
          <p:spPr>
            <a:xfrm flipH="1">
              <a:off x="3259748" y="1097436"/>
              <a:ext cx="192644" cy="129369"/>
            </a:xfrm>
            <a:custGeom>
              <a:rect b="b" l="l" r="r" t="t"/>
              <a:pathLst>
                <a:path extrusionOk="0" h="4772" w="7106">
                  <a:moveTo>
                    <a:pt x="6872" y="1"/>
                  </a:moveTo>
                  <a:cubicBezTo>
                    <a:pt x="4537" y="1502"/>
                    <a:pt x="2335" y="1669"/>
                    <a:pt x="0" y="3303"/>
                  </a:cubicBezTo>
                  <a:cubicBezTo>
                    <a:pt x="100" y="3804"/>
                    <a:pt x="167" y="4271"/>
                    <a:pt x="234" y="4771"/>
                  </a:cubicBezTo>
                  <a:cubicBezTo>
                    <a:pt x="2535" y="3270"/>
                    <a:pt x="4770" y="3103"/>
                    <a:pt x="7105" y="1502"/>
                  </a:cubicBezTo>
                  <a:cubicBezTo>
                    <a:pt x="7005" y="1002"/>
                    <a:pt x="6938" y="501"/>
                    <a:pt x="6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g151f531a617_1_2"/>
            <p:cNvSpPr/>
            <p:nvPr/>
          </p:nvSpPr>
          <p:spPr>
            <a:xfrm flipH="1">
              <a:off x="3267881" y="1105596"/>
              <a:ext cx="176378" cy="113049"/>
            </a:xfrm>
            <a:custGeom>
              <a:rect b="b" l="l" r="r" t="t"/>
              <a:pathLst>
                <a:path extrusionOk="0" h="4170" w="6506">
                  <a:moveTo>
                    <a:pt x="6205" y="467"/>
                  </a:moveTo>
                  <a:cubicBezTo>
                    <a:pt x="6238" y="667"/>
                    <a:pt x="6238" y="834"/>
                    <a:pt x="6272" y="1034"/>
                  </a:cubicBezTo>
                  <a:cubicBezTo>
                    <a:pt x="6038" y="1168"/>
                    <a:pt x="5871" y="1368"/>
                    <a:pt x="5771" y="1601"/>
                  </a:cubicBezTo>
                  <a:cubicBezTo>
                    <a:pt x="4137" y="2502"/>
                    <a:pt x="2569" y="2869"/>
                    <a:pt x="934" y="3703"/>
                  </a:cubicBezTo>
                  <a:cubicBezTo>
                    <a:pt x="903" y="3656"/>
                    <a:pt x="837" y="3632"/>
                    <a:pt x="744" y="3632"/>
                  </a:cubicBezTo>
                  <a:cubicBezTo>
                    <a:pt x="637" y="3632"/>
                    <a:pt x="495" y="3665"/>
                    <a:pt x="334" y="3736"/>
                  </a:cubicBezTo>
                  <a:lnTo>
                    <a:pt x="334" y="3703"/>
                  </a:lnTo>
                  <a:cubicBezTo>
                    <a:pt x="334" y="3536"/>
                    <a:pt x="267" y="3336"/>
                    <a:pt x="267" y="3169"/>
                  </a:cubicBezTo>
                  <a:cubicBezTo>
                    <a:pt x="501" y="3036"/>
                    <a:pt x="668" y="2836"/>
                    <a:pt x="768" y="2602"/>
                  </a:cubicBezTo>
                  <a:cubicBezTo>
                    <a:pt x="2402" y="1701"/>
                    <a:pt x="3970" y="1334"/>
                    <a:pt x="5604" y="501"/>
                  </a:cubicBezTo>
                  <a:cubicBezTo>
                    <a:pt x="5651" y="547"/>
                    <a:pt x="5719" y="572"/>
                    <a:pt x="5808" y="572"/>
                  </a:cubicBezTo>
                  <a:cubicBezTo>
                    <a:pt x="5912" y="572"/>
                    <a:pt x="6044" y="539"/>
                    <a:pt x="6205" y="467"/>
                  </a:cubicBezTo>
                  <a:close/>
                  <a:moveTo>
                    <a:pt x="6305" y="0"/>
                  </a:moveTo>
                  <a:cubicBezTo>
                    <a:pt x="6038" y="167"/>
                    <a:pt x="5805" y="300"/>
                    <a:pt x="5538" y="434"/>
                  </a:cubicBezTo>
                  <a:cubicBezTo>
                    <a:pt x="3937" y="1234"/>
                    <a:pt x="2369" y="1601"/>
                    <a:pt x="768" y="2469"/>
                  </a:cubicBezTo>
                  <a:cubicBezTo>
                    <a:pt x="501" y="2602"/>
                    <a:pt x="267" y="2769"/>
                    <a:pt x="0" y="2936"/>
                  </a:cubicBezTo>
                  <a:cubicBezTo>
                    <a:pt x="34" y="3036"/>
                    <a:pt x="34" y="3102"/>
                    <a:pt x="67" y="3303"/>
                  </a:cubicBezTo>
                  <a:cubicBezTo>
                    <a:pt x="100" y="3469"/>
                    <a:pt x="134" y="3703"/>
                    <a:pt x="134" y="3803"/>
                  </a:cubicBezTo>
                  <a:cubicBezTo>
                    <a:pt x="167" y="3936"/>
                    <a:pt x="201" y="4070"/>
                    <a:pt x="201" y="4170"/>
                  </a:cubicBezTo>
                  <a:cubicBezTo>
                    <a:pt x="434" y="4036"/>
                    <a:pt x="701" y="3903"/>
                    <a:pt x="968" y="3770"/>
                  </a:cubicBezTo>
                  <a:cubicBezTo>
                    <a:pt x="2569" y="2969"/>
                    <a:pt x="4137" y="2569"/>
                    <a:pt x="5738" y="1701"/>
                  </a:cubicBezTo>
                  <a:cubicBezTo>
                    <a:pt x="5971" y="1568"/>
                    <a:pt x="6238" y="1435"/>
                    <a:pt x="6505" y="1268"/>
                  </a:cubicBezTo>
                  <a:cubicBezTo>
                    <a:pt x="6472" y="1134"/>
                    <a:pt x="6472" y="1068"/>
                    <a:pt x="6438" y="901"/>
                  </a:cubicBezTo>
                  <a:cubicBezTo>
                    <a:pt x="6405" y="734"/>
                    <a:pt x="6372" y="501"/>
                    <a:pt x="6372" y="367"/>
                  </a:cubicBezTo>
                  <a:cubicBezTo>
                    <a:pt x="6338" y="267"/>
                    <a:pt x="6305" y="134"/>
                    <a:pt x="6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g151f531a617_1_2"/>
            <p:cNvSpPr/>
            <p:nvPr/>
          </p:nvSpPr>
          <p:spPr>
            <a:xfrm flipH="1">
              <a:off x="3338421" y="1151358"/>
              <a:ext cx="35297" cy="21607"/>
            </a:xfrm>
            <a:custGeom>
              <a:rect b="b" l="l" r="r" t="t"/>
              <a:pathLst>
                <a:path extrusionOk="0" h="797" w="1302">
                  <a:moveTo>
                    <a:pt x="994" y="0"/>
                  </a:moveTo>
                  <a:cubicBezTo>
                    <a:pt x="884" y="0"/>
                    <a:pt x="747" y="27"/>
                    <a:pt x="601" y="80"/>
                  </a:cubicBezTo>
                  <a:cubicBezTo>
                    <a:pt x="267" y="214"/>
                    <a:pt x="0" y="480"/>
                    <a:pt x="34" y="647"/>
                  </a:cubicBezTo>
                  <a:cubicBezTo>
                    <a:pt x="34" y="744"/>
                    <a:pt x="136" y="796"/>
                    <a:pt x="293" y="796"/>
                  </a:cubicBezTo>
                  <a:cubicBezTo>
                    <a:pt x="406" y="796"/>
                    <a:pt x="548" y="770"/>
                    <a:pt x="701" y="714"/>
                  </a:cubicBezTo>
                  <a:cubicBezTo>
                    <a:pt x="1034" y="580"/>
                    <a:pt x="1301" y="347"/>
                    <a:pt x="1268" y="180"/>
                  </a:cubicBezTo>
                  <a:cubicBezTo>
                    <a:pt x="1268" y="60"/>
                    <a:pt x="1160" y="0"/>
                    <a:pt x="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g151f531a617_1_2"/>
            <p:cNvSpPr/>
            <p:nvPr/>
          </p:nvSpPr>
          <p:spPr>
            <a:xfrm flipH="1">
              <a:off x="2425085" y="2698091"/>
              <a:ext cx="201671" cy="114865"/>
            </a:xfrm>
            <a:custGeom>
              <a:rect b="b" l="l" r="r" t="t"/>
              <a:pathLst>
                <a:path extrusionOk="0" h="4237" w="7439">
                  <a:moveTo>
                    <a:pt x="334" y="0"/>
                  </a:moveTo>
                  <a:cubicBezTo>
                    <a:pt x="234" y="734"/>
                    <a:pt x="100" y="1468"/>
                    <a:pt x="0" y="2202"/>
                  </a:cubicBezTo>
                  <a:cubicBezTo>
                    <a:pt x="2335" y="3636"/>
                    <a:pt x="4704" y="3002"/>
                    <a:pt x="7072" y="4237"/>
                  </a:cubicBezTo>
                  <a:cubicBezTo>
                    <a:pt x="7205" y="3503"/>
                    <a:pt x="7305" y="2769"/>
                    <a:pt x="7439" y="2035"/>
                  </a:cubicBezTo>
                  <a:cubicBezTo>
                    <a:pt x="5104" y="601"/>
                    <a:pt x="2702" y="1234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g151f531a617_1_2"/>
            <p:cNvSpPr/>
            <p:nvPr/>
          </p:nvSpPr>
          <p:spPr>
            <a:xfrm flipH="1">
              <a:off x="2433218" y="2706224"/>
              <a:ext cx="186300" cy="97704"/>
            </a:xfrm>
            <a:custGeom>
              <a:rect b="b" l="l" r="r" t="t"/>
              <a:pathLst>
                <a:path extrusionOk="0" h="3604" w="6872">
                  <a:moveTo>
                    <a:pt x="1068" y="434"/>
                  </a:moveTo>
                  <a:cubicBezTo>
                    <a:pt x="2735" y="1001"/>
                    <a:pt x="4403" y="901"/>
                    <a:pt x="6071" y="1535"/>
                  </a:cubicBezTo>
                  <a:cubicBezTo>
                    <a:pt x="6171" y="1802"/>
                    <a:pt x="6338" y="2035"/>
                    <a:pt x="6571" y="2169"/>
                  </a:cubicBezTo>
                  <a:cubicBezTo>
                    <a:pt x="6538" y="2469"/>
                    <a:pt x="6505" y="2736"/>
                    <a:pt x="6438" y="3003"/>
                  </a:cubicBezTo>
                  <a:cubicBezTo>
                    <a:pt x="6376" y="2972"/>
                    <a:pt x="6308" y="2957"/>
                    <a:pt x="6238" y="2957"/>
                  </a:cubicBezTo>
                  <a:cubicBezTo>
                    <a:pt x="6082" y="2957"/>
                    <a:pt x="5919" y="3031"/>
                    <a:pt x="5804" y="3169"/>
                  </a:cubicBezTo>
                  <a:cubicBezTo>
                    <a:pt x="4136" y="2602"/>
                    <a:pt x="2469" y="2702"/>
                    <a:pt x="801" y="2069"/>
                  </a:cubicBezTo>
                  <a:cubicBezTo>
                    <a:pt x="701" y="1802"/>
                    <a:pt x="534" y="1568"/>
                    <a:pt x="300" y="1435"/>
                  </a:cubicBezTo>
                  <a:lnTo>
                    <a:pt x="434" y="601"/>
                  </a:lnTo>
                  <a:cubicBezTo>
                    <a:pt x="496" y="632"/>
                    <a:pt x="564" y="647"/>
                    <a:pt x="634" y="647"/>
                  </a:cubicBezTo>
                  <a:cubicBezTo>
                    <a:pt x="790" y="647"/>
                    <a:pt x="952" y="572"/>
                    <a:pt x="1068" y="434"/>
                  </a:cubicBezTo>
                  <a:close/>
                  <a:moveTo>
                    <a:pt x="300" y="0"/>
                  </a:moveTo>
                  <a:lnTo>
                    <a:pt x="200" y="534"/>
                  </a:lnTo>
                  <a:cubicBezTo>
                    <a:pt x="167" y="801"/>
                    <a:pt x="134" y="1068"/>
                    <a:pt x="67" y="1335"/>
                  </a:cubicBezTo>
                  <a:lnTo>
                    <a:pt x="0" y="1868"/>
                  </a:lnTo>
                  <a:cubicBezTo>
                    <a:pt x="234" y="2002"/>
                    <a:pt x="500" y="2102"/>
                    <a:pt x="767" y="2235"/>
                  </a:cubicBezTo>
                  <a:cubicBezTo>
                    <a:pt x="2435" y="2836"/>
                    <a:pt x="4103" y="2769"/>
                    <a:pt x="5771" y="3303"/>
                  </a:cubicBezTo>
                  <a:cubicBezTo>
                    <a:pt x="6038" y="3403"/>
                    <a:pt x="6305" y="3503"/>
                    <a:pt x="6571" y="3603"/>
                  </a:cubicBezTo>
                  <a:cubicBezTo>
                    <a:pt x="6605" y="3436"/>
                    <a:pt x="6605" y="3269"/>
                    <a:pt x="6638" y="3069"/>
                  </a:cubicBezTo>
                  <a:cubicBezTo>
                    <a:pt x="6705" y="2802"/>
                    <a:pt x="6738" y="2569"/>
                    <a:pt x="6772" y="2302"/>
                  </a:cubicBezTo>
                  <a:lnTo>
                    <a:pt x="6872" y="1768"/>
                  </a:lnTo>
                  <a:cubicBezTo>
                    <a:pt x="6605" y="1635"/>
                    <a:pt x="6338" y="1502"/>
                    <a:pt x="6071" y="1401"/>
                  </a:cubicBezTo>
                  <a:cubicBezTo>
                    <a:pt x="4403" y="768"/>
                    <a:pt x="2735" y="868"/>
                    <a:pt x="1068" y="301"/>
                  </a:cubicBezTo>
                  <a:cubicBezTo>
                    <a:pt x="801" y="234"/>
                    <a:pt x="567" y="134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g151f531a617_1_2"/>
            <p:cNvSpPr/>
            <p:nvPr/>
          </p:nvSpPr>
          <p:spPr>
            <a:xfrm flipH="1">
              <a:off x="2507364" y="2742254"/>
              <a:ext cx="38008" cy="25890"/>
            </a:xfrm>
            <a:custGeom>
              <a:rect b="b" l="l" r="r" t="t"/>
              <a:pathLst>
                <a:path extrusionOk="0" h="955" w="1402">
                  <a:moveTo>
                    <a:pt x="658" y="1"/>
                  </a:moveTo>
                  <a:cubicBezTo>
                    <a:pt x="336" y="1"/>
                    <a:pt x="64" y="133"/>
                    <a:pt x="34" y="373"/>
                  </a:cubicBezTo>
                  <a:cubicBezTo>
                    <a:pt x="0" y="640"/>
                    <a:pt x="267" y="906"/>
                    <a:pt x="634" y="940"/>
                  </a:cubicBezTo>
                  <a:cubicBezTo>
                    <a:pt x="684" y="950"/>
                    <a:pt x="734" y="954"/>
                    <a:pt x="783" y="954"/>
                  </a:cubicBezTo>
                  <a:cubicBezTo>
                    <a:pt x="1061" y="954"/>
                    <a:pt x="1311" y="800"/>
                    <a:pt x="1368" y="573"/>
                  </a:cubicBezTo>
                  <a:cubicBezTo>
                    <a:pt x="1401" y="339"/>
                    <a:pt x="1135" y="72"/>
                    <a:pt x="768" y="6"/>
                  </a:cubicBezTo>
                  <a:cubicBezTo>
                    <a:pt x="731" y="2"/>
                    <a:pt x="694" y="1"/>
                    <a:pt x="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62" name="Google Shape;2462;g151f531a617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"/>
          <p:cNvSpPr txBox="1"/>
          <p:nvPr/>
        </p:nvSpPr>
        <p:spPr>
          <a:xfrm>
            <a:off x="1926050" y="2711625"/>
            <a:ext cx="1503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" sz="10000" u="none" cap="none" strike="noStrik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R</a:t>
            </a:r>
            <a:endParaRPr b="0" i="0" sz="10000" u="none" cap="none" strike="noStrike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771" name="Google Shape;771;p4"/>
          <p:cNvGrpSpPr/>
          <p:nvPr/>
        </p:nvGrpSpPr>
        <p:grpSpPr>
          <a:xfrm>
            <a:off x="977646" y="1648772"/>
            <a:ext cx="3733181" cy="3074659"/>
            <a:chOff x="1737250" y="1347900"/>
            <a:chExt cx="4080425" cy="3346750"/>
          </a:xfrm>
        </p:grpSpPr>
        <p:sp>
          <p:nvSpPr>
            <p:cNvPr id="772" name="Google Shape;772;p4"/>
            <p:cNvSpPr/>
            <p:nvPr/>
          </p:nvSpPr>
          <p:spPr>
            <a:xfrm>
              <a:off x="4918675" y="4295175"/>
              <a:ext cx="90100" cy="2525"/>
            </a:xfrm>
            <a:custGeom>
              <a:rect b="b" l="l" r="r" t="t"/>
              <a:pathLst>
                <a:path extrusionOk="0" h="101" w="3604">
                  <a:moveTo>
                    <a:pt x="1" y="1"/>
                  </a:moveTo>
                  <a:lnTo>
                    <a:pt x="1" y="101"/>
                  </a:lnTo>
                  <a:lnTo>
                    <a:pt x="3603" y="101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4552600" y="4420275"/>
              <a:ext cx="199325" cy="2525"/>
            </a:xfrm>
            <a:custGeom>
              <a:rect b="b" l="l" r="r" t="t"/>
              <a:pathLst>
                <a:path extrusionOk="0" h="101" w="7973">
                  <a:moveTo>
                    <a:pt x="0" y="0"/>
                  </a:moveTo>
                  <a:lnTo>
                    <a:pt x="0" y="100"/>
                  </a:lnTo>
                  <a:lnTo>
                    <a:pt x="7972" y="100"/>
                  </a:lnTo>
                  <a:lnTo>
                    <a:pt x="79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1737250" y="4312700"/>
              <a:ext cx="225175" cy="2525"/>
            </a:xfrm>
            <a:custGeom>
              <a:rect b="b" l="l" r="r" t="t"/>
              <a:pathLst>
                <a:path extrusionOk="0" h="101" w="9007">
                  <a:moveTo>
                    <a:pt x="0" y="0"/>
                  </a:moveTo>
                  <a:lnTo>
                    <a:pt x="0" y="100"/>
                  </a:lnTo>
                  <a:lnTo>
                    <a:pt x="9007" y="100"/>
                  </a:lnTo>
                  <a:lnTo>
                    <a:pt x="90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2054975" y="4312700"/>
              <a:ext cx="291075" cy="2525"/>
            </a:xfrm>
            <a:custGeom>
              <a:rect b="b" l="l" r="r" t="t"/>
              <a:pathLst>
                <a:path extrusionOk="0" h="101" w="11643">
                  <a:moveTo>
                    <a:pt x="0" y="0"/>
                  </a:moveTo>
                  <a:lnTo>
                    <a:pt x="0" y="100"/>
                  </a:lnTo>
                  <a:lnTo>
                    <a:pt x="11642" y="100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3355075" y="4355225"/>
              <a:ext cx="487875" cy="2525"/>
            </a:xfrm>
            <a:custGeom>
              <a:rect b="b" l="l" r="r" t="t"/>
              <a:pathLst>
                <a:path extrusionOk="0" h="101" w="19515">
                  <a:moveTo>
                    <a:pt x="0" y="1"/>
                  </a:moveTo>
                  <a:lnTo>
                    <a:pt x="0" y="101"/>
                  </a:lnTo>
                  <a:lnTo>
                    <a:pt x="19514" y="101"/>
                  </a:lnTo>
                  <a:lnTo>
                    <a:pt x="195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3000650" y="3063475"/>
              <a:ext cx="1058275" cy="1125000"/>
            </a:xfrm>
            <a:custGeom>
              <a:rect b="b" l="l" r="r" t="t"/>
              <a:pathLst>
                <a:path extrusionOk="0" h="45000" w="42331">
                  <a:moveTo>
                    <a:pt x="6338" y="0"/>
                  </a:moveTo>
                  <a:cubicBezTo>
                    <a:pt x="2836" y="0"/>
                    <a:pt x="0" y="2836"/>
                    <a:pt x="0" y="6338"/>
                  </a:cubicBezTo>
                  <a:lnTo>
                    <a:pt x="0" y="38695"/>
                  </a:lnTo>
                  <a:cubicBezTo>
                    <a:pt x="0" y="42164"/>
                    <a:pt x="2836" y="44999"/>
                    <a:pt x="6338" y="44999"/>
                  </a:cubicBezTo>
                  <a:lnTo>
                    <a:pt x="42331" y="44999"/>
                  </a:lnTo>
                  <a:lnTo>
                    <a:pt x="4233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3892950" y="3064300"/>
              <a:ext cx="331100" cy="1124175"/>
            </a:xfrm>
            <a:custGeom>
              <a:rect b="b" l="l" r="r" t="t"/>
              <a:pathLst>
                <a:path extrusionOk="0" h="44967" w="13244">
                  <a:moveTo>
                    <a:pt x="6338" y="1"/>
                  </a:moveTo>
                  <a:cubicBezTo>
                    <a:pt x="2836" y="1"/>
                    <a:pt x="1" y="2803"/>
                    <a:pt x="1" y="6305"/>
                  </a:cubicBezTo>
                  <a:lnTo>
                    <a:pt x="1" y="38662"/>
                  </a:lnTo>
                  <a:cubicBezTo>
                    <a:pt x="1" y="42164"/>
                    <a:pt x="2836" y="44966"/>
                    <a:pt x="6338" y="44966"/>
                  </a:cubicBezTo>
                  <a:lnTo>
                    <a:pt x="6939" y="44966"/>
                  </a:lnTo>
                  <a:cubicBezTo>
                    <a:pt x="10441" y="44966"/>
                    <a:pt x="13243" y="42164"/>
                    <a:pt x="13243" y="38662"/>
                  </a:cubicBezTo>
                  <a:lnTo>
                    <a:pt x="13243" y="6305"/>
                  </a:lnTo>
                  <a:cubicBezTo>
                    <a:pt x="13243" y="2803"/>
                    <a:pt x="10441" y="1"/>
                    <a:pt x="6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2875550" y="3478775"/>
              <a:ext cx="1062450" cy="709700"/>
            </a:xfrm>
            <a:custGeom>
              <a:rect b="b" l="l" r="r" t="t"/>
              <a:pathLst>
                <a:path extrusionOk="0" h="28388" w="42498">
                  <a:moveTo>
                    <a:pt x="1" y="0"/>
                  </a:moveTo>
                  <a:lnTo>
                    <a:pt x="1" y="28387"/>
                  </a:lnTo>
                  <a:lnTo>
                    <a:pt x="42498" y="28387"/>
                  </a:lnTo>
                  <a:lnTo>
                    <a:pt x="4249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1997425" y="4189275"/>
              <a:ext cx="2069850" cy="35050"/>
            </a:xfrm>
            <a:custGeom>
              <a:rect b="b" l="l" r="r" t="t"/>
              <a:pathLst>
                <a:path extrusionOk="0" h="1402" w="82794">
                  <a:moveTo>
                    <a:pt x="1" y="0"/>
                  </a:moveTo>
                  <a:lnTo>
                    <a:pt x="1" y="101"/>
                  </a:lnTo>
                  <a:cubicBezTo>
                    <a:pt x="1" y="834"/>
                    <a:pt x="568" y="1401"/>
                    <a:pt x="1302" y="1401"/>
                  </a:cubicBezTo>
                  <a:lnTo>
                    <a:pt x="81492" y="1401"/>
                  </a:lnTo>
                  <a:cubicBezTo>
                    <a:pt x="82226" y="1401"/>
                    <a:pt x="82793" y="834"/>
                    <a:pt x="82793" y="101"/>
                  </a:cubicBezTo>
                  <a:lnTo>
                    <a:pt x="827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1860000" y="2653975"/>
              <a:ext cx="1502600" cy="984925"/>
            </a:xfrm>
            <a:custGeom>
              <a:rect b="b" l="l" r="r" t="t"/>
              <a:pathLst>
                <a:path extrusionOk="0" h="39397" w="60104">
                  <a:moveTo>
                    <a:pt x="8396" y="0"/>
                  </a:moveTo>
                  <a:cubicBezTo>
                    <a:pt x="3674" y="0"/>
                    <a:pt x="0" y="4095"/>
                    <a:pt x="528" y="8808"/>
                  </a:cubicBezTo>
                  <a:lnTo>
                    <a:pt x="3229" y="39397"/>
                  </a:lnTo>
                  <a:lnTo>
                    <a:pt x="60103" y="39397"/>
                  </a:lnTo>
                  <a:lnTo>
                    <a:pt x="57435" y="8808"/>
                  </a:lnTo>
                  <a:cubicBezTo>
                    <a:pt x="56934" y="3871"/>
                    <a:pt x="52798" y="69"/>
                    <a:pt x="47795" y="2"/>
                  </a:cubicBezTo>
                  <a:lnTo>
                    <a:pt x="8567" y="2"/>
                  </a:lnTo>
                  <a:cubicBezTo>
                    <a:pt x="8510" y="1"/>
                    <a:pt x="8453" y="0"/>
                    <a:pt x="8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2070125" y="2653950"/>
              <a:ext cx="1503450" cy="985800"/>
            </a:xfrm>
            <a:custGeom>
              <a:rect b="b" l="l" r="r" t="t"/>
              <a:pathLst>
                <a:path extrusionOk="0" h="39432" w="60138">
                  <a:moveTo>
                    <a:pt x="7998" y="1"/>
                  </a:moveTo>
                  <a:cubicBezTo>
                    <a:pt x="3509" y="1"/>
                    <a:pt x="1" y="3928"/>
                    <a:pt x="495" y="8409"/>
                  </a:cubicBezTo>
                  <a:lnTo>
                    <a:pt x="3264" y="39431"/>
                  </a:lnTo>
                  <a:lnTo>
                    <a:pt x="60138" y="39431"/>
                  </a:lnTo>
                  <a:lnTo>
                    <a:pt x="57402" y="8409"/>
                  </a:lnTo>
                  <a:cubicBezTo>
                    <a:pt x="56902" y="3672"/>
                    <a:pt x="52999" y="70"/>
                    <a:pt x="48263" y="3"/>
                  </a:cubicBezTo>
                  <a:lnTo>
                    <a:pt x="8167" y="3"/>
                  </a:lnTo>
                  <a:cubicBezTo>
                    <a:pt x="8111" y="2"/>
                    <a:pt x="8054" y="1"/>
                    <a:pt x="7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2925600" y="3413725"/>
              <a:ext cx="1063275" cy="289400"/>
            </a:xfrm>
            <a:custGeom>
              <a:rect b="b" l="l" r="r" t="t"/>
              <a:pathLst>
                <a:path extrusionOk="0" h="11576" w="42531">
                  <a:moveTo>
                    <a:pt x="134" y="0"/>
                  </a:moveTo>
                  <a:cubicBezTo>
                    <a:pt x="67" y="0"/>
                    <a:pt x="0" y="67"/>
                    <a:pt x="0" y="134"/>
                  </a:cubicBezTo>
                  <a:lnTo>
                    <a:pt x="0" y="11475"/>
                  </a:lnTo>
                  <a:cubicBezTo>
                    <a:pt x="0" y="11542"/>
                    <a:pt x="67" y="11575"/>
                    <a:pt x="134" y="11575"/>
                  </a:cubicBezTo>
                  <a:lnTo>
                    <a:pt x="40629" y="11575"/>
                  </a:lnTo>
                  <a:cubicBezTo>
                    <a:pt x="41663" y="11575"/>
                    <a:pt x="42531" y="10741"/>
                    <a:pt x="42531" y="9674"/>
                  </a:cubicBezTo>
                  <a:lnTo>
                    <a:pt x="42531" y="1902"/>
                  </a:lnTo>
                  <a:cubicBezTo>
                    <a:pt x="42531" y="868"/>
                    <a:pt x="41663" y="0"/>
                    <a:pt x="40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1812300" y="3063475"/>
              <a:ext cx="1058275" cy="1125000"/>
            </a:xfrm>
            <a:custGeom>
              <a:rect b="b" l="l" r="r" t="t"/>
              <a:pathLst>
                <a:path extrusionOk="0" h="45000" w="42331">
                  <a:moveTo>
                    <a:pt x="6338" y="0"/>
                  </a:moveTo>
                  <a:cubicBezTo>
                    <a:pt x="2836" y="0"/>
                    <a:pt x="0" y="2836"/>
                    <a:pt x="0" y="6338"/>
                  </a:cubicBezTo>
                  <a:lnTo>
                    <a:pt x="0" y="38695"/>
                  </a:lnTo>
                  <a:cubicBezTo>
                    <a:pt x="0" y="42164"/>
                    <a:pt x="2836" y="44999"/>
                    <a:pt x="6338" y="44999"/>
                  </a:cubicBezTo>
                  <a:lnTo>
                    <a:pt x="42331" y="44999"/>
                  </a:lnTo>
                  <a:lnTo>
                    <a:pt x="4233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2704600" y="3064300"/>
              <a:ext cx="331925" cy="1124175"/>
            </a:xfrm>
            <a:custGeom>
              <a:rect b="b" l="l" r="r" t="t"/>
              <a:pathLst>
                <a:path extrusionOk="0" h="44967" w="13277">
                  <a:moveTo>
                    <a:pt x="6338" y="1"/>
                  </a:moveTo>
                  <a:cubicBezTo>
                    <a:pt x="2836" y="1"/>
                    <a:pt x="1" y="2803"/>
                    <a:pt x="1" y="6305"/>
                  </a:cubicBezTo>
                  <a:lnTo>
                    <a:pt x="1" y="38662"/>
                  </a:lnTo>
                  <a:cubicBezTo>
                    <a:pt x="1" y="42164"/>
                    <a:pt x="2836" y="44966"/>
                    <a:pt x="6338" y="44966"/>
                  </a:cubicBezTo>
                  <a:lnTo>
                    <a:pt x="6939" y="44966"/>
                  </a:lnTo>
                  <a:cubicBezTo>
                    <a:pt x="10441" y="44966"/>
                    <a:pt x="13277" y="42164"/>
                    <a:pt x="13277" y="38662"/>
                  </a:cubicBezTo>
                  <a:lnTo>
                    <a:pt x="13277" y="6305"/>
                  </a:lnTo>
                  <a:cubicBezTo>
                    <a:pt x="13277" y="2803"/>
                    <a:pt x="10441" y="1"/>
                    <a:pt x="6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5493250" y="2900025"/>
              <a:ext cx="281075" cy="1324300"/>
            </a:xfrm>
            <a:custGeom>
              <a:rect b="b" l="l" r="r" t="t"/>
              <a:pathLst>
                <a:path extrusionOk="0" h="52972" w="11243">
                  <a:moveTo>
                    <a:pt x="1" y="0"/>
                  </a:moveTo>
                  <a:lnTo>
                    <a:pt x="1" y="52971"/>
                  </a:lnTo>
                  <a:lnTo>
                    <a:pt x="11242" y="52971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5665050" y="3994125"/>
              <a:ext cx="110100" cy="230200"/>
            </a:xfrm>
            <a:custGeom>
              <a:rect b="b" l="l" r="r" t="t"/>
              <a:pathLst>
                <a:path extrusionOk="0" h="9208" w="4404">
                  <a:moveTo>
                    <a:pt x="0" y="1"/>
                  </a:moveTo>
                  <a:lnTo>
                    <a:pt x="2235" y="9207"/>
                  </a:lnTo>
                  <a:lnTo>
                    <a:pt x="4404" y="9207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4441675" y="2900025"/>
              <a:ext cx="281900" cy="1324300"/>
            </a:xfrm>
            <a:custGeom>
              <a:rect b="b" l="l" r="r" t="t"/>
              <a:pathLst>
                <a:path extrusionOk="0" h="52972" w="11276">
                  <a:moveTo>
                    <a:pt x="1" y="0"/>
                  </a:moveTo>
                  <a:lnTo>
                    <a:pt x="1" y="52971"/>
                  </a:lnTo>
                  <a:lnTo>
                    <a:pt x="11275" y="52971"/>
                  </a:lnTo>
                  <a:lnTo>
                    <a:pt x="112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4676850" y="2900025"/>
              <a:ext cx="1098300" cy="1248400"/>
            </a:xfrm>
            <a:custGeom>
              <a:rect b="b" l="l" r="r" t="t"/>
              <a:pathLst>
                <a:path extrusionOk="0" h="49936" w="43932">
                  <a:moveTo>
                    <a:pt x="0" y="0"/>
                  </a:moveTo>
                  <a:lnTo>
                    <a:pt x="0" y="49936"/>
                  </a:lnTo>
                  <a:lnTo>
                    <a:pt x="43932" y="49936"/>
                  </a:lnTo>
                  <a:lnTo>
                    <a:pt x="4393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5243925" y="2975900"/>
              <a:ext cx="489525" cy="286900"/>
            </a:xfrm>
            <a:custGeom>
              <a:rect b="b" l="l" r="r" t="t"/>
              <a:pathLst>
                <a:path extrusionOk="0" h="11476" w="19581">
                  <a:moveTo>
                    <a:pt x="0" y="1"/>
                  </a:moveTo>
                  <a:lnTo>
                    <a:pt x="0" y="11476"/>
                  </a:lnTo>
                  <a:lnTo>
                    <a:pt x="19581" y="11476"/>
                  </a:lnTo>
                  <a:lnTo>
                    <a:pt x="195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4717700" y="2975900"/>
              <a:ext cx="490375" cy="286900"/>
            </a:xfrm>
            <a:custGeom>
              <a:rect b="b" l="l" r="r" t="t"/>
              <a:pathLst>
                <a:path extrusionOk="0" h="11476" w="19615">
                  <a:moveTo>
                    <a:pt x="1" y="1"/>
                  </a:moveTo>
                  <a:lnTo>
                    <a:pt x="1" y="11476"/>
                  </a:lnTo>
                  <a:lnTo>
                    <a:pt x="19615" y="11476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4803600" y="2971725"/>
              <a:ext cx="318575" cy="39275"/>
            </a:xfrm>
            <a:custGeom>
              <a:rect b="b" l="l" r="r" t="t"/>
              <a:pathLst>
                <a:path extrusionOk="0" h="1571" w="12743">
                  <a:moveTo>
                    <a:pt x="1" y="1"/>
                  </a:moveTo>
                  <a:cubicBezTo>
                    <a:pt x="1200" y="1006"/>
                    <a:pt x="2715" y="1570"/>
                    <a:pt x="4301" y="1570"/>
                  </a:cubicBezTo>
                  <a:cubicBezTo>
                    <a:pt x="4346" y="1570"/>
                    <a:pt x="4392" y="1570"/>
                    <a:pt x="4437" y="1569"/>
                  </a:cubicBezTo>
                  <a:lnTo>
                    <a:pt x="8306" y="1569"/>
                  </a:lnTo>
                  <a:cubicBezTo>
                    <a:pt x="8352" y="1570"/>
                    <a:pt x="8398" y="1570"/>
                    <a:pt x="8443" y="1570"/>
                  </a:cubicBezTo>
                  <a:cubicBezTo>
                    <a:pt x="10028" y="1570"/>
                    <a:pt x="11543" y="1006"/>
                    <a:pt x="127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5333975" y="2971725"/>
              <a:ext cx="319425" cy="39275"/>
            </a:xfrm>
            <a:custGeom>
              <a:rect b="b" l="l" r="r" t="t"/>
              <a:pathLst>
                <a:path extrusionOk="0" h="1571" w="12777">
                  <a:moveTo>
                    <a:pt x="1" y="1"/>
                  </a:moveTo>
                  <a:cubicBezTo>
                    <a:pt x="1201" y="1006"/>
                    <a:pt x="2716" y="1570"/>
                    <a:pt x="4301" y="1570"/>
                  </a:cubicBezTo>
                  <a:cubicBezTo>
                    <a:pt x="4346" y="1570"/>
                    <a:pt x="4392" y="1570"/>
                    <a:pt x="4437" y="1569"/>
                  </a:cubicBezTo>
                  <a:lnTo>
                    <a:pt x="8307" y="1569"/>
                  </a:lnTo>
                  <a:cubicBezTo>
                    <a:pt x="8352" y="1570"/>
                    <a:pt x="8398" y="1570"/>
                    <a:pt x="8443" y="1570"/>
                  </a:cubicBezTo>
                  <a:cubicBezTo>
                    <a:pt x="10028" y="1570"/>
                    <a:pt x="11544" y="1006"/>
                    <a:pt x="1277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5243925" y="3345325"/>
              <a:ext cx="489525" cy="286900"/>
            </a:xfrm>
            <a:custGeom>
              <a:rect b="b" l="l" r="r" t="t"/>
              <a:pathLst>
                <a:path extrusionOk="0" h="11476" w="19581">
                  <a:moveTo>
                    <a:pt x="0" y="1"/>
                  </a:moveTo>
                  <a:lnTo>
                    <a:pt x="0" y="11476"/>
                  </a:lnTo>
                  <a:lnTo>
                    <a:pt x="19581" y="11476"/>
                  </a:lnTo>
                  <a:lnTo>
                    <a:pt x="195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4717700" y="3345325"/>
              <a:ext cx="490375" cy="286900"/>
            </a:xfrm>
            <a:custGeom>
              <a:rect b="b" l="l" r="r" t="t"/>
              <a:pathLst>
                <a:path extrusionOk="0" h="11476" w="19615">
                  <a:moveTo>
                    <a:pt x="1" y="1"/>
                  </a:moveTo>
                  <a:lnTo>
                    <a:pt x="1" y="11476"/>
                  </a:lnTo>
                  <a:lnTo>
                    <a:pt x="19615" y="11476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4803600" y="3340325"/>
              <a:ext cx="318575" cy="39250"/>
            </a:xfrm>
            <a:custGeom>
              <a:rect b="b" l="l" r="r" t="t"/>
              <a:pathLst>
                <a:path extrusionOk="0" h="1570" w="12743">
                  <a:moveTo>
                    <a:pt x="1" y="1"/>
                  </a:moveTo>
                  <a:cubicBezTo>
                    <a:pt x="1200" y="1006"/>
                    <a:pt x="2715" y="1570"/>
                    <a:pt x="4301" y="1570"/>
                  </a:cubicBezTo>
                  <a:cubicBezTo>
                    <a:pt x="4346" y="1570"/>
                    <a:pt x="4392" y="1570"/>
                    <a:pt x="4437" y="1569"/>
                  </a:cubicBezTo>
                  <a:lnTo>
                    <a:pt x="8306" y="1569"/>
                  </a:lnTo>
                  <a:cubicBezTo>
                    <a:pt x="8352" y="1570"/>
                    <a:pt x="8398" y="1570"/>
                    <a:pt x="8443" y="1570"/>
                  </a:cubicBezTo>
                  <a:cubicBezTo>
                    <a:pt x="10028" y="1570"/>
                    <a:pt x="11543" y="1006"/>
                    <a:pt x="127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5333975" y="3340325"/>
              <a:ext cx="319425" cy="39250"/>
            </a:xfrm>
            <a:custGeom>
              <a:rect b="b" l="l" r="r" t="t"/>
              <a:pathLst>
                <a:path extrusionOk="0" h="1570" w="12777">
                  <a:moveTo>
                    <a:pt x="1" y="1"/>
                  </a:moveTo>
                  <a:cubicBezTo>
                    <a:pt x="1201" y="1006"/>
                    <a:pt x="2716" y="1570"/>
                    <a:pt x="4301" y="1570"/>
                  </a:cubicBezTo>
                  <a:cubicBezTo>
                    <a:pt x="4346" y="1570"/>
                    <a:pt x="4392" y="1570"/>
                    <a:pt x="4437" y="1569"/>
                  </a:cubicBezTo>
                  <a:lnTo>
                    <a:pt x="8307" y="1569"/>
                  </a:lnTo>
                  <a:cubicBezTo>
                    <a:pt x="8352" y="1570"/>
                    <a:pt x="8398" y="1570"/>
                    <a:pt x="8443" y="1570"/>
                  </a:cubicBezTo>
                  <a:cubicBezTo>
                    <a:pt x="10028" y="1570"/>
                    <a:pt x="11544" y="1006"/>
                    <a:pt x="1277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5243925" y="3713925"/>
              <a:ext cx="489525" cy="286900"/>
            </a:xfrm>
            <a:custGeom>
              <a:rect b="b" l="l" r="r" t="t"/>
              <a:pathLst>
                <a:path extrusionOk="0" h="11476" w="19581">
                  <a:moveTo>
                    <a:pt x="0" y="1"/>
                  </a:moveTo>
                  <a:lnTo>
                    <a:pt x="0" y="11476"/>
                  </a:lnTo>
                  <a:lnTo>
                    <a:pt x="19581" y="11476"/>
                  </a:lnTo>
                  <a:lnTo>
                    <a:pt x="195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4717700" y="3713925"/>
              <a:ext cx="490375" cy="286900"/>
            </a:xfrm>
            <a:custGeom>
              <a:rect b="b" l="l" r="r" t="t"/>
              <a:pathLst>
                <a:path extrusionOk="0" h="11476" w="19615">
                  <a:moveTo>
                    <a:pt x="1" y="1"/>
                  </a:moveTo>
                  <a:lnTo>
                    <a:pt x="1" y="11476"/>
                  </a:lnTo>
                  <a:lnTo>
                    <a:pt x="19615" y="11476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4803600" y="3709775"/>
              <a:ext cx="319425" cy="39200"/>
            </a:xfrm>
            <a:custGeom>
              <a:rect b="b" l="l" r="r" t="t"/>
              <a:pathLst>
                <a:path extrusionOk="0" h="1568" w="12777">
                  <a:moveTo>
                    <a:pt x="1" y="0"/>
                  </a:moveTo>
                  <a:cubicBezTo>
                    <a:pt x="1235" y="1034"/>
                    <a:pt x="2803" y="1568"/>
                    <a:pt x="4437" y="1568"/>
                  </a:cubicBezTo>
                  <a:lnTo>
                    <a:pt x="8306" y="1568"/>
                  </a:lnTo>
                  <a:cubicBezTo>
                    <a:pt x="9941" y="1568"/>
                    <a:pt x="11509" y="1034"/>
                    <a:pt x="12776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5333975" y="3709775"/>
              <a:ext cx="319425" cy="39200"/>
            </a:xfrm>
            <a:custGeom>
              <a:rect b="b" l="l" r="r" t="t"/>
              <a:pathLst>
                <a:path extrusionOk="0" h="1568" w="12777">
                  <a:moveTo>
                    <a:pt x="1" y="0"/>
                  </a:moveTo>
                  <a:cubicBezTo>
                    <a:pt x="1235" y="1034"/>
                    <a:pt x="2803" y="1568"/>
                    <a:pt x="4437" y="1568"/>
                  </a:cubicBezTo>
                  <a:lnTo>
                    <a:pt x="8307" y="1568"/>
                  </a:lnTo>
                  <a:cubicBezTo>
                    <a:pt x="9941" y="1568"/>
                    <a:pt x="11509" y="1034"/>
                    <a:pt x="12776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4676850" y="3994125"/>
              <a:ext cx="109275" cy="230200"/>
            </a:xfrm>
            <a:custGeom>
              <a:rect b="b" l="l" r="r" t="t"/>
              <a:pathLst>
                <a:path extrusionOk="0" h="9208" w="4371">
                  <a:moveTo>
                    <a:pt x="0" y="1"/>
                  </a:moveTo>
                  <a:lnTo>
                    <a:pt x="0" y="9207"/>
                  </a:lnTo>
                  <a:lnTo>
                    <a:pt x="2135" y="9207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4775250" y="2727400"/>
              <a:ext cx="347775" cy="172650"/>
            </a:xfrm>
            <a:custGeom>
              <a:rect b="b" l="l" r="r" t="t"/>
              <a:pathLst>
                <a:path extrusionOk="0" h="6906" w="13911">
                  <a:moveTo>
                    <a:pt x="0" y="0"/>
                  </a:moveTo>
                  <a:cubicBezTo>
                    <a:pt x="0" y="0"/>
                    <a:pt x="167" y="6905"/>
                    <a:pt x="6939" y="6905"/>
                  </a:cubicBezTo>
                  <a:cubicBezTo>
                    <a:pt x="13710" y="6905"/>
                    <a:pt x="13910" y="0"/>
                    <a:pt x="13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5303125" y="2748250"/>
              <a:ext cx="304400" cy="151800"/>
            </a:xfrm>
            <a:custGeom>
              <a:rect b="b" l="l" r="r" t="t"/>
              <a:pathLst>
                <a:path extrusionOk="0" h="6072" w="12176">
                  <a:moveTo>
                    <a:pt x="0" y="0"/>
                  </a:moveTo>
                  <a:cubicBezTo>
                    <a:pt x="0" y="0"/>
                    <a:pt x="167" y="6071"/>
                    <a:pt x="6105" y="6071"/>
                  </a:cubicBezTo>
                  <a:cubicBezTo>
                    <a:pt x="12042" y="6071"/>
                    <a:pt x="12176" y="0"/>
                    <a:pt x="12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5173875" y="2777425"/>
              <a:ext cx="246025" cy="122625"/>
            </a:xfrm>
            <a:custGeom>
              <a:rect b="b" l="l" r="r" t="t"/>
              <a:pathLst>
                <a:path extrusionOk="0" h="4905" w="9841">
                  <a:moveTo>
                    <a:pt x="0" y="1"/>
                  </a:moveTo>
                  <a:cubicBezTo>
                    <a:pt x="0" y="1"/>
                    <a:pt x="134" y="4904"/>
                    <a:pt x="4937" y="4904"/>
                  </a:cubicBezTo>
                  <a:cubicBezTo>
                    <a:pt x="9707" y="4904"/>
                    <a:pt x="9840" y="1"/>
                    <a:pt x="9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4775250" y="2597300"/>
              <a:ext cx="347775" cy="172650"/>
            </a:xfrm>
            <a:custGeom>
              <a:rect b="b" l="l" r="r" t="t"/>
              <a:pathLst>
                <a:path extrusionOk="0" h="6906" w="13911">
                  <a:moveTo>
                    <a:pt x="0" y="1"/>
                  </a:moveTo>
                  <a:cubicBezTo>
                    <a:pt x="0" y="1"/>
                    <a:pt x="167" y="6905"/>
                    <a:pt x="6939" y="6905"/>
                  </a:cubicBezTo>
                  <a:cubicBezTo>
                    <a:pt x="13710" y="6905"/>
                    <a:pt x="13910" y="1"/>
                    <a:pt x="13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1774775" y="4458625"/>
              <a:ext cx="4042900" cy="236025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3280850" y="2235375"/>
              <a:ext cx="1401025" cy="2341700"/>
            </a:xfrm>
            <a:custGeom>
              <a:rect b="b" l="l" r="r" t="t"/>
              <a:pathLst>
                <a:path extrusionOk="0" h="93668" w="56041">
                  <a:moveTo>
                    <a:pt x="9269" y="0"/>
                  </a:moveTo>
                  <a:cubicBezTo>
                    <a:pt x="9248" y="0"/>
                    <a:pt x="9227" y="0"/>
                    <a:pt x="9207" y="1"/>
                  </a:cubicBezTo>
                  <a:lnTo>
                    <a:pt x="0" y="1"/>
                  </a:lnTo>
                  <a:lnTo>
                    <a:pt x="0" y="93668"/>
                  </a:lnTo>
                  <a:lnTo>
                    <a:pt x="9207" y="93668"/>
                  </a:lnTo>
                  <a:cubicBezTo>
                    <a:pt x="35059" y="93668"/>
                    <a:pt x="56040" y="72686"/>
                    <a:pt x="56040" y="46834"/>
                  </a:cubicBezTo>
                  <a:cubicBezTo>
                    <a:pt x="56040" y="20969"/>
                    <a:pt x="35092" y="0"/>
                    <a:pt x="9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1995775" y="2234750"/>
              <a:ext cx="2570175" cy="2342325"/>
            </a:xfrm>
            <a:custGeom>
              <a:rect b="b" l="l" r="r" t="t"/>
              <a:pathLst>
                <a:path extrusionOk="0" h="93693" w="102807">
                  <a:moveTo>
                    <a:pt x="51391" y="1"/>
                  </a:moveTo>
                  <a:cubicBezTo>
                    <a:pt x="39403" y="1"/>
                    <a:pt x="27420" y="4579"/>
                    <a:pt x="18280" y="13735"/>
                  </a:cubicBezTo>
                  <a:cubicBezTo>
                    <a:pt x="0" y="32015"/>
                    <a:pt x="0" y="61670"/>
                    <a:pt x="18280" y="79983"/>
                  </a:cubicBezTo>
                  <a:cubicBezTo>
                    <a:pt x="27420" y="89123"/>
                    <a:pt x="39403" y="93693"/>
                    <a:pt x="51391" y="93693"/>
                  </a:cubicBezTo>
                  <a:cubicBezTo>
                    <a:pt x="63379" y="93693"/>
                    <a:pt x="75371" y="89123"/>
                    <a:pt x="84527" y="79983"/>
                  </a:cubicBezTo>
                  <a:cubicBezTo>
                    <a:pt x="102807" y="61670"/>
                    <a:pt x="102807" y="32015"/>
                    <a:pt x="84527" y="13735"/>
                  </a:cubicBezTo>
                  <a:cubicBezTo>
                    <a:pt x="75371" y="4579"/>
                    <a:pt x="63379" y="1"/>
                    <a:pt x="51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2218425" y="2452800"/>
              <a:ext cx="1777125" cy="1667275"/>
            </a:xfrm>
            <a:custGeom>
              <a:rect b="b" l="l" r="r" t="t"/>
              <a:pathLst>
                <a:path extrusionOk="0" h="66691" w="71085">
                  <a:moveTo>
                    <a:pt x="42505" y="0"/>
                  </a:moveTo>
                  <a:cubicBezTo>
                    <a:pt x="32771" y="0"/>
                    <a:pt x="23017" y="3695"/>
                    <a:pt x="15545" y="11151"/>
                  </a:cubicBezTo>
                  <a:cubicBezTo>
                    <a:pt x="0" y="26696"/>
                    <a:pt x="768" y="52114"/>
                    <a:pt x="17213" y="66691"/>
                  </a:cubicBezTo>
                  <a:cubicBezTo>
                    <a:pt x="3836" y="51580"/>
                    <a:pt x="4537" y="28664"/>
                    <a:pt x="18780" y="14420"/>
                  </a:cubicBezTo>
                  <a:cubicBezTo>
                    <a:pt x="26207" y="6993"/>
                    <a:pt x="35972" y="3249"/>
                    <a:pt x="45760" y="3249"/>
                  </a:cubicBezTo>
                  <a:cubicBezTo>
                    <a:pt x="54787" y="3249"/>
                    <a:pt x="63834" y="6434"/>
                    <a:pt x="71084" y="12852"/>
                  </a:cubicBezTo>
                  <a:cubicBezTo>
                    <a:pt x="63515" y="4312"/>
                    <a:pt x="53021" y="0"/>
                    <a:pt x="42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4299900" y="1526525"/>
              <a:ext cx="203500" cy="201000"/>
            </a:xfrm>
            <a:custGeom>
              <a:rect b="b" l="l" r="r" t="t"/>
              <a:pathLst>
                <a:path extrusionOk="0" h="8040" w="8140">
                  <a:moveTo>
                    <a:pt x="4070" y="1"/>
                  </a:moveTo>
                  <a:cubicBezTo>
                    <a:pt x="1802" y="1"/>
                    <a:pt x="1" y="1802"/>
                    <a:pt x="1" y="4037"/>
                  </a:cubicBezTo>
                  <a:cubicBezTo>
                    <a:pt x="1" y="6272"/>
                    <a:pt x="1802" y="8040"/>
                    <a:pt x="4070" y="8040"/>
                  </a:cubicBezTo>
                  <a:cubicBezTo>
                    <a:pt x="6305" y="8040"/>
                    <a:pt x="8140" y="6272"/>
                    <a:pt x="8140" y="4037"/>
                  </a:cubicBezTo>
                  <a:cubicBezTo>
                    <a:pt x="8140" y="1802"/>
                    <a:pt x="6305" y="1"/>
                    <a:pt x="4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4359125" y="1655800"/>
              <a:ext cx="133175" cy="113675"/>
            </a:xfrm>
            <a:custGeom>
              <a:rect b="b" l="l" r="r" t="t"/>
              <a:pathLst>
                <a:path extrusionOk="0" h="4547" w="5327">
                  <a:moveTo>
                    <a:pt x="3036" y="0"/>
                  </a:moveTo>
                  <a:cubicBezTo>
                    <a:pt x="1001" y="0"/>
                    <a:pt x="0" y="2469"/>
                    <a:pt x="1435" y="3903"/>
                  </a:cubicBezTo>
                  <a:cubicBezTo>
                    <a:pt x="1900" y="4348"/>
                    <a:pt x="2463" y="4547"/>
                    <a:pt x="3014" y="4547"/>
                  </a:cubicBezTo>
                  <a:cubicBezTo>
                    <a:pt x="4199" y="4547"/>
                    <a:pt x="5327" y="3624"/>
                    <a:pt x="5304" y="2235"/>
                  </a:cubicBezTo>
                  <a:cubicBezTo>
                    <a:pt x="5304" y="1001"/>
                    <a:pt x="4303" y="0"/>
                    <a:pt x="3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4440000" y="1508200"/>
              <a:ext cx="203500" cy="201000"/>
            </a:xfrm>
            <a:custGeom>
              <a:rect b="b" l="l" r="r" t="t"/>
              <a:pathLst>
                <a:path extrusionOk="0" h="8040" w="8140">
                  <a:moveTo>
                    <a:pt x="4070" y="0"/>
                  </a:moveTo>
                  <a:cubicBezTo>
                    <a:pt x="1835" y="0"/>
                    <a:pt x="1" y="1801"/>
                    <a:pt x="1" y="4036"/>
                  </a:cubicBezTo>
                  <a:cubicBezTo>
                    <a:pt x="1" y="6238"/>
                    <a:pt x="1835" y="8039"/>
                    <a:pt x="4070" y="8039"/>
                  </a:cubicBezTo>
                  <a:cubicBezTo>
                    <a:pt x="6339" y="8039"/>
                    <a:pt x="8140" y="6238"/>
                    <a:pt x="8140" y="4036"/>
                  </a:cubicBezTo>
                  <a:cubicBezTo>
                    <a:pt x="8140" y="1801"/>
                    <a:pt x="6339" y="0"/>
                    <a:pt x="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4556750" y="4296025"/>
              <a:ext cx="107600" cy="195150"/>
            </a:xfrm>
            <a:custGeom>
              <a:rect b="b" l="l" r="r" t="t"/>
              <a:pathLst>
                <a:path extrusionOk="0" h="7806" w="4304">
                  <a:moveTo>
                    <a:pt x="4304" y="0"/>
                  </a:moveTo>
                  <a:lnTo>
                    <a:pt x="968" y="34"/>
                  </a:lnTo>
                  <a:lnTo>
                    <a:pt x="1" y="7806"/>
                  </a:lnTo>
                  <a:lnTo>
                    <a:pt x="3370" y="7772"/>
                  </a:lnTo>
                  <a:lnTo>
                    <a:pt x="43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006250" y="4263500"/>
              <a:ext cx="135950" cy="223500"/>
            </a:xfrm>
            <a:custGeom>
              <a:rect b="b" l="l" r="r" t="t"/>
              <a:pathLst>
                <a:path extrusionOk="0" h="8940" w="5438">
                  <a:moveTo>
                    <a:pt x="3002" y="0"/>
                  </a:moveTo>
                  <a:lnTo>
                    <a:pt x="0" y="1768"/>
                  </a:lnTo>
                  <a:lnTo>
                    <a:pt x="2402" y="8940"/>
                  </a:lnTo>
                  <a:lnTo>
                    <a:pt x="5438" y="717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057125" y="4413225"/>
              <a:ext cx="275050" cy="164000"/>
            </a:xfrm>
            <a:custGeom>
              <a:rect b="b" l="l" r="r" t="t"/>
              <a:pathLst>
                <a:path extrusionOk="0" h="6560" w="11002">
                  <a:moveTo>
                    <a:pt x="10074" y="1"/>
                  </a:moveTo>
                  <a:cubicBezTo>
                    <a:pt x="10041" y="1"/>
                    <a:pt x="10008" y="6"/>
                    <a:pt x="9974" y="16"/>
                  </a:cubicBezTo>
                  <a:cubicBezTo>
                    <a:pt x="8051" y="631"/>
                    <a:pt x="6385" y="931"/>
                    <a:pt x="5217" y="931"/>
                  </a:cubicBezTo>
                  <a:cubicBezTo>
                    <a:pt x="4865" y="931"/>
                    <a:pt x="4558" y="904"/>
                    <a:pt x="4303" y="849"/>
                  </a:cubicBezTo>
                  <a:cubicBezTo>
                    <a:pt x="4253" y="841"/>
                    <a:pt x="4203" y="837"/>
                    <a:pt x="4154" y="837"/>
                  </a:cubicBezTo>
                  <a:cubicBezTo>
                    <a:pt x="4005" y="837"/>
                    <a:pt x="3861" y="875"/>
                    <a:pt x="3736" y="950"/>
                  </a:cubicBezTo>
                  <a:lnTo>
                    <a:pt x="167" y="2951"/>
                  </a:lnTo>
                  <a:cubicBezTo>
                    <a:pt x="67" y="3018"/>
                    <a:pt x="0" y="3151"/>
                    <a:pt x="33" y="3285"/>
                  </a:cubicBezTo>
                  <a:lnTo>
                    <a:pt x="934" y="6220"/>
                  </a:lnTo>
                  <a:cubicBezTo>
                    <a:pt x="1004" y="6431"/>
                    <a:pt x="1190" y="6560"/>
                    <a:pt x="1398" y="6560"/>
                  </a:cubicBezTo>
                  <a:cubicBezTo>
                    <a:pt x="1486" y="6560"/>
                    <a:pt x="1579" y="6536"/>
                    <a:pt x="1668" y="6487"/>
                  </a:cubicBezTo>
                  <a:cubicBezTo>
                    <a:pt x="2769" y="5820"/>
                    <a:pt x="3569" y="5286"/>
                    <a:pt x="5004" y="4452"/>
                  </a:cubicBezTo>
                  <a:cubicBezTo>
                    <a:pt x="5904" y="3952"/>
                    <a:pt x="8640" y="2551"/>
                    <a:pt x="9840" y="1850"/>
                  </a:cubicBezTo>
                  <a:cubicBezTo>
                    <a:pt x="11002" y="1191"/>
                    <a:pt x="10598" y="1"/>
                    <a:pt x="100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4526825" y="4481150"/>
              <a:ext cx="326000" cy="96000"/>
            </a:xfrm>
            <a:custGeom>
              <a:rect b="b" l="l" r="r" t="t"/>
              <a:pathLst>
                <a:path extrusionOk="0" h="3840" w="13040">
                  <a:moveTo>
                    <a:pt x="4634" y="0"/>
                  </a:moveTo>
                  <a:lnTo>
                    <a:pt x="964" y="34"/>
                  </a:lnTo>
                  <a:cubicBezTo>
                    <a:pt x="831" y="34"/>
                    <a:pt x="697" y="134"/>
                    <a:pt x="697" y="267"/>
                  </a:cubicBezTo>
                  <a:lnTo>
                    <a:pt x="64" y="3270"/>
                  </a:lnTo>
                  <a:cubicBezTo>
                    <a:pt x="0" y="3554"/>
                    <a:pt x="207" y="3839"/>
                    <a:pt x="514" y="3839"/>
                  </a:cubicBezTo>
                  <a:cubicBezTo>
                    <a:pt x="530" y="3839"/>
                    <a:pt x="547" y="3838"/>
                    <a:pt x="564" y="3837"/>
                  </a:cubicBezTo>
                  <a:cubicBezTo>
                    <a:pt x="1865" y="3803"/>
                    <a:pt x="3766" y="3703"/>
                    <a:pt x="5434" y="3670"/>
                  </a:cubicBezTo>
                  <a:cubicBezTo>
                    <a:pt x="5725" y="3665"/>
                    <a:pt x="6010" y="3663"/>
                    <a:pt x="6293" y="3663"/>
                  </a:cubicBezTo>
                  <a:cubicBezTo>
                    <a:pt x="7395" y="3663"/>
                    <a:pt x="8452" y="3693"/>
                    <a:pt x="9646" y="3693"/>
                  </a:cubicBezTo>
                  <a:cubicBezTo>
                    <a:pt x="10178" y="3693"/>
                    <a:pt x="10736" y="3687"/>
                    <a:pt x="11338" y="3670"/>
                  </a:cubicBezTo>
                  <a:cubicBezTo>
                    <a:pt x="12706" y="3636"/>
                    <a:pt x="13040" y="2269"/>
                    <a:pt x="12473" y="2135"/>
                  </a:cubicBezTo>
                  <a:cubicBezTo>
                    <a:pt x="9837" y="1602"/>
                    <a:pt x="7702" y="1568"/>
                    <a:pt x="5434" y="234"/>
                  </a:cubicBezTo>
                  <a:cubicBezTo>
                    <a:pt x="5167" y="67"/>
                    <a:pt x="4900" y="0"/>
                    <a:pt x="4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4653500" y="1946000"/>
              <a:ext cx="474525" cy="411275"/>
            </a:xfrm>
            <a:custGeom>
              <a:rect b="b" l="l" r="r" t="t"/>
              <a:pathLst>
                <a:path extrusionOk="0" h="16451" w="18981">
                  <a:moveTo>
                    <a:pt x="11050" y="12033"/>
                  </a:moveTo>
                  <a:cubicBezTo>
                    <a:pt x="11052" y="12033"/>
                    <a:pt x="11053" y="12033"/>
                    <a:pt x="11054" y="12033"/>
                  </a:cubicBezTo>
                  <a:lnTo>
                    <a:pt x="11054" y="12033"/>
                  </a:lnTo>
                  <a:cubicBezTo>
                    <a:pt x="10993" y="12059"/>
                    <a:pt x="10917" y="12084"/>
                    <a:pt x="10841" y="12109"/>
                  </a:cubicBezTo>
                  <a:cubicBezTo>
                    <a:pt x="10841" y="12082"/>
                    <a:pt x="10929" y="12033"/>
                    <a:pt x="11050" y="12033"/>
                  </a:cubicBezTo>
                  <a:close/>
                  <a:moveTo>
                    <a:pt x="4670" y="1"/>
                  </a:moveTo>
                  <a:lnTo>
                    <a:pt x="0" y="2002"/>
                  </a:lnTo>
                  <a:cubicBezTo>
                    <a:pt x="501" y="3170"/>
                    <a:pt x="1034" y="4237"/>
                    <a:pt x="1568" y="5338"/>
                  </a:cubicBezTo>
                  <a:cubicBezTo>
                    <a:pt x="2135" y="6405"/>
                    <a:pt x="2702" y="7473"/>
                    <a:pt x="3336" y="8507"/>
                  </a:cubicBezTo>
                  <a:cubicBezTo>
                    <a:pt x="3970" y="9574"/>
                    <a:pt x="4604" y="10608"/>
                    <a:pt x="5337" y="11609"/>
                  </a:cubicBezTo>
                  <a:cubicBezTo>
                    <a:pt x="6038" y="12643"/>
                    <a:pt x="6805" y="13644"/>
                    <a:pt x="7606" y="14611"/>
                  </a:cubicBezTo>
                  <a:lnTo>
                    <a:pt x="7939" y="14978"/>
                  </a:lnTo>
                  <a:cubicBezTo>
                    <a:pt x="8106" y="15178"/>
                    <a:pt x="8306" y="15345"/>
                    <a:pt x="8506" y="15545"/>
                  </a:cubicBezTo>
                  <a:cubicBezTo>
                    <a:pt x="9040" y="15979"/>
                    <a:pt x="9707" y="16312"/>
                    <a:pt x="10408" y="16412"/>
                  </a:cubicBezTo>
                  <a:cubicBezTo>
                    <a:pt x="10578" y="16438"/>
                    <a:pt x="10751" y="16450"/>
                    <a:pt x="10924" y="16450"/>
                  </a:cubicBezTo>
                  <a:cubicBezTo>
                    <a:pt x="11431" y="16450"/>
                    <a:pt x="11946" y="16344"/>
                    <a:pt x="12442" y="16145"/>
                  </a:cubicBezTo>
                  <a:cubicBezTo>
                    <a:pt x="12876" y="15945"/>
                    <a:pt x="13310" y="15678"/>
                    <a:pt x="13710" y="15378"/>
                  </a:cubicBezTo>
                  <a:cubicBezTo>
                    <a:pt x="14277" y="14878"/>
                    <a:pt x="14777" y="14311"/>
                    <a:pt x="15244" y="13710"/>
                  </a:cubicBezTo>
                  <a:cubicBezTo>
                    <a:pt x="15611" y="13177"/>
                    <a:pt x="15945" y="12610"/>
                    <a:pt x="16279" y="12043"/>
                  </a:cubicBezTo>
                  <a:cubicBezTo>
                    <a:pt x="17446" y="9841"/>
                    <a:pt x="18347" y="7539"/>
                    <a:pt x="18980" y="5138"/>
                  </a:cubicBezTo>
                  <a:lnTo>
                    <a:pt x="16612" y="4237"/>
                  </a:lnTo>
                  <a:cubicBezTo>
                    <a:pt x="16078" y="5204"/>
                    <a:pt x="15511" y="6205"/>
                    <a:pt x="14878" y="7172"/>
                  </a:cubicBezTo>
                  <a:cubicBezTo>
                    <a:pt x="14277" y="8140"/>
                    <a:pt x="13677" y="9107"/>
                    <a:pt x="13010" y="9974"/>
                  </a:cubicBezTo>
                  <a:cubicBezTo>
                    <a:pt x="12709" y="10375"/>
                    <a:pt x="12376" y="10775"/>
                    <a:pt x="12042" y="11175"/>
                  </a:cubicBezTo>
                  <a:cubicBezTo>
                    <a:pt x="11824" y="11420"/>
                    <a:pt x="11562" y="11643"/>
                    <a:pt x="11292" y="11862"/>
                  </a:cubicBezTo>
                  <a:lnTo>
                    <a:pt x="11292" y="11862"/>
                  </a:lnTo>
                  <a:lnTo>
                    <a:pt x="11208" y="11742"/>
                  </a:lnTo>
                  <a:cubicBezTo>
                    <a:pt x="9941" y="9941"/>
                    <a:pt x="8773" y="8040"/>
                    <a:pt x="7706" y="6072"/>
                  </a:cubicBezTo>
                  <a:cubicBezTo>
                    <a:pt x="7172" y="5071"/>
                    <a:pt x="6638" y="4070"/>
                    <a:pt x="6138" y="3036"/>
                  </a:cubicBezTo>
                  <a:cubicBezTo>
                    <a:pt x="5638" y="2035"/>
                    <a:pt x="5137" y="1001"/>
                    <a:pt x="4670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4596775" y="1880275"/>
              <a:ext cx="319425" cy="350950"/>
            </a:xfrm>
            <a:custGeom>
              <a:rect b="b" l="l" r="r" t="t"/>
              <a:pathLst>
                <a:path extrusionOk="0" h="14038" w="12777">
                  <a:moveTo>
                    <a:pt x="4137" y="0"/>
                  </a:moveTo>
                  <a:cubicBezTo>
                    <a:pt x="2683" y="0"/>
                    <a:pt x="1433" y="895"/>
                    <a:pt x="935" y="2630"/>
                  </a:cubicBezTo>
                  <a:cubicBezTo>
                    <a:pt x="1" y="5698"/>
                    <a:pt x="6372" y="14038"/>
                    <a:pt x="6372" y="14038"/>
                  </a:cubicBezTo>
                  <a:lnTo>
                    <a:pt x="12777" y="9935"/>
                  </a:lnTo>
                  <a:cubicBezTo>
                    <a:pt x="11576" y="7266"/>
                    <a:pt x="10075" y="4764"/>
                    <a:pt x="8340" y="2429"/>
                  </a:cubicBezTo>
                  <a:cubicBezTo>
                    <a:pt x="7062" y="795"/>
                    <a:pt x="5508" y="0"/>
                    <a:pt x="4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4653500" y="2034425"/>
              <a:ext cx="170150" cy="196800"/>
            </a:xfrm>
            <a:custGeom>
              <a:rect b="b" l="l" r="r" t="t"/>
              <a:pathLst>
                <a:path extrusionOk="0" h="7872" w="6806">
                  <a:moveTo>
                    <a:pt x="2203" y="0"/>
                  </a:moveTo>
                  <a:cubicBezTo>
                    <a:pt x="1547" y="0"/>
                    <a:pt x="737" y="673"/>
                    <a:pt x="0" y="1467"/>
                  </a:cubicBezTo>
                  <a:cubicBezTo>
                    <a:pt x="1201" y="3702"/>
                    <a:pt x="2535" y="5837"/>
                    <a:pt x="4070" y="7872"/>
                  </a:cubicBezTo>
                  <a:lnTo>
                    <a:pt x="6805" y="6137"/>
                  </a:lnTo>
                  <a:cubicBezTo>
                    <a:pt x="5804" y="3802"/>
                    <a:pt x="3870" y="600"/>
                    <a:pt x="2535" y="66"/>
                  </a:cubicBezTo>
                  <a:cubicBezTo>
                    <a:pt x="2430" y="21"/>
                    <a:pt x="2319" y="0"/>
                    <a:pt x="2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048775" y="1989375"/>
              <a:ext cx="120950" cy="104250"/>
            </a:xfrm>
            <a:custGeom>
              <a:rect b="b" l="l" r="r" t="t"/>
              <a:pathLst>
                <a:path extrusionOk="0" h="4170" w="4838">
                  <a:moveTo>
                    <a:pt x="3837" y="0"/>
                  </a:moveTo>
                  <a:lnTo>
                    <a:pt x="1" y="34"/>
                  </a:lnTo>
                  <a:lnTo>
                    <a:pt x="834" y="3803"/>
                  </a:lnTo>
                  <a:lnTo>
                    <a:pt x="2803" y="4170"/>
                  </a:lnTo>
                  <a:cubicBezTo>
                    <a:pt x="4837" y="2836"/>
                    <a:pt x="3837" y="0"/>
                    <a:pt x="3837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049600" y="1905220"/>
              <a:ext cx="95100" cy="88425"/>
            </a:xfrm>
            <a:custGeom>
              <a:rect b="b" l="l" r="r" t="t"/>
              <a:pathLst>
                <a:path extrusionOk="0" h="3537" w="3804">
                  <a:moveTo>
                    <a:pt x="435" y="1"/>
                  </a:moveTo>
                  <a:lnTo>
                    <a:pt x="1" y="3537"/>
                  </a:lnTo>
                  <a:lnTo>
                    <a:pt x="3804" y="3503"/>
                  </a:lnTo>
                  <a:lnTo>
                    <a:pt x="3470" y="106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4568425" y="4296025"/>
              <a:ext cx="95925" cy="101750"/>
            </a:xfrm>
            <a:custGeom>
              <a:rect b="b" l="l" r="r" t="t"/>
              <a:pathLst>
                <a:path extrusionOk="0" h="4070" w="3837">
                  <a:moveTo>
                    <a:pt x="3837" y="0"/>
                  </a:moveTo>
                  <a:lnTo>
                    <a:pt x="501" y="67"/>
                  </a:lnTo>
                  <a:lnTo>
                    <a:pt x="1" y="4070"/>
                  </a:lnTo>
                  <a:lnTo>
                    <a:pt x="3370" y="4003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006250" y="4263500"/>
              <a:ext cx="106775" cy="136775"/>
            </a:xfrm>
            <a:custGeom>
              <a:rect b="b" l="l" r="r" t="t"/>
              <a:pathLst>
                <a:path extrusionOk="0" h="5471" w="4271">
                  <a:moveTo>
                    <a:pt x="3002" y="0"/>
                  </a:moveTo>
                  <a:lnTo>
                    <a:pt x="0" y="1768"/>
                  </a:lnTo>
                  <a:lnTo>
                    <a:pt x="1235" y="5471"/>
                  </a:lnTo>
                  <a:lnTo>
                    <a:pt x="4270" y="3703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4246525" y="1867600"/>
              <a:ext cx="568775" cy="767250"/>
            </a:xfrm>
            <a:custGeom>
              <a:rect b="b" l="l" r="r" t="t"/>
              <a:pathLst>
                <a:path extrusionOk="0" h="30690" w="22751">
                  <a:moveTo>
                    <a:pt x="13511" y="1"/>
                  </a:moveTo>
                  <a:cubicBezTo>
                    <a:pt x="10975" y="34"/>
                    <a:pt x="8440" y="234"/>
                    <a:pt x="5905" y="568"/>
                  </a:cubicBezTo>
                  <a:cubicBezTo>
                    <a:pt x="5438" y="601"/>
                    <a:pt x="4938" y="701"/>
                    <a:pt x="4471" y="768"/>
                  </a:cubicBezTo>
                  <a:cubicBezTo>
                    <a:pt x="4004" y="835"/>
                    <a:pt x="3637" y="935"/>
                    <a:pt x="3237" y="1002"/>
                  </a:cubicBezTo>
                  <a:cubicBezTo>
                    <a:pt x="1402" y="1369"/>
                    <a:pt x="1" y="1769"/>
                    <a:pt x="1" y="1769"/>
                  </a:cubicBezTo>
                  <a:cubicBezTo>
                    <a:pt x="3604" y="14478"/>
                    <a:pt x="2870" y="27954"/>
                    <a:pt x="3203" y="30690"/>
                  </a:cubicBezTo>
                  <a:cubicBezTo>
                    <a:pt x="5805" y="30523"/>
                    <a:pt x="15679" y="29789"/>
                    <a:pt x="21049" y="29389"/>
                  </a:cubicBezTo>
                  <a:cubicBezTo>
                    <a:pt x="22751" y="10242"/>
                    <a:pt x="18714" y="535"/>
                    <a:pt x="18714" y="535"/>
                  </a:cubicBezTo>
                  <a:cubicBezTo>
                    <a:pt x="18714" y="535"/>
                    <a:pt x="17547" y="301"/>
                    <a:pt x="15979" y="168"/>
                  </a:cubicBezTo>
                  <a:cubicBezTo>
                    <a:pt x="15512" y="101"/>
                    <a:pt x="14978" y="68"/>
                    <a:pt x="14411" y="34"/>
                  </a:cubicBezTo>
                  <a:cubicBezTo>
                    <a:pt x="14111" y="34"/>
                    <a:pt x="13811" y="1"/>
                    <a:pt x="13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4404150" y="2076925"/>
              <a:ext cx="159300" cy="158475"/>
            </a:xfrm>
            <a:custGeom>
              <a:rect b="b" l="l" r="r" t="t"/>
              <a:pathLst>
                <a:path extrusionOk="0" h="6339" w="6372">
                  <a:moveTo>
                    <a:pt x="5871" y="1"/>
                  </a:moveTo>
                  <a:lnTo>
                    <a:pt x="0" y="234"/>
                  </a:lnTo>
                  <a:lnTo>
                    <a:pt x="501" y="5171"/>
                  </a:lnTo>
                  <a:lnTo>
                    <a:pt x="3570" y="6339"/>
                  </a:lnTo>
                  <a:lnTo>
                    <a:pt x="6372" y="493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4289900" y="2047750"/>
              <a:ext cx="60075" cy="206000"/>
            </a:xfrm>
            <a:custGeom>
              <a:rect b="b" l="l" r="r" t="t"/>
              <a:pathLst>
                <a:path extrusionOk="0" h="8240" w="2403">
                  <a:moveTo>
                    <a:pt x="2069" y="0"/>
                  </a:moveTo>
                  <a:lnTo>
                    <a:pt x="1" y="2635"/>
                  </a:lnTo>
                  <a:cubicBezTo>
                    <a:pt x="334" y="4570"/>
                    <a:pt x="568" y="6438"/>
                    <a:pt x="734" y="8239"/>
                  </a:cubicBezTo>
                  <a:cubicBezTo>
                    <a:pt x="2035" y="6838"/>
                    <a:pt x="2402" y="1234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4394150" y="1666625"/>
              <a:ext cx="227675" cy="277125"/>
            </a:xfrm>
            <a:custGeom>
              <a:rect b="b" l="l" r="r" t="t"/>
              <a:pathLst>
                <a:path extrusionOk="0" h="11085" w="9107">
                  <a:moveTo>
                    <a:pt x="134" y="1"/>
                  </a:moveTo>
                  <a:lnTo>
                    <a:pt x="134" y="1"/>
                  </a:lnTo>
                  <a:cubicBezTo>
                    <a:pt x="767" y="2403"/>
                    <a:pt x="1601" y="6839"/>
                    <a:pt x="0" y="8574"/>
                  </a:cubicBezTo>
                  <a:cubicBezTo>
                    <a:pt x="1371" y="9753"/>
                    <a:pt x="3106" y="11084"/>
                    <a:pt x="5819" y="11084"/>
                  </a:cubicBezTo>
                  <a:cubicBezTo>
                    <a:pt x="5945" y="11084"/>
                    <a:pt x="6074" y="11081"/>
                    <a:pt x="6205" y="11076"/>
                  </a:cubicBezTo>
                  <a:cubicBezTo>
                    <a:pt x="9107" y="10975"/>
                    <a:pt x="8440" y="9007"/>
                    <a:pt x="7606" y="8040"/>
                  </a:cubicBezTo>
                  <a:cubicBezTo>
                    <a:pt x="4837" y="7573"/>
                    <a:pt x="4737" y="5538"/>
                    <a:pt x="5104" y="3603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4329925" y="1867600"/>
              <a:ext cx="235200" cy="138475"/>
            </a:xfrm>
            <a:custGeom>
              <a:rect b="b" l="l" r="r" t="t"/>
              <a:pathLst>
                <a:path extrusionOk="0" h="5539" w="9408">
                  <a:moveTo>
                    <a:pt x="2569" y="1"/>
                  </a:moveTo>
                  <a:cubicBezTo>
                    <a:pt x="2569" y="1"/>
                    <a:pt x="668" y="368"/>
                    <a:pt x="268" y="701"/>
                  </a:cubicBezTo>
                  <a:cubicBezTo>
                    <a:pt x="1" y="4204"/>
                    <a:pt x="7940" y="5538"/>
                    <a:pt x="7940" y="5538"/>
                  </a:cubicBezTo>
                  <a:cubicBezTo>
                    <a:pt x="7940" y="5538"/>
                    <a:pt x="8407" y="3737"/>
                    <a:pt x="9407" y="3003"/>
                  </a:cubicBezTo>
                  <a:cubicBezTo>
                    <a:pt x="3336" y="1802"/>
                    <a:pt x="2569" y="1"/>
                    <a:pt x="2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4565100" y="1862275"/>
              <a:ext cx="131775" cy="127125"/>
            </a:xfrm>
            <a:custGeom>
              <a:rect b="b" l="l" r="r" t="t"/>
              <a:pathLst>
                <a:path extrusionOk="0" h="5085" w="5271">
                  <a:moveTo>
                    <a:pt x="1117" y="1"/>
                  </a:moveTo>
                  <a:cubicBezTo>
                    <a:pt x="956" y="1"/>
                    <a:pt x="795" y="5"/>
                    <a:pt x="634" y="14"/>
                  </a:cubicBezTo>
                  <a:cubicBezTo>
                    <a:pt x="1068" y="1081"/>
                    <a:pt x="834" y="2349"/>
                    <a:pt x="0" y="3216"/>
                  </a:cubicBezTo>
                  <a:cubicBezTo>
                    <a:pt x="968" y="3650"/>
                    <a:pt x="1868" y="4284"/>
                    <a:pt x="2602" y="5084"/>
                  </a:cubicBezTo>
                  <a:cubicBezTo>
                    <a:pt x="5271" y="2282"/>
                    <a:pt x="2435" y="81"/>
                    <a:pt x="2435" y="81"/>
                  </a:cubicBezTo>
                  <a:cubicBezTo>
                    <a:pt x="1996" y="32"/>
                    <a:pt x="1556" y="1"/>
                    <a:pt x="1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4570925" y="1987700"/>
              <a:ext cx="20875" cy="33450"/>
            </a:xfrm>
            <a:custGeom>
              <a:rect b="b" l="l" r="r" t="t"/>
              <a:pathLst>
                <a:path extrusionOk="0" h="1338" w="835">
                  <a:moveTo>
                    <a:pt x="334" y="0"/>
                  </a:moveTo>
                  <a:cubicBezTo>
                    <a:pt x="134" y="34"/>
                    <a:pt x="1" y="367"/>
                    <a:pt x="68" y="734"/>
                  </a:cubicBezTo>
                  <a:cubicBezTo>
                    <a:pt x="99" y="1080"/>
                    <a:pt x="279" y="1338"/>
                    <a:pt x="467" y="1338"/>
                  </a:cubicBezTo>
                  <a:cubicBezTo>
                    <a:pt x="479" y="1338"/>
                    <a:pt x="490" y="1337"/>
                    <a:pt x="501" y="1335"/>
                  </a:cubicBezTo>
                  <a:cubicBezTo>
                    <a:pt x="701" y="1301"/>
                    <a:pt x="835" y="1001"/>
                    <a:pt x="768" y="634"/>
                  </a:cubicBezTo>
                  <a:cubicBezTo>
                    <a:pt x="735" y="267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4445850" y="1703325"/>
              <a:ext cx="75075" cy="88425"/>
            </a:xfrm>
            <a:custGeom>
              <a:rect b="b" l="l" r="r" t="t"/>
              <a:pathLst>
                <a:path extrusionOk="0" h="3537" w="3003">
                  <a:moveTo>
                    <a:pt x="67" y="1"/>
                  </a:moveTo>
                  <a:cubicBezTo>
                    <a:pt x="0" y="468"/>
                    <a:pt x="0" y="901"/>
                    <a:pt x="100" y="1335"/>
                  </a:cubicBezTo>
                  <a:cubicBezTo>
                    <a:pt x="301" y="2402"/>
                    <a:pt x="1802" y="3436"/>
                    <a:pt x="2869" y="3536"/>
                  </a:cubicBezTo>
                  <a:cubicBezTo>
                    <a:pt x="2869" y="3069"/>
                    <a:pt x="2902" y="2602"/>
                    <a:pt x="3002" y="2169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4365800" y="1363075"/>
              <a:ext cx="231850" cy="228525"/>
            </a:xfrm>
            <a:custGeom>
              <a:rect b="b" l="l" r="r" t="t"/>
              <a:pathLst>
                <a:path extrusionOk="0" h="9141" w="9274">
                  <a:moveTo>
                    <a:pt x="4637" y="1"/>
                  </a:moveTo>
                  <a:cubicBezTo>
                    <a:pt x="2068" y="1"/>
                    <a:pt x="0" y="2036"/>
                    <a:pt x="0" y="4571"/>
                  </a:cubicBezTo>
                  <a:cubicBezTo>
                    <a:pt x="0" y="7073"/>
                    <a:pt x="2068" y="9141"/>
                    <a:pt x="4637" y="9141"/>
                  </a:cubicBezTo>
                  <a:cubicBezTo>
                    <a:pt x="7205" y="9141"/>
                    <a:pt x="9273" y="7073"/>
                    <a:pt x="9273" y="4571"/>
                  </a:cubicBezTo>
                  <a:cubicBezTo>
                    <a:pt x="9273" y="2036"/>
                    <a:pt x="7205" y="1"/>
                    <a:pt x="4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4507800" y="1347900"/>
              <a:ext cx="92350" cy="143975"/>
            </a:xfrm>
            <a:custGeom>
              <a:rect b="b" l="l" r="r" t="t"/>
              <a:pathLst>
                <a:path extrusionOk="0" h="5759" w="3694">
                  <a:moveTo>
                    <a:pt x="65" y="1"/>
                  </a:moveTo>
                  <a:cubicBezTo>
                    <a:pt x="17" y="1"/>
                    <a:pt x="0" y="79"/>
                    <a:pt x="57" y="108"/>
                  </a:cubicBezTo>
                  <a:cubicBezTo>
                    <a:pt x="1225" y="441"/>
                    <a:pt x="2226" y="1208"/>
                    <a:pt x="2826" y="2242"/>
                  </a:cubicBezTo>
                  <a:cubicBezTo>
                    <a:pt x="3427" y="3276"/>
                    <a:pt x="3593" y="4544"/>
                    <a:pt x="3260" y="5678"/>
                  </a:cubicBezTo>
                  <a:cubicBezTo>
                    <a:pt x="3260" y="5712"/>
                    <a:pt x="3260" y="5745"/>
                    <a:pt x="3293" y="5745"/>
                  </a:cubicBezTo>
                  <a:cubicBezTo>
                    <a:pt x="3303" y="5755"/>
                    <a:pt x="3313" y="5759"/>
                    <a:pt x="3322" y="5759"/>
                  </a:cubicBezTo>
                  <a:cubicBezTo>
                    <a:pt x="3343" y="5759"/>
                    <a:pt x="3360" y="5735"/>
                    <a:pt x="3360" y="5712"/>
                  </a:cubicBezTo>
                  <a:cubicBezTo>
                    <a:pt x="3693" y="4544"/>
                    <a:pt x="3527" y="3276"/>
                    <a:pt x="2926" y="2209"/>
                  </a:cubicBezTo>
                  <a:cubicBezTo>
                    <a:pt x="2292" y="1108"/>
                    <a:pt x="1258" y="341"/>
                    <a:pt x="91" y="7"/>
                  </a:cubicBezTo>
                  <a:cubicBezTo>
                    <a:pt x="82" y="3"/>
                    <a:pt x="73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4489200" y="1442300"/>
              <a:ext cx="176000" cy="172650"/>
            </a:xfrm>
            <a:custGeom>
              <a:rect b="b" l="l" r="r" t="t"/>
              <a:pathLst>
                <a:path extrusionOk="0" h="6906" w="7040">
                  <a:moveTo>
                    <a:pt x="3537" y="1"/>
                  </a:moveTo>
                  <a:cubicBezTo>
                    <a:pt x="1569" y="1"/>
                    <a:pt x="1" y="1535"/>
                    <a:pt x="1" y="3470"/>
                  </a:cubicBezTo>
                  <a:cubicBezTo>
                    <a:pt x="1" y="5371"/>
                    <a:pt x="1569" y="6906"/>
                    <a:pt x="3537" y="6906"/>
                  </a:cubicBezTo>
                  <a:cubicBezTo>
                    <a:pt x="5471" y="6906"/>
                    <a:pt x="7039" y="5371"/>
                    <a:pt x="7039" y="3470"/>
                  </a:cubicBezTo>
                  <a:cubicBezTo>
                    <a:pt x="7039" y="1535"/>
                    <a:pt x="5471" y="1"/>
                    <a:pt x="3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4274050" y="1431475"/>
              <a:ext cx="204350" cy="201000"/>
            </a:xfrm>
            <a:custGeom>
              <a:rect b="b" l="l" r="r" t="t"/>
              <a:pathLst>
                <a:path extrusionOk="0" h="8040" w="8174">
                  <a:moveTo>
                    <a:pt x="4070" y="0"/>
                  </a:moveTo>
                  <a:cubicBezTo>
                    <a:pt x="1835" y="0"/>
                    <a:pt x="1" y="1801"/>
                    <a:pt x="1" y="4036"/>
                  </a:cubicBezTo>
                  <a:cubicBezTo>
                    <a:pt x="1" y="6238"/>
                    <a:pt x="1835" y="8039"/>
                    <a:pt x="4070" y="8039"/>
                  </a:cubicBezTo>
                  <a:cubicBezTo>
                    <a:pt x="6339" y="8039"/>
                    <a:pt x="8173" y="6238"/>
                    <a:pt x="8173" y="4036"/>
                  </a:cubicBezTo>
                  <a:cubicBezTo>
                    <a:pt x="8173" y="1801"/>
                    <a:pt x="6339" y="0"/>
                    <a:pt x="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4372650" y="1445000"/>
              <a:ext cx="261700" cy="327650"/>
            </a:xfrm>
            <a:custGeom>
              <a:rect b="b" l="l" r="r" t="t"/>
              <a:pathLst>
                <a:path extrusionOk="0" h="13106" w="10468">
                  <a:moveTo>
                    <a:pt x="4883" y="1"/>
                  </a:moveTo>
                  <a:cubicBezTo>
                    <a:pt x="2234" y="1"/>
                    <a:pt x="1" y="2357"/>
                    <a:pt x="427" y="5197"/>
                  </a:cubicBezTo>
                  <a:cubicBezTo>
                    <a:pt x="860" y="8499"/>
                    <a:pt x="960" y="10467"/>
                    <a:pt x="2762" y="12035"/>
                  </a:cubicBezTo>
                  <a:cubicBezTo>
                    <a:pt x="3607" y="12776"/>
                    <a:pt x="4576" y="13105"/>
                    <a:pt x="5525" y="13105"/>
                  </a:cubicBezTo>
                  <a:cubicBezTo>
                    <a:pt x="7611" y="13105"/>
                    <a:pt x="9600" y="11515"/>
                    <a:pt x="9967" y="9199"/>
                  </a:cubicBezTo>
                  <a:cubicBezTo>
                    <a:pt x="10467" y="6197"/>
                    <a:pt x="9633" y="1327"/>
                    <a:pt x="6297" y="226"/>
                  </a:cubicBezTo>
                  <a:cubicBezTo>
                    <a:pt x="5821" y="73"/>
                    <a:pt x="5346" y="1"/>
                    <a:pt x="488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4334100" y="1395025"/>
              <a:ext cx="252400" cy="179825"/>
            </a:xfrm>
            <a:custGeom>
              <a:rect b="b" l="l" r="r" t="t"/>
              <a:pathLst>
                <a:path extrusionOk="0" h="7193" w="10096">
                  <a:moveTo>
                    <a:pt x="5729" y="1"/>
                  </a:moveTo>
                  <a:cubicBezTo>
                    <a:pt x="4112" y="1"/>
                    <a:pt x="2521" y="948"/>
                    <a:pt x="1768" y="1658"/>
                  </a:cubicBezTo>
                  <a:cubicBezTo>
                    <a:pt x="267" y="3026"/>
                    <a:pt x="0" y="4427"/>
                    <a:pt x="101" y="5561"/>
                  </a:cubicBezTo>
                  <a:cubicBezTo>
                    <a:pt x="185" y="6729"/>
                    <a:pt x="895" y="7192"/>
                    <a:pt x="1876" y="7192"/>
                  </a:cubicBezTo>
                  <a:cubicBezTo>
                    <a:pt x="4791" y="7192"/>
                    <a:pt x="10095" y="3105"/>
                    <a:pt x="8473" y="1258"/>
                  </a:cubicBezTo>
                  <a:cubicBezTo>
                    <a:pt x="7664" y="337"/>
                    <a:pt x="6692" y="1"/>
                    <a:pt x="5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4480025" y="1429675"/>
              <a:ext cx="170400" cy="63275"/>
            </a:xfrm>
            <a:custGeom>
              <a:rect b="b" l="l" r="r" t="t"/>
              <a:pathLst>
                <a:path extrusionOk="0" h="2531" w="6816">
                  <a:moveTo>
                    <a:pt x="2693" y="0"/>
                  </a:moveTo>
                  <a:cubicBezTo>
                    <a:pt x="2524" y="0"/>
                    <a:pt x="2359" y="23"/>
                    <a:pt x="2203" y="72"/>
                  </a:cubicBezTo>
                  <a:cubicBezTo>
                    <a:pt x="1" y="739"/>
                    <a:pt x="1535" y="2174"/>
                    <a:pt x="4437" y="2507"/>
                  </a:cubicBezTo>
                  <a:cubicBezTo>
                    <a:pt x="4573" y="2523"/>
                    <a:pt x="4696" y="2531"/>
                    <a:pt x="4805" y="2531"/>
                  </a:cubicBezTo>
                  <a:cubicBezTo>
                    <a:pt x="6816" y="2531"/>
                    <a:pt x="4491" y="0"/>
                    <a:pt x="2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4337425" y="1611425"/>
              <a:ext cx="103625" cy="89725"/>
            </a:xfrm>
            <a:custGeom>
              <a:rect b="b" l="l" r="r" t="t"/>
              <a:pathLst>
                <a:path extrusionOk="0" h="3589" w="4145">
                  <a:moveTo>
                    <a:pt x="1623" y="0"/>
                  </a:moveTo>
                  <a:cubicBezTo>
                    <a:pt x="1517" y="0"/>
                    <a:pt x="1409" y="13"/>
                    <a:pt x="1302" y="41"/>
                  </a:cubicBezTo>
                  <a:cubicBezTo>
                    <a:pt x="234" y="308"/>
                    <a:pt x="1" y="1475"/>
                    <a:pt x="601" y="2309"/>
                  </a:cubicBezTo>
                  <a:cubicBezTo>
                    <a:pt x="1102" y="2976"/>
                    <a:pt x="1836" y="3443"/>
                    <a:pt x="2669" y="3577"/>
                  </a:cubicBezTo>
                  <a:cubicBezTo>
                    <a:pt x="2736" y="3585"/>
                    <a:pt x="2801" y="3589"/>
                    <a:pt x="2862" y="3589"/>
                  </a:cubicBezTo>
                  <a:cubicBezTo>
                    <a:pt x="3816" y="3589"/>
                    <a:pt x="4144" y="2651"/>
                    <a:pt x="3737" y="1742"/>
                  </a:cubicBezTo>
                  <a:cubicBezTo>
                    <a:pt x="3408" y="965"/>
                    <a:pt x="2544" y="0"/>
                    <a:pt x="162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4480025" y="2602300"/>
              <a:ext cx="388650" cy="1776300"/>
            </a:xfrm>
            <a:custGeom>
              <a:rect b="b" l="l" r="r" t="t"/>
              <a:pathLst>
                <a:path extrusionOk="0" h="71052" w="15546">
                  <a:moveTo>
                    <a:pt x="11709" y="1"/>
                  </a:moveTo>
                  <a:lnTo>
                    <a:pt x="1" y="868"/>
                  </a:lnTo>
                  <a:cubicBezTo>
                    <a:pt x="1" y="868"/>
                    <a:pt x="868" y="4571"/>
                    <a:pt x="1836" y="9975"/>
                  </a:cubicBezTo>
                  <a:cubicBezTo>
                    <a:pt x="3170" y="17513"/>
                    <a:pt x="3704" y="19915"/>
                    <a:pt x="4738" y="25886"/>
                  </a:cubicBezTo>
                  <a:cubicBezTo>
                    <a:pt x="5572" y="30656"/>
                    <a:pt x="5071" y="35092"/>
                    <a:pt x="5238" y="38261"/>
                  </a:cubicBezTo>
                  <a:cubicBezTo>
                    <a:pt x="5738" y="48669"/>
                    <a:pt x="2469" y="71052"/>
                    <a:pt x="2469" y="71052"/>
                  </a:cubicBezTo>
                  <a:lnTo>
                    <a:pt x="8140" y="70985"/>
                  </a:lnTo>
                  <a:cubicBezTo>
                    <a:pt x="8140" y="70985"/>
                    <a:pt x="15312" y="47802"/>
                    <a:pt x="15445" y="37194"/>
                  </a:cubicBezTo>
                  <a:cubicBezTo>
                    <a:pt x="15545" y="26987"/>
                    <a:pt x="11709" y="1"/>
                    <a:pt x="1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4319650" y="1542750"/>
              <a:ext cx="112500" cy="95525"/>
            </a:xfrm>
            <a:custGeom>
              <a:rect b="b" l="l" r="r" t="t"/>
              <a:pathLst>
                <a:path extrusionOk="0" h="3821" w="4500">
                  <a:moveTo>
                    <a:pt x="1334" y="1"/>
                  </a:moveTo>
                  <a:cubicBezTo>
                    <a:pt x="0" y="1"/>
                    <a:pt x="630" y="1758"/>
                    <a:pt x="2580" y="3388"/>
                  </a:cubicBezTo>
                  <a:cubicBezTo>
                    <a:pt x="2950" y="3692"/>
                    <a:pt x="3235" y="3820"/>
                    <a:pt x="3444" y="3820"/>
                  </a:cubicBezTo>
                  <a:cubicBezTo>
                    <a:pt x="4499" y="3820"/>
                    <a:pt x="3633" y="564"/>
                    <a:pt x="2046" y="119"/>
                  </a:cubicBezTo>
                  <a:cubicBezTo>
                    <a:pt x="1766" y="38"/>
                    <a:pt x="1529" y="1"/>
                    <a:pt x="1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4599300" y="3249425"/>
              <a:ext cx="266875" cy="783925"/>
            </a:xfrm>
            <a:custGeom>
              <a:rect b="b" l="l" r="r" t="t"/>
              <a:pathLst>
                <a:path extrusionOk="0" h="31357" w="10675">
                  <a:moveTo>
                    <a:pt x="0" y="1"/>
                  </a:moveTo>
                  <a:cubicBezTo>
                    <a:pt x="367" y="2469"/>
                    <a:pt x="534" y="5004"/>
                    <a:pt x="467" y="7506"/>
                  </a:cubicBezTo>
                  <a:cubicBezTo>
                    <a:pt x="1468" y="10275"/>
                    <a:pt x="2302" y="12877"/>
                    <a:pt x="2902" y="15212"/>
                  </a:cubicBezTo>
                  <a:cubicBezTo>
                    <a:pt x="3936" y="19281"/>
                    <a:pt x="5571" y="25419"/>
                    <a:pt x="7172" y="31357"/>
                  </a:cubicBezTo>
                  <a:cubicBezTo>
                    <a:pt x="8906" y="24418"/>
                    <a:pt x="10608" y="16413"/>
                    <a:pt x="10674" y="1127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4326600" y="2613975"/>
              <a:ext cx="807250" cy="1778800"/>
            </a:xfrm>
            <a:custGeom>
              <a:rect b="b" l="l" r="r" t="t"/>
              <a:pathLst>
                <a:path extrusionOk="0" h="71152" w="32290">
                  <a:moveTo>
                    <a:pt x="11508" y="1"/>
                  </a:moveTo>
                  <a:lnTo>
                    <a:pt x="0" y="835"/>
                  </a:lnTo>
                  <a:cubicBezTo>
                    <a:pt x="501" y="9608"/>
                    <a:pt x="11308" y="27420"/>
                    <a:pt x="15211" y="38662"/>
                  </a:cubicBezTo>
                  <a:cubicBezTo>
                    <a:pt x="18647" y="48569"/>
                    <a:pt x="26953" y="71152"/>
                    <a:pt x="26953" y="71152"/>
                  </a:cubicBezTo>
                  <a:lnTo>
                    <a:pt x="32290" y="68116"/>
                  </a:lnTo>
                  <a:cubicBezTo>
                    <a:pt x="32290" y="68116"/>
                    <a:pt x="26653" y="40730"/>
                    <a:pt x="23150" y="30556"/>
                  </a:cubicBezTo>
                  <a:cubicBezTo>
                    <a:pt x="19948" y="21283"/>
                    <a:pt x="11508" y="1"/>
                    <a:pt x="1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4967875" y="4250975"/>
              <a:ext cx="183500" cy="149300"/>
            </a:xfrm>
            <a:custGeom>
              <a:rect b="b" l="l" r="r" t="t"/>
              <a:pathLst>
                <a:path extrusionOk="0" h="5972" w="7340">
                  <a:moveTo>
                    <a:pt x="6939" y="1"/>
                  </a:moveTo>
                  <a:lnTo>
                    <a:pt x="1" y="4070"/>
                  </a:lnTo>
                  <a:lnTo>
                    <a:pt x="1068" y="5972"/>
                  </a:lnTo>
                  <a:lnTo>
                    <a:pt x="7339" y="2403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4531750" y="4321875"/>
              <a:ext cx="188475" cy="60050"/>
            </a:xfrm>
            <a:custGeom>
              <a:rect b="b" l="l" r="r" t="t"/>
              <a:pathLst>
                <a:path extrusionOk="0" h="2402" w="7539">
                  <a:moveTo>
                    <a:pt x="7539" y="0"/>
                  </a:moveTo>
                  <a:lnTo>
                    <a:pt x="0" y="234"/>
                  </a:lnTo>
                  <a:lnTo>
                    <a:pt x="33" y="2402"/>
                  </a:lnTo>
                  <a:lnTo>
                    <a:pt x="6772" y="2302"/>
                  </a:lnTo>
                  <a:lnTo>
                    <a:pt x="7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4492550" y="1576500"/>
              <a:ext cx="17525" cy="24275"/>
            </a:xfrm>
            <a:custGeom>
              <a:rect b="b" l="l" r="r" t="t"/>
              <a:pathLst>
                <a:path extrusionOk="0" h="971" w="701">
                  <a:moveTo>
                    <a:pt x="339" y="0"/>
                  </a:moveTo>
                  <a:cubicBezTo>
                    <a:pt x="326" y="0"/>
                    <a:pt x="313" y="1"/>
                    <a:pt x="301" y="3"/>
                  </a:cubicBezTo>
                  <a:cubicBezTo>
                    <a:pt x="134" y="3"/>
                    <a:pt x="0" y="270"/>
                    <a:pt x="34" y="504"/>
                  </a:cubicBezTo>
                  <a:cubicBezTo>
                    <a:pt x="67" y="771"/>
                    <a:pt x="200" y="971"/>
                    <a:pt x="401" y="971"/>
                  </a:cubicBezTo>
                  <a:cubicBezTo>
                    <a:pt x="567" y="937"/>
                    <a:pt x="701" y="737"/>
                    <a:pt x="667" y="470"/>
                  </a:cubicBezTo>
                  <a:cubicBezTo>
                    <a:pt x="667" y="221"/>
                    <a:pt x="521" y="0"/>
                    <a:pt x="3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4585950" y="1570650"/>
              <a:ext cx="16700" cy="24300"/>
            </a:xfrm>
            <a:custGeom>
              <a:rect b="b" l="l" r="r" t="t"/>
              <a:pathLst>
                <a:path extrusionOk="0" h="972" w="668">
                  <a:moveTo>
                    <a:pt x="333" y="1"/>
                  </a:moveTo>
                  <a:cubicBezTo>
                    <a:pt x="322" y="1"/>
                    <a:pt x="311" y="2"/>
                    <a:pt x="301" y="4"/>
                  </a:cubicBezTo>
                  <a:cubicBezTo>
                    <a:pt x="134" y="4"/>
                    <a:pt x="0" y="237"/>
                    <a:pt x="0" y="504"/>
                  </a:cubicBezTo>
                  <a:cubicBezTo>
                    <a:pt x="0" y="771"/>
                    <a:pt x="200" y="971"/>
                    <a:pt x="367" y="971"/>
                  </a:cubicBezTo>
                  <a:cubicBezTo>
                    <a:pt x="534" y="971"/>
                    <a:pt x="667" y="738"/>
                    <a:pt x="667" y="471"/>
                  </a:cubicBezTo>
                  <a:cubicBezTo>
                    <a:pt x="636" y="221"/>
                    <a:pt x="488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4562600" y="1588250"/>
              <a:ext cx="35875" cy="64650"/>
            </a:xfrm>
            <a:custGeom>
              <a:rect b="b" l="l" r="r" t="t"/>
              <a:pathLst>
                <a:path extrusionOk="0" h="2586" w="1435">
                  <a:moveTo>
                    <a:pt x="0" y="0"/>
                  </a:moveTo>
                  <a:lnTo>
                    <a:pt x="200" y="2569"/>
                  </a:lnTo>
                  <a:cubicBezTo>
                    <a:pt x="275" y="2580"/>
                    <a:pt x="350" y="2586"/>
                    <a:pt x="426" y="2586"/>
                  </a:cubicBezTo>
                  <a:cubicBezTo>
                    <a:pt x="790" y="2586"/>
                    <a:pt x="1158" y="2456"/>
                    <a:pt x="1435" y="2235"/>
                  </a:cubicBezTo>
                  <a:cubicBezTo>
                    <a:pt x="868" y="1568"/>
                    <a:pt x="367" y="801"/>
                    <a:pt x="0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4498875" y="1649750"/>
              <a:ext cx="52075" cy="22750"/>
            </a:xfrm>
            <a:custGeom>
              <a:rect b="b" l="l" r="r" t="t"/>
              <a:pathLst>
                <a:path extrusionOk="0" h="910" w="2083">
                  <a:moveTo>
                    <a:pt x="112" y="1"/>
                  </a:moveTo>
                  <a:cubicBezTo>
                    <a:pt x="53" y="1"/>
                    <a:pt x="0" y="71"/>
                    <a:pt x="48" y="142"/>
                  </a:cubicBezTo>
                  <a:cubicBezTo>
                    <a:pt x="448" y="609"/>
                    <a:pt x="1048" y="876"/>
                    <a:pt x="1649" y="909"/>
                  </a:cubicBezTo>
                  <a:lnTo>
                    <a:pt x="2016" y="909"/>
                  </a:lnTo>
                  <a:cubicBezTo>
                    <a:pt x="2049" y="876"/>
                    <a:pt x="2082" y="843"/>
                    <a:pt x="2082" y="809"/>
                  </a:cubicBezTo>
                  <a:cubicBezTo>
                    <a:pt x="2082" y="776"/>
                    <a:pt x="2016" y="743"/>
                    <a:pt x="1982" y="743"/>
                  </a:cubicBezTo>
                  <a:cubicBezTo>
                    <a:pt x="1915" y="749"/>
                    <a:pt x="1847" y="753"/>
                    <a:pt x="1779" y="753"/>
                  </a:cubicBezTo>
                  <a:cubicBezTo>
                    <a:pt x="1182" y="753"/>
                    <a:pt x="601" y="492"/>
                    <a:pt x="181" y="42"/>
                  </a:cubicBezTo>
                  <a:cubicBezTo>
                    <a:pt x="161" y="13"/>
                    <a:pt x="136" y="1"/>
                    <a:pt x="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4475025" y="1541550"/>
              <a:ext cx="37550" cy="25050"/>
            </a:xfrm>
            <a:custGeom>
              <a:rect b="b" l="l" r="r" t="t"/>
              <a:pathLst>
                <a:path extrusionOk="0" h="1002" w="1502">
                  <a:moveTo>
                    <a:pt x="1302" y="0"/>
                  </a:moveTo>
                  <a:cubicBezTo>
                    <a:pt x="768" y="34"/>
                    <a:pt x="301" y="301"/>
                    <a:pt x="34" y="734"/>
                  </a:cubicBezTo>
                  <a:cubicBezTo>
                    <a:pt x="1" y="801"/>
                    <a:pt x="1" y="901"/>
                    <a:pt x="101" y="968"/>
                  </a:cubicBezTo>
                  <a:cubicBezTo>
                    <a:pt x="101" y="968"/>
                    <a:pt x="134" y="968"/>
                    <a:pt x="168" y="1001"/>
                  </a:cubicBezTo>
                  <a:cubicBezTo>
                    <a:pt x="234" y="1001"/>
                    <a:pt x="301" y="968"/>
                    <a:pt x="334" y="901"/>
                  </a:cubicBezTo>
                  <a:cubicBezTo>
                    <a:pt x="535" y="567"/>
                    <a:pt x="901" y="334"/>
                    <a:pt x="1302" y="301"/>
                  </a:cubicBezTo>
                  <a:cubicBezTo>
                    <a:pt x="1502" y="301"/>
                    <a:pt x="1502" y="0"/>
                    <a:pt x="1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4586775" y="1515700"/>
              <a:ext cx="35050" cy="25875"/>
            </a:xfrm>
            <a:custGeom>
              <a:rect b="b" l="l" r="r" t="t"/>
              <a:pathLst>
                <a:path extrusionOk="0" h="1035" w="1402">
                  <a:moveTo>
                    <a:pt x="167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34"/>
                    <a:pt x="67" y="300"/>
                    <a:pt x="134" y="300"/>
                  </a:cubicBezTo>
                  <a:cubicBezTo>
                    <a:pt x="534" y="367"/>
                    <a:pt x="901" y="601"/>
                    <a:pt x="1101" y="968"/>
                  </a:cubicBezTo>
                  <a:cubicBezTo>
                    <a:pt x="1101" y="1001"/>
                    <a:pt x="1168" y="1034"/>
                    <a:pt x="1202" y="1034"/>
                  </a:cubicBezTo>
                  <a:lnTo>
                    <a:pt x="1302" y="1034"/>
                  </a:lnTo>
                  <a:cubicBezTo>
                    <a:pt x="1368" y="968"/>
                    <a:pt x="1402" y="868"/>
                    <a:pt x="1368" y="801"/>
                  </a:cubicBezTo>
                  <a:cubicBezTo>
                    <a:pt x="1101" y="367"/>
                    <a:pt x="668" y="67"/>
                    <a:pt x="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158025" y="4409425"/>
              <a:ext cx="36725" cy="34600"/>
            </a:xfrm>
            <a:custGeom>
              <a:rect b="b" l="l" r="r" t="t"/>
              <a:pathLst>
                <a:path extrusionOk="0" h="1384" w="1469">
                  <a:moveTo>
                    <a:pt x="1134" y="168"/>
                  </a:moveTo>
                  <a:cubicBezTo>
                    <a:pt x="1168" y="168"/>
                    <a:pt x="1201" y="168"/>
                    <a:pt x="1235" y="234"/>
                  </a:cubicBezTo>
                  <a:cubicBezTo>
                    <a:pt x="1301" y="301"/>
                    <a:pt x="1301" y="434"/>
                    <a:pt x="1268" y="534"/>
                  </a:cubicBezTo>
                  <a:cubicBezTo>
                    <a:pt x="1169" y="765"/>
                    <a:pt x="812" y="995"/>
                    <a:pt x="291" y="1161"/>
                  </a:cubicBezTo>
                  <a:lnTo>
                    <a:pt x="291" y="1161"/>
                  </a:lnTo>
                  <a:cubicBezTo>
                    <a:pt x="555" y="702"/>
                    <a:pt x="908" y="168"/>
                    <a:pt x="1134" y="168"/>
                  </a:cubicBezTo>
                  <a:close/>
                  <a:moveTo>
                    <a:pt x="1134" y="1"/>
                  </a:moveTo>
                  <a:cubicBezTo>
                    <a:pt x="701" y="1"/>
                    <a:pt x="100" y="1135"/>
                    <a:pt x="34" y="1268"/>
                  </a:cubicBezTo>
                  <a:cubicBezTo>
                    <a:pt x="0" y="1302"/>
                    <a:pt x="0" y="1335"/>
                    <a:pt x="34" y="1368"/>
                  </a:cubicBezTo>
                  <a:cubicBezTo>
                    <a:pt x="34" y="1368"/>
                    <a:pt x="49" y="1383"/>
                    <a:pt x="68" y="1383"/>
                  </a:cubicBezTo>
                  <a:cubicBezTo>
                    <a:pt x="78" y="1383"/>
                    <a:pt x="89" y="1380"/>
                    <a:pt x="100" y="1368"/>
                  </a:cubicBezTo>
                  <a:cubicBezTo>
                    <a:pt x="401" y="1302"/>
                    <a:pt x="667" y="1202"/>
                    <a:pt x="934" y="1068"/>
                  </a:cubicBezTo>
                  <a:cubicBezTo>
                    <a:pt x="1134" y="968"/>
                    <a:pt x="1301" y="801"/>
                    <a:pt x="1401" y="601"/>
                  </a:cubicBezTo>
                  <a:cubicBezTo>
                    <a:pt x="1468" y="434"/>
                    <a:pt x="1435" y="268"/>
                    <a:pt x="1335" y="134"/>
                  </a:cubicBezTo>
                  <a:cubicBezTo>
                    <a:pt x="1301" y="67"/>
                    <a:pt x="1201" y="1"/>
                    <a:pt x="1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148850" y="4401025"/>
              <a:ext cx="24200" cy="42625"/>
            </a:xfrm>
            <a:custGeom>
              <a:rect b="b" l="l" r="r" t="t"/>
              <a:pathLst>
                <a:path extrusionOk="0" h="1705" w="968">
                  <a:moveTo>
                    <a:pt x="546" y="174"/>
                  </a:moveTo>
                  <a:cubicBezTo>
                    <a:pt x="586" y="174"/>
                    <a:pt x="601" y="203"/>
                    <a:pt x="601" y="203"/>
                  </a:cubicBezTo>
                  <a:cubicBezTo>
                    <a:pt x="768" y="370"/>
                    <a:pt x="668" y="1071"/>
                    <a:pt x="501" y="1438"/>
                  </a:cubicBezTo>
                  <a:cubicBezTo>
                    <a:pt x="334" y="1104"/>
                    <a:pt x="267" y="737"/>
                    <a:pt x="301" y="337"/>
                  </a:cubicBezTo>
                  <a:cubicBezTo>
                    <a:pt x="334" y="270"/>
                    <a:pt x="367" y="237"/>
                    <a:pt x="434" y="203"/>
                  </a:cubicBezTo>
                  <a:lnTo>
                    <a:pt x="467" y="203"/>
                  </a:lnTo>
                  <a:cubicBezTo>
                    <a:pt x="501" y="181"/>
                    <a:pt x="527" y="174"/>
                    <a:pt x="546" y="174"/>
                  </a:cubicBezTo>
                  <a:close/>
                  <a:moveTo>
                    <a:pt x="526" y="0"/>
                  </a:moveTo>
                  <a:cubicBezTo>
                    <a:pt x="482" y="0"/>
                    <a:pt x="439" y="11"/>
                    <a:pt x="401" y="37"/>
                  </a:cubicBezTo>
                  <a:cubicBezTo>
                    <a:pt x="301" y="70"/>
                    <a:pt x="201" y="170"/>
                    <a:pt x="167" y="270"/>
                  </a:cubicBezTo>
                  <a:cubicBezTo>
                    <a:pt x="0" y="737"/>
                    <a:pt x="401" y="1638"/>
                    <a:pt x="401" y="1671"/>
                  </a:cubicBezTo>
                  <a:cubicBezTo>
                    <a:pt x="434" y="1704"/>
                    <a:pt x="434" y="1704"/>
                    <a:pt x="467" y="1704"/>
                  </a:cubicBezTo>
                  <a:lnTo>
                    <a:pt x="534" y="1704"/>
                  </a:lnTo>
                  <a:cubicBezTo>
                    <a:pt x="534" y="1704"/>
                    <a:pt x="534" y="1671"/>
                    <a:pt x="534" y="1671"/>
                  </a:cubicBezTo>
                  <a:cubicBezTo>
                    <a:pt x="768" y="1337"/>
                    <a:pt x="968" y="370"/>
                    <a:pt x="734" y="70"/>
                  </a:cubicBezTo>
                  <a:cubicBezTo>
                    <a:pt x="672" y="29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4649325" y="4472750"/>
              <a:ext cx="52550" cy="21675"/>
            </a:xfrm>
            <a:custGeom>
              <a:rect b="b" l="l" r="r" t="t"/>
              <a:pathLst>
                <a:path extrusionOk="0" h="867" w="2102">
                  <a:moveTo>
                    <a:pt x="1745" y="159"/>
                  </a:moveTo>
                  <a:cubicBezTo>
                    <a:pt x="1780" y="159"/>
                    <a:pt x="1810" y="163"/>
                    <a:pt x="1835" y="170"/>
                  </a:cubicBezTo>
                  <a:lnTo>
                    <a:pt x="1868" y="203"/>
                  </a:lnTo>
                  <a:cubicBezTo>
                    <a:pt x="1902" y="203"/>
                    <a:pt x="1935" y="236"/>
                    <a:pt x="1935" y="270"/>
                  </a:cubicBezTo>
                  <a:cubicBezTo>
                    <a:pt x="1935" y="370"/>
                    <a:pt x="1902" y="470"/>
                    <a:pt x="1835" y="537"/>
                  </a:cubicBezTo>
                  <a:cubicBezTo>
                    <a:pt x="1708" y="642"/>
                    <a:pt x="1435" y="708"/>
                    <a:pt x="1065" y="708"/>
                  </a:cubicBezTo>
                  <a:cubicBezTo>
                    <a:pt x="850" y="708"/>
                    <a:pt x="603" y="686"/>
                    <a:pt x="334" y="637"/>
                  </a:cubicBezTo>
                  <a:cubicBezTo>
                    <a:pt x="811" y="398"/>
                    <a:pt x="1449" y="159"/>
                    <a:pt x="1745" y="159"/>
                  </a:cubicBezTo>
                  <a:close/>
                  <a:moveTo>
                    <a:pt x="1747" y="0"/>
                  </a:moveTo>
                  <a:cubicBezTo>
                    <a:pt x="1222" y="0"/>
                    <a:pt x="184" y="545"/>
                    <a:pt x="67" y="603"/>
                  </a:cubicBezTo>
                  <a:cubicBezTo>
                    <a:pt x="34" y="637"/>
                    <a:pt x="0" y="670"/>
                    <a:pt x="0" y="703"/>
                  </a:cubicBezTo>
                  <a:cubicBezTo>
                    <a:pt x="34" y="737"/>
                    <a:pt x="34" y="737"/>
                    <a:pt x="67" y="770"/>
                  </a:cubicBezTo>
                  <a:cubicBezTo>
                    <a:pt x="340" y="818"/>
                    <a:pt x="697" y="866"/>
                    <a:pt x="1035" y="866"/>
                  </a:cubicBezTo>
                  <a:cubicBezTo>
                    <a:pt x="1401" y="866"/>
                    <a:pt x="1745" y="810"/>
                    <a:pt x="1935" y="637"/>
                  </a:cubicBezTo>
                  <a:cubicBezTo>
                    <a:pt x="2035" y="537"/>
                    <a:pt x="2102" y="403"/>
                    <a:pt x="2069" y="270"/>
                  </a:cubicBezTo>
                  <a:cubicBezTo>
                    <a:pt x="2069" y="170"/>
                    <a:pt x="2035" y="103"/>
                    <a:pt x="1935" y="36"/>
                  </a:cubicBezTo>
                  <a:cubicBezTo>
                    <a:pt x="1885" y="11"/>
                    <a:pt x="1821" y="0"/>
                    <a:pt x="1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4649325" y="4454250"/>
              <a:ext cx="32550" cy="37775"/>
            </a:xfrm>
            <a:custGeom>
              <a:rect b="b" l="l" r="r" t="t"/>
              <a:pathLst>
                <a:path extrusionOk="0" h="1511" w="1302">
                  <a:moveTo>
                    <a:pt x="1001" y="142"/>
                  </a:moveTo>
                  <a:cubicBezTo>
                    <a:pt x="1068" y="142"/>
                    <a:pt x="1101" y="176"/>
                    <a:pt x="1101" y="243"/>
                  </a:cubicBezTo>
                  <a:cubicBezTo>
                    <a:pt x="1135" y="476"/>
                    <a:pt x="601" y="1043"/>
                    <a:pt x="201" y="1310"/>
                  </a:cubicBezTo>
                  <a:cubicBezTo>
                    <a:pt x="234" y="910"/>
                    <a:pt x="367" y="543"/>
                    <a:pt x="601" y="276"/>
                  </a:cubicBezTo>
                  <a:cubicBezTo>
                    <a:pt x="701" y="176"/>
                    <a:pt x="801" y="142"/>
                    <a:pt x="934" y="142"/>
                  </a:cubicBezTo>
                  <a:close/>
                  <a:moveTo>
                    <a:pt x="861" y="0"/>
                  </a:moveTo>
                  <a:cubicBezTo>
                    <a:pt x="743" y="0"/>
                    <a:pt x="611" y="60"/>
                    <a:pt x="501" y="142"/>
                  </a:cubicBezTo>
                  <a:cubicBezTo>
                    <a:pt x="101" y="476"/>
                    <a:pt x="0" y="1410"/>
                    <a:pt x="0" y="1443"/>
                  </a:cubicBezTo>
                  <a:cubicBezTo>
                    <a:pt x="0" y="1443"/>
                    <a:pt x="34" y="1477"/>
                    <a:pt x="34" y="1510"/>
                  </a:cubicBezTo>
                  <a:lnTo>
                    <a:pt x="134" y="1510"/>
                  </a:lnTo>
                  <a:cubicBezTo>
                    <a:pt x="534" y="1310"/>
                    <a:pt x="1301" y="576"/>
                    <a:pt x="1235" y="209"/>
                  </a:cubicBezTo>
                  <a:cubicBezTo>
                    <a:pt x="1235" y="109"/>
                    <a:pt x="1168" y="9"/>
                    <a:pt x="934" y="9"/>
                  </a:cubicBezTo>
                  <a:cubicBezTo>
                    <a:pt x="911" y="3"/>
                    <a:pt x="886" y="0"/>
                    <a:pt x="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4067250" y="1962675"/>
              <a:ext cx="271050" cy="610475"/>
            </a:xfrm>
            <a:custGeom>
              <a:rect b="b" l="l" r="r" t="t"/>
              <a:pathLst>
                <a:path extrusionOk="0" h="24419" w="10842">
                  <a:moveTo>
                    <a:pt x="6338" y="1"/>
                  </a:moveTo>
                  <a:cubicBezTo>
                    <a:pt x="5271" y="2036"/>
                    <a:pt x="4303" y="4070"/>
                    <a:pt x="3436" y="6138"/>
                  </a:cubicBezTo>
                  <a:cubicBezTo>
                    <a:pt x="2535" y="8240"/>
                    <a:pt x="1701" y="10341"/>
                    <a:pt x="934" y="12543"/>
                  </a:cubicBezTo>
                  <a:cubicBezTo>
                    <a:pt x="767" y="13077"/>
                    <a:pt x="601" y="13610"/>
                    <a:pt x="434" y="14211"/>
                  </a:cubicBezTo>
                  <a:lnTo>
                    <a:pt x="200" y="15045"/>
                  </a:lnTo>
                  <a:cubicBezTo>
                    <a:pt x="67" y="15512"/>
                    <a:pt x="0" y="16012"/>
                    <a:pt x="0" y="16513"/>
                  </a:cubicBezTo>
                  <a:cubicBezTo>
                    <a:pt x="0" y="17413"/>
                    <a:pt x="267" y="18280"/>
                    <a:pt x="701" y="19081"/>
                  </a:cubicBezTo>
                  <a:cubicBezTo>
                    <a:pt x="1068" y="19748"/>
                    <a:pt x="1535" y="20349"/>
                    <a:pt x="2068" y="20849"/>
                  </a:cubicBezTo>
                  <a:cubicBezTo>
                    <a:pt x="3002" y="21750"/>
                    <a:pt x="4036" y="22483"/>
                    <a:pt x="5171" y="23051"/>
                  </a:cubicBezTo>
                  <a:cubicBezTo>
                    <a:pt x="5704" y="23351"/>
                    <a:pt x="6271" y="23584"/>
                    <a:pt x="6805" y="23818"/>
                  </a:cubicBezTo>
                  <a:cubicBezTo>
                    <a:pt x="7372" y="24051"/>
                    <a:pt x="7939" y="24251"/>
                    <a:pt x="8540" y="24418"/>
                  </a:cubicBezTo>
                  <a:lnTo>
                    <a:pt x="9540" y="22117"/>
                  </a:lnTo>
                  <a:cubicBezTo>
                    <a:pt x="7839" y="20949"/>
                    <a:pt x="6071" y="19581"/>
                    <a:pt x="5070" y="18180"/>
                  </a:cubicBezTo>
                  <a:cubicBezTo>
                    <a:pt x="4837" y="17880"/>
                    <a:pt x="4670" y="17580"/>
                    <a:pt x="4537" y="17213"/>
                  </a:cubicBezTo>
                  <a:cubicBezTo>
                    <a:pt x="4437" y="17013"/>
                    <a:pt x="4437" y="16813"/>
                    <a:pt x="4470" y="16579"/>
                  </a:cubicBezTo>
                  <a:cubicBezTo>
                    <a:pt x="4503" y="16513"/>
                    <a:pt x="4503" y="16446"/>
                    <a:pt x="4537" y="16412"/>
                  </a:cubicBezTo>
                  <a:lnTo>
                    <a:pt x="4804" y="15679"/>
                  </a:lnTo>
                  <a:cubicBezTo>
                    <a:pt x="4970" y="15178"/>
                    <a:pt x="5204" y="14678"/>
                    <a:pt x="5404" y="14178"/>
                  </a:cubicBezTo>
                  <a:cubicBezTo>
                    <a:pt x="5804" y="13210"/>
                    <a:pt x="6238" y="12209"/>
                    <a:pt x="6672" y="11209"/>
                  </a:cubicBezTo>
                  <a:cubicBezTo>
                    <a:pt x="7105" y="10208"/>
                    <a:pt x="7572" y="9241"/>
                    <a:pt x="8039" y="8240"/>
                  </a:cubicBezTo>
                  <a:cubicBezTo>
                    <a:pt x="8940" y="6272"/>
                    <a:pt x="9907" y="4270"/>
                    <a:pt x="10841" y="2336"/>
                  </a:cubicBezTo>
                  <a:lnTo>
                    <a:pt x="633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4094750" y="1904375"/>
              <a:ext cx="296600" cy="367725"/>
            </a:xfrm>
            <a:custGeom>
              <a:rect b="b" l="l" r="r" t="t"/>
              <a:pathLst>
                <a:path extrusionOk="0" h="14709" w="11864">
                  <a:moveTo>
                    <a:pt x="7848" y="1"/>
                  </a:moveTo>
                  <a:cubicBezTo>
                    <a:pt x="7305" y="1"/>
                    <a:pt x="6709" y="97"/>
                    <a:pt x="6072" y="298"/>
                  </a:cubicBezTo>
                  <a:cubicBezTo>
                    <a:pt x="3003" y="1265"/>
                    <a:pt x="1" y="11606"/>
                    <a:pt x="1" y="11606"/>
                  </a:cubicBezTo>
                  <a:lnTo>
                    <a:pt x="7073" y="14708"/>
                  </a:lnTo>
                  <a:cubicBezTo>
                    <a:pt x="7073" y="14708"/>
                    <a:pt x="9374" y="9705"/>
                    <a:pt x="10675" y="5769"/>
                  </a:cubicBezTo>
                  <a:cubicBezTo>
                    <a:pt x="11863" y="2233"/>
                    <a:pt x="10466" y="1"/>
                    <a:pt x="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4249875" y="2508900"/>
              <a:ext cx="110925" cy="102600"/>
            </a:xfrm>
            <a:custGeom>
              <a:rect b="b" l="l" r="r" t="t"/>
              <a:pathLst>
                <a:path extrusionOk="0" h="4104" w="4437">
                  <a:moveTo>
                    <a:pt x="1034" y="1"/>
                  </a:moveTo>
                  <a:lnTo>
                    <a:pt x="34" y="1769"/>
                  </a:lnTo>
                  <a:cubicBezTo>
                    <a:pt x="0" y="3403"/>
                    <a:pt x="3036" y="4104"/>
                    <a:pt x="3036" y="4104"/>
                  </a:cubicBezTo>
                  <a:lnTo>
                    <a:pt x="4437" y="3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4322330" y="2517250"/>
              <a:ext cx="107600" cy="120100"/>
            </a:xfrm>
            <a:custGeom>
              <a:rect b="b" l="l" r="r" t="t"/>
              <a:pathLst>
                <a:path extrusionOk="0" h="4804" w="4304">
                  <a:moveTo>
                    <a:pt x="1369" y="0"/>
                  </a:moveTo>
                  <a:lnTo>
                    <a:pt x="1" y="3770"/>
                  </a:lnTo>
                  <a:lnTo>
                    <a:pt x="2503" y="4804"/>
                  </a:lnTo>
                  <a:lnTo>
                    <a:pt x="4304" y="1701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4422725" y="1514700"/>
              <a:ext cx="134900" cy="115275"/>
            </a:xfrm>
            <a:custGeom>
              <a:rect b="b" l="l" r="r" t="t"/>
              <a:pathLst>
                <a:path extrusionOk="0" h="4611" w="5396">
                  <a:moveTo>
                    <a:pt x="3094" y="207"/>
                  </a:moveTo>
                  <a:lnTo>
                    <a:pt x="3094" y="240"/>
                  </a:lnTo>
                  <a:cubicBezTo>
                    <a:pt x="3113" y="240"/>
                    <a:pt x="3133" y="240"/>
                    <a:pt x="3152" y="240"/>
                  </a:cubicBezTo>
                  <a:cubicBezTo>
                    <a:pt x="4260" y="240"/>
                    <a:pt x="5162" y="1161"/>
                    <a:pt x="5162" y="2309"/>
                  </a:cubicBezTo>
                  <a:cubicBezTo>
                    <a:pt x="5162" y="3552"/>
                    <a:pt x="4134" y="4382"/>
                    <a:pt x="3067" y="4382"/>
                  </a:cubicBezTo>
                  <a:cubicBezTo>
                    <a:pt x="2560" y="4382"/>
                    <a:pt x="2045" y="4195"/>
                    <a:pt x="1626" y="3776"/>
                  </a:cubicBezTo>
                  <a:cubicBezTo>
                    <a:pt x="292" y="2442"/>
                    <a:pt x="1226" y="207"/>
                    <a:pt x="3094" y="207"/>
                  </a:cubicBezTo>
                  <a:close/>
                  <a:moveTo>
                    <a:pt x="3051" y="0"/>
                  </a:moveTo>
                  <a:cubicBezTo>
                    <a:pt x="2482" y="0"/>
                    <a:pt x="1901" y="209"/>
                    <a:pt x="1426" y="674"/>
                  </a:cubicBezTo>
                  <a:cubicBezTo>
                    <a:pt x="1" y="2132"/>
                    <a:pt x="1012" y="4611"/>
                    <a:pt x="3053" y="4611"/>
                  </a:cubicBezTo>
                  <a:cubicBezTo>
                    <a:pt x="3066" y="4611"/>
                    <a:pt x="3080" y="4610"/>
                    <a:pt x="3094" y="4610"/>
                  </a:cubicBezTo>
                  <a:cubicBezTo>
                    <a:pt x="4361" y="4610"/>
                    <a:pt x="5362" y="3576"/>
                    <a:pt x="5395" y="2309"/>
                  </a:cubicBezTo>
                  <a:cubicBezTo>
                    <a:pt x="5373" y="910"/>
                    <a:pt x="4237" y="0"/>
                    <a:pt x="3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4548425" y="1514700"/>
              <a:ext cx="134275" cy="115275"/>
            </a:xfrm>
            <a:custGeom>
              <a:rect b="b" l="l" r="r" t="t"/>
              <a:pathLst>
                <a:path extrusionOk="0" h="4611" w="5371">
                  <a:moveTo>
                    <a:pt x="3069" y="207"/>
                  </a:moveTo>
                  <a:lnTo>
                    <a:pt x="3069" y="240"/>
                  </a:lnTo>
                  <a:cubicBezTo>
                    <a:pt x="3089" y="240"/>
                    <a:pt x="3108" y="240"/>
                    <a:pt x="3128" y="240"/>
                  </a:cubicBezTo>
                  <a:cubicBezTo>
                    <a:pt x="4235" y="240"/>
                    <a:pt x="5138" y="1161"/>
                    <a:pt x="5171" y="2309"/>
                  </a:cubicBezTo>
                  <a:cubicBezTo>
                    <a:pt x="5171" y="3552"/>
                    <a:pt x="4128" y="4382"/>
                    <a:pt x="3051" y="4382"/>
                  </a:cubicBezTo>
                  <a:cubicBezTo>
                    <a:pt x="2539" y="4382"/>
                    <a:pt x="2020" y="4195"/>
                    <a:pt x="1601" y="3776"/>
                  </a:cubicBezTo>
                  <a:cubicBezTo>
                    <a:pt x="300" y="2442"/>
                    <a:pt x="1201" y="207"/>
                    <a:pt x="3069" y="207"/>
                  </a:cubicBezTo>
                  <a:close/>
                  <a:moveTo>
                    <a:pt x="3058" y="0"/>
                  </a:moveTo>
                  <a:cubicBezTo>
                    <a:pt x="2491" y="0"/>
                    <a:pt x="1910" y="209"/>
                    <a:pt x="1435" y="674"/>
                  </a:cubicBezTo>
                  <a:cubicBezTo>
                    <a:pt x="0" y="2142"/>
                    <a:pt x="1034" y="4610"/>
                    <a:pt x="3069" y="4610"/>
                  </a:cubicBezTo>
                  <a:cubicBezTo>
                    <a:pt x="4337" y="4610"/>
                    <a:pt x="5371" y="3576"/>
                    <a:pt x="5371" y="2309"/>
                  </a:cubicBezTo>
                  <a:cubicBezTo>
                    <a:pt x="5371" y="910"/>
                    <a:pt x="4243" y="0"/>
                    <a:pt x="3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Google Shape;863;p4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Background</a:t>
            </a:r>
            <a:endParaRPr>
              <a:solidFill>
                <a:srgbClr val="007FE0"/>
              </a:solidFill>
            </a:endParaRPr>
          </a:p>
        </p:txBody>
      </p:sp>
      <p:grpSp>
        <p:nvGrpSpPr>
          <p:cNvPr id="864" name="Google Shape;864;p4"/>
          <p:cNvGrpSpPr/>
          <p:nvPr/>
        </p:nvGrpSpPr>
        <p:grpSpPr>
          <a:xfrm>
            <a:off x="989563" y="632516"/>
            <a:ext cx="175278" cy="211378"/>
            <a:chOff x="1604075" y="238125"/>
            <a:chExt cx="4327850" cy="5219200"/>
          </a:xfrm>
        </p:grpSpPr>
        <p:sp>
          <p:nvSpPr>
            <p:cNvPr id="865" name="Google Shape;865;p4"/>
            <p:cNvSpPr/>
            <p:nvPr/>
          </p:nvSpPr>
          <p:spPr>
            <a:xfrm>
              <a:off x="1668500" y="238125"/>
              <a:ext cx="4263425" cy="5219200"/>
            </a:xfrm>
            <a:custGeom>
              <a:rect b="b" l="l" r="r" t="t"/>
              <a:pathLst>
                <a:path extrusionOk="0" h="208768" w="170537">
                  <a:moveTo>
                    <a:pt x="57444" y="0"/>
                  </a:moveTo>
                  <a:cubicBezTo>
                    <a:pt x="55421" y="0"/>
                    <a:pt x="53464" y="815"/>
                    <a:pt x="52029" y="2251"/>
                  </a:cubicBezTo>
                  <a:lnTo>
                    <a:pt x="2251" y="52061"/>
                  </a:lnTo>
                  <a:cubicBezTo>
                    <a:pt x="816" y="53464"/>
                    <a:pt x="0" y="55421"/>
                    <a:pt x="0" y="57444"/>
                  </a:cubicBezTo>
                  <a:lnTo>
                    <a:pt x="0" y="201134"/>
                  </a:lnTo>
                  <a:cubicBezTo>
                    <a:pt x="0" y="205342"/>
                    <a:pt x="3425" y="208767"/>
                    <a:pt x="7633" y="208767"/>
                  </a:cubicBezTo>
                  <a:lnTo>
                    <a:pt x="162904" y="208767"/>
                  </a:lnTo>
                  <a:cubicBezTo>
                    <a:pt x="167112" y="208767"/>
                    <a:pt x="170537" y="205342"/>
                    <a:pt x="170537" y="201134"/>
                  </a:cubicBezTo>
                  <a:lnTo>
                    <a:pt x="170537" y="7633"/>
                  </a:lnTo>
                  <a:cubicBezTo>
                    <a:pt x="170537" y="3425"/>
                    <a:pt x="167112" y="0"/>
                    <a:pt x="162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3800200" y="238125"/>
              <a:ext cx="2131725" cy="5219200"/>
            </a:xfrm>
            <a:custGeom>
              <a:rect b="b" l="l" r="r" t="t"/>
              <a:pathLst>
                <a:path extrusionOk="0" h="208768" w="85269">
                  <a:moveTo>
                    <a:pt x="1" y="0"/>
                  </a:moveTo>
                  <a:lnTo>
                    <a:pt x="1" y="208767"/>
                  </a:lnTo>
                  <a:lnTo>
                    <a:pt x="77636" y="208767"/>
                  </a:lnTo>
                  <a:cubicBezTo>
                    <a:pt x="81844" y="208767"/>
                    <a:pt x="85269" y="205342"/>
                    <a:pt x="85269" y="201134"/>
                  </a:cubicBezTo>
                  <a:lnTo>
                    <a:pt x="85269" y="7633"/>
                  </a:lnTo>
                  <a:cubicBezTo>
                    <a:pt x="85269" y="3425"/>
                    <a:pt x="81844" y="0"/>
                    <a:pt x="77636" y="0"/>
                  </a:cubicBez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1604075" y="238250"/>
              <a:ext cx="1691350" cy="1626800"/>
            </a:xfrm>
            <a:custGeom>
              <a:rect b="b" l="l" r="r" t="t"/>
              <a:pathLst>
                <a:path extrusionOk="0" h="65072" w="67654">
                  <a:moveTo>
                    <a:pt x="59948" y="0"/>
                  </a:moveTo>
                  <a:cubicBezTo>
                    <a:pt x="58070" y="0"/>
                    <a:pt x="56157" y="695"/>
                    <a:pt x="54606" y="2246"/>
                  </a:cubicBezTo>
                  <a:lnTo>
                    <a:pt x="4828" y="52056"/>
                  </a:lnTo>
                  <a:cubicBezTo>
                    <a:pt x="0" y="56851"/>
                    <a:pt x="3425" y="65072"/>
                    <a:pt x="10210" y="65072"/>
                  </a:cubicBezTo>
                  <a:lnTo>
                    <a:pt x="60021" y="65072"/>
                  </a:lnTo>
                  <a:cubicBezTo>
                    <a:pt x="64229" y="65072"/>
                    <a:pt x="67654" y="61647"/>
                    <a:pt x="67654" y="57439"/>
                  </a:cubicBezTo>
                  <a:lnTo>
                    <a:pt x="67654" y="7628"/>
                  </a:lnTo>
                  <a:cubicBezTo>
                    <a:pt x="67654" y="3038"/>
                    <a:pt x="63877" y="0"/>
                    <a:pt x="59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2494600" y="3742300"/>
              <a:ext cx="2611225" cy="382500"/>
            </a:xfrm>
            <a:custGeom>
              <a:rect b="b" l="l" r="r" t="t"/>
              <a:pathLst>
                <a:path extrusionOk="0" h="15300" w="104449">
                  <a:moveTo>
                    <a:pt x="7633" y="1"/>
                  </a:moveTo>
                  <a:cubicBezTo>
                    <a:pt x="3425" y="1"/>
                    <a:pt x="0" y="3426"/>
                    <a:pt x="0" y="7666"/>
                  </a:cubicBezTo>
                  <a:cubicBezTo>
                    <a:pt x="0" y="11874"/>
                    <a:pt x="3425" y="15299"/>
                    <a:pt x="7633" y="15299"/>
                  </a:cubicBezTo>
                  <a:lnTo>
                    <a:pt x="96816" y="15299"/>
                  </a:lnTo>
                  <a:cubicBezTo>
                    <a:pt x="101057" y="15299"/>
                    <a:pt x="104449" y="11874"/>
                    <a:pt x="104449" y="7666"/>
                  </a:cubicBezTo>
                  <a:cubicBezTo>
                    <a:pt x="104449" y="3426"/>
                    <a:pt x="101057" y="1"/>
                    <a:pt x="96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2494600" y="4411000"/>
              <a:ext cx="2611225" cy="382500"/>
            </a:xfrm>
            <a:custGeom>
              <a:rect b="b" l="l" r="r" t="t"/>
              <a:pathLst>
                <a:path extrusionOk="0" h="15300" w="104449">
                  <a:moveTo>
                    <a:pt x="7633" y="1"/>
                  </a:moveTo>
                  <a:cubicBezTo>
                    <a:pt x="3425" y="1"/>
                    <a:pt x="0" y="3426"/>
                    <a:pt x="0" y="7667"/>
                  </a:cubicBezTo>
                  <a:cubicBezTo>
                    <a:pt x="0" y="11874"/>
                    <a:pt x="3425" y="15300"/>
                    <a:pt x="7633" y="15300"/>
                  </a:cubicBezTo>
                  <a:lnTo>
                    <a:pt x="96816" y="15300"/>
                  </a:lnTo>
                  <a:cubicBezTo>
                    <a:pt x="101057" y="15300"/>
                    <a:pt x="104449" y="11874"/>
                    <a:pt x="104449" y="7667"/>
                  </a:cubicBezTo>
                  <a:cubicBezTo>
                    <a:pt x="104449" y="3426"/>
                    <a:pt x="101057" y="1"/>
                    <a:pt x="96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3114375" y="2032200"/>
              <a:ext cx="1370875" cy="1395350"/>
            </a:xfrm>
            <a:custGeom>
              <a:rect b="b" l="l" r="r" t="t"/>
              <a:pathLst>
                <a:path extrusionOk="0" h="55814" w="54835">
                  <a:moveTo>
                    <a:pt x="27434" y="1"/>
                  </a:moveTo>
                  <a:cubicBezTo>
                    <a:pt x="9656" y="1"/>
                    <a:pt x="0" y="20192"/>
                    <a:pt x="9623" y="34088"/>
                  </a:cubicBezTo>
                  <a:lnTo>
                    <a:pt x="2936" y="43842"/>
                  </a:lnTo>
                  <a:cubicBezTo>
                    <a:pt x="555" y="47332"/>
                    <a:pt x="1436" y="52095"/>
                    <a:pt x="4926" y="54476"/>
                  </a:cubicBezTo>
                  <a:cubicBezTo>
                    <a:pt x="6250" y="55379"/>
                    <a:pt x="7757" y="55813"/>
                    <a:pt x="9248" y="55813"/>
                  </a:cubicBezTo>
                  <a:cubicBezTo>
                    <a:pt x="11687" y="55813"/>
                    <a:pt x="14082" y="54652"/>
                    <a:pt x="15560" y="52486"/>
                  </a:cubicBezTo>
                  <a:lnTo>
                    <a:pt x="22410" y="42472"/>
                  </a:lnTo>
                  <a:cubicBezTo>
                    <a:pt x="24026" y="42835"/>
                    <a:pt x="25717" y="43022"/>
                    <a:pt x="27433" y="43022"/>
                  </a:cubicBezTo>
                  <a:cubicBezTo>
                    <a:pt x="29111" y="43022"/>
                    <a:pt x="30812" y="42843"/>
                    <a:pt x="32490" y="42472"/>
                  </a:cubicBezTo>
                  <a:lnTo>
                    <a:pt x="39340" y="52486"/>
                  </a:lnTo>
                  <a:cubicBezTo>
                    <a:pt x="40818" y="54652"/>
                    <a:pt x="43200" y="55813"/>
                    <a:pt x="45629" y="55813"/>
                  </a:cubicBezTo>
                  <a:cubicBezTo>
                    <a:pt x="47114" y="55813"/>
                    <a:pt x="48617" y="55379"/>
                    <a:pt x="49941" y="54476"/>
                  </a:cubicBezTo>
                  <a:cubicBezTo>
                    <a:pt x="53432" y="52095"/>
                    <a:pt x="54312" y="47332"/>
                    <a:pt x="51931" y="43842"/>
                  </a:cubicBezTo>
                  <a:lnTo>
                    <a:pt x="45244" y="34088"/>
                  </a:lnTo>
                  <a:cubicBezTo>
                    <a:pt x="54834" y="20258"/>
                    <a:pt x="45309" y="1"/>
                    <a:pt x="27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3800200" y="3742300"/>
              <a:ext cx="1305625" cy="382500"/>
            </a:xfrm>
            <a:custGeom>
              <a:rect b="b" l="l" r="r" t="t"/>
              <a:pathLst>
                <a:path extrusionOk="0" h="15300" w="52225">
                  <a:moveTo>
                    <a:pt x="1" y="1"/>
                  </a:moveTo>
                  <a:lnTo>
                    <a:pt x="1" y="15299"/>
                  </a:lnTo>
                  <a:lnTo>
                    <a:pt x="44592" y="15299"/>
                  </a:lnTo>
                  <a:cubicBezTo>
                    <a:pt x="48833" y="15299"/>
                    <a:pt x="52225" y="11874"/>
                    <a:pt x="52225" y="7666"/>
                  </a:cubicBezTo>
                  <a:cubicBezTo>
                    <a:pt x="52225" y="3426"/>
                    <a:pt x="48833" y="1"/>
                    <a:pt x="44592" y="1"/>
                  </a:cubicBez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3800200" y="4411000"/>
              <a:ext cx="1305625" cy="382500"/>
            </a:xfrm>
            <a:custGeom>
              <a:rect b="b" l="l" r="r" t="t"/>
              <a:pathLst>
                <a:path extrusionOk="0" h="15300" w="52225">
                  <a:moveTo>
                    <a:pt x="1" y="1"/>
                  </a:moveTo>
                  <a:lnTo>
                    <a:pt x="1" y="15300"/>
                  </a:lnTo>
                  <a:lnTo>
                    <a:pt x="44592" y="15300"/>
                  </a:lnTo>
                  <a:cubicBezTo>
                    <a:pt x="48833" y="15300"/>
                    <a:pt x="52225" y="11874"/>
                    <a:pt x="52225" y="7667"/>
                  </a:cubicBezTo>
                  <a:cubicBezTo>
                    <a:pt x="52225" y="3426"/>
                    <a:pt x="48833" y="1"/>
                    <a:pt x="44592" y="1"/>
                  </a:cubicBez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3800200" y="2032200"/>
              <a:ext cx="685050" cy="1395350"/>
            </a:xfrm>
            <a:custGeom>
              <a:rect b="b" l="l" r="r" t="t"/>
              <a:pathLst>
                <a:path extrusionOk="0" h="55814" w="27402">
                  <a:moveTo>
                    <a:pt x="1" y="1"/>
                  </a:moveTo>
                  <a:lnTo>
                    <a:pt x="1" y="43026"/>
                  </a:lnTo>
                  <a:cubicBezTo>
                    <a:pt x="1697" y="43026"/>
                    <a:pt x="3393" y="42831"/>
                    <a:pt x="5057" y="42472"/>
                  </a:cubicBezTo>
                  <a:lnTo>
                    <a:pt x="11907" y="52486"/>
                  </a:lnTo>
                  <a:cubicBezTo>
                    <a:pt x="13385" y="54652"/>
                    <a:pt x="15767" y="55813"/>
                    <a:pt x="18196" y="55813"/>
                  </a:cubicBezTo>
                  <a:cubicBezTo>
                    <a:pt x="19681" y="55813"/>
                    <a:pt x="21184" y="55379"/>
                    <a:pt x="22508" y="54476"/>
                  </a:cubicBezTo>
                  <a:cubicBezTo>
                    <a:pt x="25999" y="52095"/>
                    <a:pt x="26879" y="47332"/>
                    <a:pt x="24498" y="43842"/>
                  </a:cubicBezTo>
                  <a:lnTo>
                    <a:pt x="17811" y="34088"/>
                  </a:lnTo>
                  <a:cubicBezTo>
                    <a:pt x="27401" y="20258"/>
                    <a:pt x="17876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Google Shape;874;p4"/>
          <p:cNvSpPr txBox="1"/>
          <p:nvPr/>
        </p:nvSpPr>
        <p:spPr>
          <a:xfrm>
            <a:off x="5019400" y="1089000"/>
            <a:ext cx="37332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Pengenalan Perusahaan</a:t>
            </a:r>
            <a:endParaRPr b="1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RakaBank* </a:t>
            </a:r>
            <a:r>
              <a:rPr b="0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merupakan salah satu bank di India yang memberikan pinjaman (loan) terhadap nasabahnya. Saat ini, RakaBank sudah memiliki 252</a:t>
            </a:r>
            <a:r>
              <a:rPr lang="en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b="0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000 nasabah yang sudah melakukan pinjaman.</a:t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Identifikasi Masalah</a:t>
            </a:r>
            <a:endParaRPr b="1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Namun, </a:t>
            </a:r>
            <a:r>
              <a:rPr b="1" i="0" lang="en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12</a:t>
            </a:r>
            <a:r>
              <a:rPr b="1"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r>
              <a:rPr b="1" i="0" lang="en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3% dari 252</a:t>
            </a:r>
            <a:r>
              <a:rPr b="1"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b="1" i="0" lang="en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000 </a:t>
            </a:r>
            <a:r>
              <a:rPr b="0" i="0" lang="en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nasabah tersebut ditemukan gagal membayar pinjaman.</a:t>
            </a:r>
            <a:endParaRPr b="0" i="0" sz="14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75" name="Google Shape;875;p4"/>
          <p:cNvSpPr txBox="1"/>
          <p:nvPr/>
        </p:nvSpPr>
        <p:spPr>
          <a:xfrm>
            <a:off x="5019400" y="4487775"/>
            <a:ext cx="3778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*Nama perusahaan fiktif dibentuk kelompok</a:t>
            </a:r>
            <a:endParaRPr b="0" i="0" sz="12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876" name="Google Shape;8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660" y="1614724"/>
            <a:ext cx="2742465" cy="8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4"/>
          <p:cNvSpPr txBox="1"/>
          <p:nvPr/>
        </p:nvSpPr>
        <p:spPr>
          <a:xfrm>
            <a:off x="1932848" y="2705602"/>
            <a:ext cx="1840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" sz="10000" u="none" cap="none" strike="noStrik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R</a:t>
            </a:r>
            <a:endParaRPr b="0" i="0" sz="10000" u="none" cap="none" strike="noStrike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878" name="Google Shape;8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Objectives &amp; Method</a:t>
            </a:r>
            <a:endParaRPr>
              <a:solidFill>
                <a:srgbClr val="007FE0"/>
              </a:solidFill>
            </a:endParaRPr>
          </a:p>
        </p:txBody>
      </p:sp>
      <p:grpSp>
        <p:nvGrpSpPr>
          <p:cNvPr id="884" name="Google Shape;884;p5"/>
          <p:cNvGrpSpPr/>
          <p:nvPr/>
        </p:nvGrpSpPr>
        <p:grpSpPr>
          <a:xfrm>
            <a:off x="989563" y="632516"/>
            <a:ext cx="175278" cy="211378"/>
            <a:chOff x="1604075" y="238125"/>
            <a:chExt cx="4327850" cy="5219200"/>
          </a:xfrm>
        </p:grpSpPr>
        <p:sp>
          <p:nvSpPr>
            <p:cNvPr id="885" name="Google Shape;885;p5"/>
            <p:cNvSpPr/>
            <p:nvPr/>
          </p:nvSpPr>
          <p:spPr>
            <a:xfrm>
              <a:off x="1668500" y="238125"/>
              <a:ext cx="4263425" cy="5219200"/>
            </a:xfrm>
            <a:custGeom>
              <a:rect b="b" l="l" r="r" t="t"/>
              <a:pathLst>
                <a:path extrusionOk="0" h="208768" w="170537">
                  <a:moveTo>
                    <a:pt x="57444" y="0"/>
                  </a:moveTo>
                  <a:cubicBezTo>
                    <a:pt x="55421" y="0"/>
                    <a:pt x="53464" y="815"/>
                    <a:pt x="52029" y="2251"/>
                  </a:cubicBezTo>
                  <a:lnTo>
                    <a:pt x="2251" y="52061"/>
                  </a:lnTo>
                  <a:cubicBezTo>
                    <a:pt x="816" y="53464"/>
                    <a:pt x="0" y="55421"/>
                    <a:pt x="0" y="57444"/>
                  </a:cubicBezTo>
                  <a:lnTo>
                    <a:pt x="0" y="201134"/>
                  </a:lnTo>
                  <a:cubicBezTo>
                    <a:pt x="0" y="205342"/>
                    <a:pt x="3425" y="208767"/>
                    <a:pt x="7633" y="208767"/>
                  </a:cubicBezTo>
                  <a:lnTo>
                    <a:pt x="162904" y="208767"/>
                  </a:lnTo>
                  <a:cubicBezTo>
                    <a:pt x="167112" y="208767"/>
                    <a:pt x="170537" y="205342"/>
                    <a:pt x="170537" y="201134"/>
                  </a:cubicBezTo>
                  <a:lnTo>
                    <a:pt x="170537" y="7633"/>
                  </a:lnTo>
                  <a:cubicBezTo>
                    <a:pt x="170537" y="3425"/>
                    <a:pt x="167112" y="0"/>
                    <a:pt x="162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3800200" y="238125"/>
              <a:ext cx="2131725" cy="5219200"/>
            </a:xfrm>
            <a:custGeom>
              <a:rect b="b" l="l" r="r" t="t"/>
              <a:pathLst>
                <a:path extrusionOk="0" h="208768" w="85269">
                  <a:moveTo>
                    <a:pt x="1" y="0"/>
                  </a:moveTo>
                  <a:lnTo>
                    <a:pt x="1" y="208767"/>
                  </a:lnTo>
                  <a:lnTo>
                    <a:pt x="77636" y="208767"/>
                  </a:lnTo>
                  <a:cubicBezTo>
                    <a:pt x="81844" y="208767"/>
                    <a:pt x="85269" y="205342"/>
                    <a:pt x="85269" y="201134"/>
                  </a:cubicBezTo>
                  <a:lnTo>
                    <a:pt x="85269" y="7633"/>
                  </a:lnTo>
                  <a:cubicBezTo>
                    <a:pt x="85269" y="3425"/>
                    <a:pt x="81844" y="0"/>
                    <a:pt x="77636" y="0"/>
                  </a:cubicBez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1604075" y="238250"/>
              <a:ext cx="1691350" cy="1626800"/>
            </a:xfrm>
            <a:custGeom>
              <a:rect b="b" l="l" r="r" t="t"/>
              <a:pathLst>
                <a:path extrusionOk="0" h="65072" w="67654">
                  <a:moveTo>
                    <a:pt x="59948" y="0"/>
                  </a:moveTo>
                  <a:cubicBezTo>
                    <a:pt x="58070" y="0"/>
                    <a:pt x="56157" y="695"/>
                    <a:pt x="54606" y="2246"/>
                  </a:cubicBezTo>
                  <a:lnTo>
                    <a:pt x="4828" y="52056"/>
                  </a:lnTo>
                  <a:cubicBezTo>
                    <a:pt x="0" y="56851"/>
                    <a:pt x="3425" y="65072"/>
                    <a:pt x="10210" y="65072"/>
                  </a:cubicBezTo>
                  <a:lnTo>
                    <a:pt x="60021" y="65072"/>
                  </a:lnTo>
                  <a:cubicBezTo>
                    <a:pt x="64229" y="65072"/>
                    <a:pt x="67654" y="61647"/>
                    <a:pt x="67654" y="57439"/>
                  </a:cubicBezTo>
                  <a:lnTo>
                    <a:pt x="67654" y="7628"/>
                  </a:lnTo>
                  <a:cubicBezTo>
                    <a:pt x="67654" y="3038"/>
                    <a:pt x="63877" y="0"/>
                    <a:pt x="59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2494600" y="3742300"/>
              <a:ext cx="2611225" cy="382500"/>
            </a:xfrm>
            <a:custGeom>
              <a:rect b="b" l="l" r="r" t="t"/>
              <a:pathLst>
                <a:path extrusionOk="0" h="15300" w="104449">
                  <a:moveTo>
                    <a:pt x="7633" y="1"/>
                  </a:moveTo>
                  <a:cubicBezTo>
                    <a:pt x="3425" y="1"/>
                    <a:pt x="0" y="3426"/>
                    <a:pt x="0" y="7666"/>
                  </a:cubicBezTo>
                  <a:cubicBezTo>
                    <a:pt x="0" y="11874"/>
                    <a:pt x="3425" y="15299"/>
                    <a:pt x="7633" y="15299"/>
                  </a:cubicBezTo>
                  <a:lnTo>
                    <a:pt x="96816" y="15299"/>
                  </a:lnTo>
                  <a:cubicBezTo>
                    <a:pt x="101057" y="15299"/>
                    <a:pt x="104449" y="11874"/>
                    <a:pt x="104449" y="7666"/>
                  </a:cubicBezTo>
                  <a:cubicBezTo>
                    <a:pt x="104449" y="3426"/>
                    <a:pt x="101057" y="1"/>
                    <a:pt x="96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2494600" y="4411000"/>
              <a:ext cx="2611225" cy="382500"/>
            </a:xfrm>
            <a:custGeom>
              <a:rect b="b" l="l" r="r" t="t"/>
              <a:pathLst>
                <a:path extrusionOk="0" h="15300" w="104449">
                  <a:moveTo>
                    <a:pt x="7633" y="1"/>
                  </a:moveTo>
                  <a:cubicBezTo>
                    <a:pt x="3425" y="1"/>
                    <a:pt x="0" y="3426"/>
                    <a:pt x="0" y="7667"/>
                  </a:cubicBezTo>
                  <a:cubicBezTo>
                    <a:pt x="0" y="11874"/>
                    <a:pt x="3425" y="15300"/>
                    <a:pt x="7633" y="15300"/>
                  </a:cubicBezTo>
                  <a:lnTo>
                    <a:pt x="96816" y="15300"/>
                  </a:lnTo>
                  <a:cubicBezTo>
                    <a:pt x="101057" y="15300"/>
                    <a:pt x="104449" y="11874"/>
                    <a:pt x="104449" y="7667"/>
                  </a:cubicBezTo>
                  <a:cubicBezTo>
                    <a:pt x="104449" y="3426"/>
                    <a:pt x="101057" y="1"/>
                    <a:pt x="96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3114375" y="2032200"/>
              <a:ext cx="1370875" cy="1395350"/>
            </a:xfrm>
            <a:custGeom>
              <a:rect b="b" l="l" r="r" t="t"/>
              <a:pathLst>
                <a:path extrusionOk="0" h="55814" w="54835">
                  <a:moveTo>
                    <a:pt x="27434" y="1"/>
                  </a:moveTo>
                  <a:cubicBezTo>
                    <a:pt x="9656" y="1"/>
                    <a:pt x="0" y="20192"/>
                    <a:pt x="9623" y="34088"/>
                  </a:cubicBezTo>
                  <a:lnTo>
                    <a:pt x="2936" y="43842"/>
                  </a:lnTo>
                  <a:cubicBezTo>
                    <a:pt x="555" y="47332"/>
                    <a:pt x="1436" y="52095"/>
                    <a:pt x="4926" y="54476"/>
                  </a:cubicBezTo>
                  <a:cubicBezTo>
                    <a:pt x="6250" y="55379"/>
                    <a:pt x="7757" y="55813"/>
                    <a:pt x="9248" y="55813"/>
                  </a:cubicBezTo>
                  <a:cubicBezTo>
                    <a:pt x="11687" y="55813"/>
                    <a:pt x="14082" y="54652"/>
                    <a:pt x="15560" y="52486"/>
                  </a:cubicBezTo>
                  <a:lnTo>
                    <a:pt x="22410" y="42472"/>
                  </a:lnTo>
                  <a:cubicBezTo>
                    <a:pt x="24026" y="42835"/>
                    <a:pt x="25717" y="43022"/>
                    <a:pt x="27433" y="43022"/>
                  </a:cubicBezTo>
                  <a:cubicBezTo>
                    <a:pt x="29111" y="43022"/>
                    <a:pt x="30812" y="42843"/>
                    <a:pt x="32490" y="42472"/>
                  </a:cubicBezTo>
                  <a:lnTo>
                    <a:pt x="39340" y="52486"/>
                  </a:lnTo>
                  <a:cubicBezTo>
                    <a:pt x="40818" y="54652"/>
                    <a:pt x="43200" y="55813"/>
                    <a:pt x="45629" y="55813"/>
                  </a:cubicBezTo>
                  <a:cubicBezTo>
                    <a:pt x="47114" y="55813"/>
                    <a:pt x="48617" y="55379"/>
                    <a:pt x="49941" y="54476"/>
                  </a:cubicBezTo>
                  <a:cubicBezTo>
                    <a:pt x="53432" y="52095"/>
                    <a:pt x="54312" y="47332"/>
                    <a:pt x="51931" y="43842"/>
                  </a:cubicBezTo>
                  <a:lnTo>
                    <a:pt x="45244" y="34088"/>
                  </a:lnTo>
                  <a:cubicBezTo>
                    <a:pt x="54834" y="20258"/>
                    <a:pt x="45309" y="1"/>
                    <a:pt x="27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3800200" y="3742300"/>
              <a:ext cx="1305625" cy="382500"/>
            </a:xfrm>
            <a:custGeom>
              <a:rect b="b" l="l" r="r" t="t"/>
              <a:pathLst>
                <a:path extrusionOk="0" h="15300" w="52225">
                  <a:moveTo>
                    <a:pt x="1" y="1"/>
                  </a:moveTo>
                  <a:lnTo>
                    <a:pt x="1" y="15299"/>
                  </a:lnTo>
                  <a:lnTo>
                    <a:pt x="44592" y="15299"/>
                  </a:lnTo>
                  <a:cubicBezTo>
                    <a:pt x="48833" y="15299"/>
                    <a:pt x="52225" y="11874"/>
                    <a:pt x="52225" y="7666"/>
                  </a:cubicBezTo>
                  <a:cubicBezTo>
                    <a:pt x="52225" y="3426"/>
                    <a:pt x="48833" y="1"/>
                    <a:pt x="44592" y="1"/>
                  </a:cubicBez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3800200" y="4411000"/>
              <a:ext cx="1305625" cy="382500"/>
            </a:xfrm>
            <a:custGeom>
              <a:rect b="b" l="l" r="r" t="t"/>
              <a:pathLst>
                <a:path extrusionOk="0" h="15300" w="52225">
                  <a:moveTo>
                    <a:pt x="1" y="1"/>
                  </a:moveTo>
                  <a:lnTo>
                    <a:pt x="1" y="15300"/>
                  </a:lnTo>
                  <a:lnTo>
                    <a:pt x="44592" y="15300"/>
                  </a:lnTo>
                  <a:cubicBezTo>
                    <a:pt x="48833" y="15300"/>
                    <a:pt x="52225" y="11874"/>
                    <a:pt x="52225" y="7667"/>
                  </a:cubicBezTo>
                  <a:cubicBezTo>
                    <a:pt x="52225" y="3426"/>
                    <a:pt x="48833" y="1"/>
                    <a:pt x="44592" y="1"/>
                  </a:cubicBez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3800200" y="2032200"/>
              <a:ext cx="685050" cy="1395350"/>
            </a:xfrm>
            <a:custGeom>
              <a:rect b="b" l="l" r="r" t="t"/>
              <a:pathLst>
                <a:path extrusionOk="0" h="55814" w="27402">
                  <a:moveTo>
                    <a:pt x="1" y="1"/>
                  </a:moveTo>
                  <a:lnTo>
                    <a:pt x="1" y="43026"/>
                  </a:lnTo>
                  <a:cubicBezTo>
                    <a:pt x="1697" y="43026"/>
                    <a:pt x="3393" y="42831"/>
                    <a:pt x="5057" y="42472"/>
                  </a:cubicBezTo>
                  <a:lnTo>
                    <a:pt x="11907" y="52486"/>
                  </a:lnTo>
                  <a:cubicBezTo>
                    <a:pt x="13385" y="54652"/>
                    <a:pt x="15767" y="55813"/>
                    <a:pt x="18196" y="55813"/>
                  </a:cubicBezTo>
                  <a:cubicBezTo>
                    <a:pt x="19681" y="55813"/>
                    <a:pt x="21184" y="55379"/>
                    <a:pt x="22508" y="54476"/>
                  </a:cubicBezTo>
                  <a:cubicBezTo>
                    <a:pt x="25999" y="52095"/>
                    <a:pt x="26879" y="47332"/>
                    <a:pt x="24498" y="43842"/>
                  </a:cubicBezTo>
                  <a:lnTo>
                    <a:pt x="17811" y="34088"/>
                  </a:lnTo>
                  <a:cubicBezTo>
                    <a:pt x="27401" y="20258"/>
                    <a:pt x="17876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5"/>
          <p:cNvSpPr txBox="1"/>
          <p:nvPr/>
        </p:nvSpPr>
        <p:spPr>
          <a:xfrm>
            <a:off x="3112320" y="3688325"/>
            <a:ext cx="26451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Membuat model yang dapat memprediksi nasabah yang berpotensi gagal bayar</a:t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5" name="Google Shape;895;p5"/>
          <p:cNvSpPr txBox="1"/>
          <p:nvPr/>
        </p:nvSpPr>
        <p:spPr>
          <a:xfrm>
            <a:off x="6060920" y="3306150"/>
            <a:ext cx="2774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Objektif Bisnis</a:t>
            </a:r>
            <a:endParaRPr b="0" i="0" sz="2000" u="none" cap="none" strike="noStrike">
              <a:solidFill>
                <a:srgbClr val="434343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896" name="Google Shape;896;p5"/>
          <p:cNvSpPr txBox="1"/>
          <p:nvPr/>
        </p:nvSpPr>
        <p:spPr>
          <a:xfrm>
            <a:off x="6060925" y="3688325"/>
            <a:ext cx="27747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verpass"/>
              <a:buChar char="●"/>
            </a:pPr>
            <a:r>
              <a:rPr b="0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Mengurangi persentase nasabah yang gagal bayar</a:t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verpass"/>
              <a:buChar char="●"/>
            </a:pPr>
            <a:r>
              <a:rPr b="0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Mengurangi jumlah loan loss (pinjaman yang tidak dikembalikan)</a:t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7" name="Google Shape;897;p5"/>
          <p:cNvSpPr txBox="1"/>
          <p:nvPr/>
        </p:nvSpPr>
        <p:spPr>
          <a:xfrm>
            <a:off x="3112322" y="3306150"/>
            <a:ext cx="2645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Metode</a:t>
            </a:r>
            <a:endParaRPr b="0" i="0" sz="2000" u="none" cap="none" strike="noStrike">
              <a:solidFill>
                <a:srgbClr val="434343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grpSp>
        <p:nvGrpSpPr>
          <p:cNvPr id="898" name="Google Shape;898;p5"/>
          <p:cNvGrpSpPr/>
          <p:nvPr/>
        </p:nvGrpSpPr>
        <p:grpSpPr>
          <a:xfrm>
            <a:off x="6002259" y="1445750"/>
            <a:ext cx="1883941" cy="1815489"/>
            <a:chOff x="4082219" y="1416203"/>
            <a:chExt cx="1883941" cy="1815489"/>
          </a:xfrm>
        </p:grpSpPr>
        <p:grpSp>
          <p:nvGrpSpPr>
            <p:cNvPr id="899" name="Google Shape;899;p5"/>
            <p:cNvGrpSpPr/>
            <p:nvPr/>
          </p:nvGrpSpPr>
          <p:grpSpPr>
            <a:xfrm>
              <a:off x="4082219" y="1416203"/>
              <a:ext cx="631800" cy="539100"/>
              <a:chOff x="4124100" y="1388325"/>
              <a:chExt cx="631800" cy="539100"/>
            </a:xfrm>
          </p:grpSpPr>
          <p:sp>
            <p:nvSpPr>
              <p:cNvPr id="900" name="Google Shape;900;p5"/>
              <p:cNvSpPr/>
              <p:nvPr/>
            </p:nvSpPr>
            <p:spPr>
              <a:xfrm>
                <a:off x="4124100" y="1388325"/>
                <a:ext cx="631800" cy="539100"/>
              </a:xfrm>
              <a:prstGeom prst="wedgeEllipseCallout">
                <a:avLst>
                  <a:gd fmla="val 58250" name="adj1"/>
                  <a:gd fmla="val 54596" name="adj2"/>
                </a:avLst>
              </a:prstGeom>
              <a:solidFill>
                <a:srgbClr val="0D94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5"/>
              <p:cNvSpPr/>
              <p:nvPr/>
            </p:nvSpPr>
            <p:spPr>
              <a:xfrm>
                <a:off x="4371369" y="1540232"/>
                <a:ext cx="137274" cy="235286"/>
              </a:xfrm>
              <a:custGeom>
                <a:rect b="b" l="l" r="r" t="t"/>
                <a:pathLst>
                  <a:path extrusionOk="0" h="81910" w="47789">
                    <a:moveTo>
                      <a:pt x="23879" y="1"/>
                    </a:moveTo>
                    <a:cubicBezTo>
                      <a:pt x="19866" y="1"/>
                      <a:pt x="16604" y="3263"/>
                      <a:pt x="16604" y="7275"/>
                    </a:cubicBezTo>
                    <a:lnTo>
                      <a:pt x="16604" y="9493"/>
                    </a:lnTo>
                    <a:cubicBezTo>
                      <a:pt x="7275" y="10570"/>
                      <a:pt x="1" y="18529"/>
                      <a:pt x="1" y="28152"/>
                    </a:cubicBezTo>
                    <a:lnTo>
                      <a:pt x="1" y="29457"/>
                    </a:lnTo>
                    <a:cubicBezTo>
                      <a:pt x="1" y="39797"/>
                      <a:pt x="8417" y="48246"/>
                      <a:pt x="18757" y="48246"/>
                    </a:cubicBezTo>
                    <a:lnTo>
                      <a:pt x="29000" y="48246"/>
                    </a:lnTo>
                    <a:cubicBezTo>
                      <a:pt x="31316" y="48246"/>
                      <a:pt x="33208" y="50138"/>
                      <a:pt x="33208" y="52454"/>
                    </a:cubicBezTo>
                    <a:lnTo>
                      <a:pt x="33208" y="53758"/>
                    </a:lnTo>
                    <a:cubicBezTo>
                      <a:pt x="33208" y="56074"/>
                      <a:pt x="31316" y="57966"/>
                      <a:pt x="29000" y="57966"/>
                    </a:cubicBezTo>
                    <a:lnTo>
                      <a:pt x="7275" y="57966"/>
                    </a:lnTo>
                    <a:cubicBezTo>
                      <a:pt x="3263" y="57966"/>
                      <a:pt x="1" y="61228"/>
                      <a:pt x="1" y="65241"/>
                    </a:cubicBezTo>
                    <a:cubicBezTo>
                      <a:pt x="1" y="69285"/>
                      <a:pt x="3263" y="72547"/>
                      <a:pt x="7275" y="72547"/>
                    </a:cubicBezTo>
                    <a:lnTo>
                      <a:pt x="16604" y="72547"/>
                    </a:lnTo>
                    <a:lnTo>
                      <a:pt x="16604" y="74635"/>
                    </a:lnTo>
                    <a:cubicBezTo>
                      <a:pt x="16604" y="78647"/>
                      <a:pt x="19866" y="81909"/>
                      <a:pt x="23879" y="81909"/>
                    </a:cubicBezTo>
                    <a:cubicBezTo>
                      <a:pt x="27891" y="81909"/>
                      <a:pt x="31153" y="78647"/>
                      <a:pt x="31153" y="74635"/>
                    </a:cubicBezTo>
                    <a:lnTo>
                      <a:pt x="31153" y="72417"/>
                    </a:lnTo>
                    <a:cubicBezTo>
                      <a:pt x="40515" y="71340"/>
                      <a:pt x="47789" y="63381"/>
                      <a:pt x="47789" y="53758"/>
                    </a:cubicBezTo>
                    <a:lnTo>
                      <a:pt x="47789" y="52454"/>
                    </a:lnTo>
                    <a:cubicBezTo>
                      <a:pt x="47789" y="42080"/>
                      <a:pt x="39340" y="33665"/>
                      <a:pt x="29000" y="33665"/>
                    </a:cubicBezTo>
                    <a:lnTo>
                      <a:pt x="18757" y="33665"/>
                    </a:lnTo>
                    <a:cubicBezTo>
                      <a:pt x="16441" y="33665"/>
                      <a:pt x="14549" y="31773"/>
                      <a:pt x="14549" y="29457"/>
                    </a:cubicBezTo>
                    <a:lnTo>
                      <a:pt x="14549" y="28152"/>
                    </a:lnTo>
                    <a:cubicBezTo>
                      <a:pt x="14549" y="25836"/>
                      <a:pt x="16441" y="23944"/>
                      <a:pt x="18757" y="23944"/>
                    </a:cubicBezTo>
                    <a:lnTo>
                      <a:pt x="40482" y="23944"/>
                    </a:lnTo>
                    <a:cubicBezTo>
                      <a:pt x="44527" y="23944"/>
                      <a:pt x="47789" y="20682"/>
                      <a:pt x="47789" y="16637"/>
                    </a:cubicBezTo>
                    <a:cubicBezTo>
                      <a:pt x="47789" y="12625"/>
                      <a:pt x="44527" y="9363"/>
                      <a:pt x="40482" y="9363"/>
                    </a:cubicBezTo>
                    <a:lnTo>
                      <a:pt x="31153" y="9363"/>
                    </a:lnTo>
                    <a:lnTo>
                      <a:pt x="31153" y="7275"/>
                    </a:lnTo>
                    <a:cubicBezTo>
                      <a:pt x="31153" y="3263"/>
                      <a:pt x="27891" y="1"/>
                      <a:pt x="23879" y="1"/>
                    </a:cubicBezTo>
                    <a:close/>
                  </a:path>
                </a:pathLst>
              </a:custGeom>
              <a:solidFill>
                <a:srgbClr val="0069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2" name="Google Shape;902;p5"/>
            <p:cNvGrpSpPr/>
            <p:nvPr/>
          </p:nvGrpSpPr>
          <p:grpSpPr>
            <a:xfrm>
              <a:off x="4669769" y="1429258"/>
              <a:ext cx="1296391" cy="1802434"/>
              <a:chOff x="4581462" y="1403639"/>
              <a:chExt cx="987350" cy="1372760"/>
            </a:xfrm>
          </p:grpSpPr>
          <p:sp>
            <p:nvSpPr>
              <p:cNvPr id="903" name="Google Shape;903;p5"/>
              <p:cNvSpPr/>
              <p:nvPr/>
            </p:nvSpPr>
            <p:spPr>
              <a:xfrm>
                <a:off x="4581462" y="2245075"/>
                <a:ext cx="254861" cy="471500"/>
              </a:xfrm>
              <a:custGeom>
                <a:rect b="b" l="l" r="r" t="t"/>
                <a:pathLst>
                  <a:path extrusionOk="0" h="18860" w="10859">
                    <a:moveTo>
                      <a:pt x="6477" y="0"/>
                    </a:moveTo>
                    <a:lnTo>
                      <a:pt x="0" y="18860"/>
                    </a:lnTo>
                    <a:lnTo>
                      <a:pt x="5715" y="18860"/>
                    </a:lnTo>
                    <a:lnTo>
                      <a:pt x="10859" y="1143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</p:sp>
          <p:grpSp>
            <p:nvGrpSpPr>
              <p:cNvPr id="904" name="Google Shape;904;p5"/>
              <p:cNvGrpSpPr/>
              <p:nvPr/>
            </p:nvGrpSpPr>
            <p:grpSpPr>
              <a:xfrm>
                <a:off x="4716108" y="1403639"/>
                <a:ext cx="852704" cy="1372760"/>
                <a:chOff x="4025550" y="1388925"/>
                <a:chExt cx="743875" cy="1197557"/>
              </a:xfrm>
            </p:grpSpPr>
            <p:sp>
              <p:nvSpPr>
                <p:cNvPr id="905" name="Google Shape;905;p5"/>
                <p:cNvSpPr/>
                <p:nvPr/>
              </p:nvSpPr>
              <p:spPr>
                <a:xfrm>
                  <a:off x="4025550" y="1872075"/>
                  <a:ext cx="271875" cy="327475"/>
                </a:xfrm>
                <a:custGeom>
                  <a:rect b="b" l="l" r="r" t="t"/>
                  <a:pathLst>
                    <a:path extrusionOk="0" h="13099" w="10875">
                      <a:moveTo>
                        <a:pt x="7066" y="0"/>
                      </a:moveTo>
                      <a:cubicBezTo>
                        <a:pt x="5695" y="0"/>
                        <a:pt x="4180" y="892"/>
                        <a:pt x="3203" y="2724"/>
                      </a:cubicBezTo>
                      <a:cubicBezTo>
                        <a:pt x="1968" y="5126"/>
                        <a:pt x="901" y="7594"/>
                        <a:pt x="0" y="10163"/>
                      </a:cubicBezTo>
                      <a:lnTo>
                        <a:pt x="5304" y="13098"/>
                      </a:lnTo>
                      <a:cubicBezTo>
                        <a:pt x="5304" y="13098"/>
                        <a:pt x="10875" y="4959"/>
                        <a:pt x="9941" y="2190"/>
                      </a:cubicBezTo>
                      <a:cubicBezTo>
                        <a:pt x="9447" y="742"/>
                        <a:pt x="8317" y="0"/>
                        <a:pt x="706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p5"/>
                <p:cNvSpPr/>
                <p:nvPr/>
              </p:nvSpPr>
              <p:spPr>
                <a:xfrm>
                  <a:off x="4105600" y="1929800"/>
                  <a:ext cx="181000" cy="269750"/>
                </a:xfrm>
                <a:custGeom>
                  <a:rect b="b" l="l" r="r" t="t"/>
                  <a:pathLst>
                    <a:path extrusionOk="0" h="10790" w="7240">
                      <a:moveTo>
                        <a:pt x="5891" y="1"/>
                      </a:moveTo>
                      <a:cubicBezTo>
                        <a:pt x="4928" y="1"/>
                        <a:pt x="3884" y="706"/>
                        <a:pt x="2803" y="2417"/>
                      </a:cubicBezTo>
                      <a:cubicBezTo>
                        <a:pt x="1335" y="4718"/>
                        <a:pt x="101" y="8521"/>
                        <a:pt x="1" y="9622"/>
                      </a:cubicBezTo>
                      <a:lnTo>
                        <a:pt x="2102" y="10789"/>
                      </a:lnTo>
                      <a:cubicBezTo>
                        <a:pt x="2102" y="10789"/>
                        <a:pt x="7239" y="3284"/>
                        <a:pt x="6805" y="215"/>
                      </a:cubicBezTo>
                      <a:cubicBezTo>
                        <a:pt x="6510" y="76"/>
                        <a:pt x="6205" y="1"/>
                        <a:pt x="58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Google Shape;907;p5"/>
                <p:cNvSpPr/>
                <p:nvPr/>
              </p:nvSpPr>
              <p:spPr>
                <a:xfrm>
                  <a:off x="4084755" y="1850093"/>
                  <a:ext cx="532075" cy="684215"/>
                </a:xfrm>
                <a:custGeom>
                  <a:rect b="b" l="l" r="r" t="t"/>
                  <a:pathLst>
                    <a:path extrusionOk="0" h="27687" w="21283">
                      <a:moveTo>
                        <a:pt x="12259" y="0"/>
                      </a:moveTo>
                      <a:cubicBezTo>
                        <a:pt x="11084" y="0"/>
                        <a:pt x="9908" y="34"/>
                        <a:pt x="8740" y="101"/>
                      </a:cubicBezTo>
                      <a:cubicBezTo>
                        <a:pt x="7139" y="267"/>
                        <a:pt x="5538" y="534"/>
                        <a:pt x="3970" y="934"/>
                      </a:cubicBezTo>
                      <a:cubicBezTo>
                        <a:pt x="3970" y="934"/>
                        <a:pt x="1" y="10275"/>
                        <a:pt x="2869" y="27687"/>
                      </a:cubicBezTo>
                      <a:lnTo>
                        <a:pt x="19381" y="27687"/>
                      </a:lnTo>
                      <a:cubicBezTo>
                        <a:pt x="19581" y="25118"/>
                        <a:pt x="18414" y="12743"/>
                        <a:pt x="21283" y="801"/>
                      </a:cubicBezTo>
                      <a:cubicBezTo>
                        <a:pt x="19481" y="434"/>
                        <a:pt x="17613" y="201"/>
                        <a:pt x="15779" y="101"/>
                      </a:cubicBezTo>
                      <a:cubicBezTo>
                        <a:pt x="14611" y="34"/>
                        <a:pt x="13435" y="0"/>
                        <a:pt x="1225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5"/>
                <p:cNvSpPr/>
                <p:nvPr/>
              </p:nvSpPr>
              <p:spPr>
                <a:xfrm>
                  <a:off x="4515900" y="1898200"/>
                  <a:ext cx="94250" cy="348875"/>
                </a:xfrm>
                <a:custGeom>
                  <a:rect b="b" l="l" r="r" t="t"/>
                  <a:pathLst>
                    <a:path extrusionOk="0" h="13955" w="3770">
                      <a:moveTo>
                        <a:pt x="3072" y="1"/>
                      </a:moveTo>
                      <a:cubicBezTo>
                        <a:pt x="1988" y="1"/>
                        <a:pt x="604" y="328"/>
                        <a:pt x="334" y="1813"/>
                      </a:cubicBezTo>
                      <a:cubicBezTo>
                        <a:pt x="0" y="3781"/>
                        <a:pt x="467" y="8484"/>
                        <a:pt x="2135" y="13955"/>
                      </a:cubicBezTo>
                      <a:cubicBezTo>
                        <a:pt x="2269" y="9285"/>
                        <a:pt x="2836" y="4615"/>
                        <a:pt x="3770" y="45"/>
                      </a:cubicBezTo>
                      <a:cubicBezTo>
                        <a:pt x="3566" y="19"/>
                        <a:pt x="3327" y="1"/>
                        <a:pt x="307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5"/>
                <p:cNvSpPr/>
                <p:nvPr/>
              </p:nvSpPr>
              <p:spPr>
                <a:xfrm>
                  <a:off x="4242375" y="1654950"/>
                  <a:ext cx="236850" cy="244375"/>
                </a:xfrm>
                <a:custGeom>
                  <a:rect b="b" l="l" r="r" t="t"/>
                  <a:pathLst>
                    <a:path extrusionOk="0" h="9775" w="9474">
                      <a:moveTo>
                        <a:pt x="9040" y="1"/>
                      </a:moveTo>
                      <a:lnTo>
                        <a:pt x="4603" y="3670"/>
                      </a:lnTo>
                      <a:cubicBezTo>
                        <a:pt x="4970" y="5438"/>
                        <a:pt x="4970" y="7306"/>
                        <a:pt x="2435" y="7907"/>
                      </a:cubicBezTo>
                      <a:cubicBezTo>
                        <a:pt x="2435" y="7907"/>
                        <a:pt x="0" y="9775"/>
                        <a:pt x="4603" y="9775"/>
                      </a:cubicBezTo>
                      <a:cubicBezTo>
                        <a:pt x="8806" y="9775"/>
                        <a:pt x="9474" y="7907"/>
                        <a:pt x="9474" y="7907"/>
                      </a:cubicBezTo>
                      <a:cubicBezTo>
                        <a:pt x="7939" y="6405"/>
                        <a:pt x="8540" y="2236"/>
                        <a:pt x="9040" y="1"/>
                      </a:cubicBez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5"/>
                <p:cNvSpPr/>
                <p:nvPr/>
              </p:nvSpPr>
              <p:spPr>
                <a:xfrm>
                  <a:off x="4323250" y="1899300"/>
                  <a:ext cx="61750" cy="66750"/>
                </a:xfrm>
                <a:custGeom>
                  <a:rect b="b" l="l" r="r" t="t"/>
                  <a:pathLst>
                    <a:path extrusionOk="0" h="2670" w="2470">
                      <a:moveTo>
                        <a:pt x="1268" y="1"/>
                      </a:moveTo>
                      <a:lnTo>
                        <a:pt x="1" y="1335"/>
                      </a:lnTo>
                      <a:lnTo>
                        <a:pt x="601" y="2602"/>
                      </a:lnTo>
                      <a:lnTo>
                        <a:pt x="1602" y="2669"/>
                      </a:lnTo>
                      <a:lnTo>
                        <a:pt x="2469" y="1435"/>
                      </a:lnTo>
                      <a:lnTo>
                        <a:pt x="1268" y="1"/>
                      </a:lnTo>
                      <a:close/>
                    </a:path>
                  </a:pathLst>
                </a:custGeom>
                <a:solidFill>
                  <a:srgbClr val="0D94F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Google Shape;911;p5"/>
                <p:cNvSpPr/>
                <p:nvPr/>
              </p:nvSpPr>
              <p:spPr>
                <a:xfrm>
                  <a:off x="4357450" y="1692475"/>
                  <a:ext cx="67575" cy="85100"/>
                </a:xfrm>
                <a:custGeom>
                  <a:rect b="b" l="l" r="r" t="t"/>
                  <a:pathLst>
                    <a:path extrusionOk="0" h="3404" w="2703">
                      <a:moveTo>
                        <a:pt x="2636" y="1"/>
                      </a:moveTo>
                      <a:lnTo>
                        <a:pt x="0" y="2169"/>
                      </a:lnTo>
                      <a:cubicBezTo>
                        <a:pt x="101" y="2569"/>
                        <a:pt x="167" y="3003"/>
                        <a:pt x="167" y="3403"/>
                      </a:cubicBezTo>
                      <a:cubicBezTo>
                        <a:pt x="1135" y="3270"/>
                        <a:pt x="2502" y="2236"/>
                        <a:pt x="2636" y="1202"/>
                      </a:cubicBezTo>
                      <a:cubicBezTo>
                        <a:pt x="2702" y="802"/>
                        <a:pt x="2702" y="401"/>
                        <a:pt x="2636" y="1"/>
                      </a:cubicBezTo>
                      <a:close/>
                    </a:path>
                  </a:pathLst>
                </a:custGeom>
                <a:solidFill>
                  <a:srgbClr val="CE6F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p5"/>
                <p:cNvSpPr/>
                <p:nvPr/>
              </p:nvSpPr>
              <p:spPr>
                <a:xfrm>
                  <a:off x="4260725" y="1460825"/>
                  <a:ext cx="135475" cy="150900"/>
                </a:xfrm>
                <a:custGeom>
                  <a:rect b="b" l="l" r="r" t="t"/>
                  <a:pathLst>
                    <a:path extrusionOk="0" h="6036" w="5419">
                      <a:moveTo>
                        <a:pt x="3329" y="1"/>
                      </a:moveTo>
                      <a:cubicBezTo>
                        <a:pt x="3183" y="1"/>
                        <a:pt x="3019" y="30"/>
                        <a:pt x="2835" y="94"/>
                      </a:cubicBezTo>
                      <a:cubicBezTo>
                        <a:pt x="1268" y="627"/>
                        <a:pt x="0" y="4830"/>
                        <a:pt x="1835" y="5931"/>
                      </a:cubicBezTo>
                      <a:cubicBezTo>
                        <a:pt x="1954" y="6003"/>
                        <a:pt x="2074" y="6036"/>
                        <a:pt x="2194" y="6036"/>
                      </a:cubicBezTo>
                      <a:cubicBezTo>
                        <a:pt x="3815" y="6036"/>
                        <a:pt x="5419" y="1"/>
                        <a:pt x="332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5"/>
                <p:cNvSpPr/>
                <p:nvPr/>
              </p:nvSpPr>
              <p:spPr>
                <a:xfrm>
                  <a:off x="4256350" y="1461175"/>
                  <a:ext cx="259850" cy="297375"/>
                </a:xfrm>
                <a:custGeom>
                  <a:rect b="b" l="l" r="r" t="t"/>
                  <a:pathLst>
                    <a:path extrusionOk="0" h="11895" w="10394">
                      <a:moveTo>
                        <a:pt x="5682" y="1"/>
                      </a:moveTo>
                      <a:cubicBezTo>
                        <a:pt x="5420" y="1"/>
                        <a:pt x="5151" y="26"/>
                        <a:pt x="4878" y="80"/>
                      </a:cubicBezTo>
                      <a:cubicBezTo>
                        <a:pt x="1643" y="613"/>
                        <a:pt x="108" y="4950"/>
                        <a:pt x="75" y="7752"/>
                      </a:cubicBezTo>
                      <a:cubicBezTo>
                        <a:pt x="0" y="10167"/>
                        <a:pt x="1951" y="11894"/>
                        <a:pt x="4082" y="11894"/>
                      </a:cubicBezTo>
                      <a:cubicBezTo>
                        <a:pt x="4807" y="11894"/>
                        <a:pt x="5552" y="11694"/>
                        <a:pt x="6246" y="11254"/>
                      </a:cubicBezTo>
                      <a:cubicBezTo>
                        <a:pt x="8147" y="10054"/>
                        <a:pt x="8548" y="8286"/>
                        <a:pt x="9482" y="5350"/>
                      </a:cubicBezTo>
                      <a:cubicBezTo>
                        <a:pt x="10393" y="2676"/>
                        <a:pt x="8370" y="1"/>
                        <a:pt x="5682" y="1"/>
                      </a:cubicBez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5"/>
                <p:cNvSpPr/>
                <p:nvPr/>
              </p:nvSpPr>
              <p:spPr>
                <a:xfrm>
                  <a:off x="4151975" y="1388925"/>
                  <a:ext cx="430650" cy="301750"/>
                </a:xfrm>
                <a:custGeom>
                  <a:rect b="b" l="l" r="r" t="t"/>
                  <a:pathLst>
                    <a:path extrusionOk="0" h="12070" w="17226">
                      <a:moveTo>
                        <a:pt x="5618" y="1"/>
                      </a:moveTo>
                      <a:lnTo>
                        <a:pt x="5618" y="1"/>
                      </a:lnTo>
                      <a:cubicBezTo>
                        <a:pt x="1" y="1744"/>
                        <a:pt x="2287" y="4112"/>
                        <a:pt x="6401" y="4112"/>
                      </a:cubicBezTo>
                      <a:cubicBezTo>
                        <a:pt x="6538" y="4112"/>
                        <a:pt x="6677" y="4109"/>
                        <a:pt x="6818" y="4104"/>
                      </a:cubicBezTo>
                      <a:cubicBezTo>
                        <a:pt x="7019" y="4098"/>
                        <a:pt x="7215" y="4095"/>
                        <a:pt x="7405" y="4095"/>
                      </a:cubicBezTo>
                      <a:cubicBezTo>
                        <a:pt x="11392" y="4095"/>
                        <a:pt x="13115" y="5394"/>
                        <a:pt x="12256" y="6572"/>
                      </a:cubicBezTo>
                      <a:cubicBezTo>
                        <a:pt x="10688" y="8674"/>
                        <a:pt x="10688" y="11676"/>
                        <a:pt x="11889" y="12043"/>
                      </a:cubicBezTo>
                      <a:cubicBezTo>
                        <a:pt x="11944" y="12061"/>
                        <a:pt x="12003" y="12069"/>
                        <a:pt x="12065" y="12069"/>
                      </a:cubicBezTo>
                      <a:cubicBezTo>
                        <a:pt x="13401" y="12069"/>
                        <a:pt x="16308" y="8129"/>
                        <a:pt x="16659" y="6472"/>
                      </a:cubicBezTo>
                      <a:cubicBezTo>
                        <a:pt x="17226" y="3770"/>
                        <a:pt x="15058" y="5672"/>
                        <a:pt x="15992" y="3370"/>
                      </a:cubicBezTo>
                      <a:cubicBezTo>
                        <a:pt x="16770" y="1512"/>
                        <a:pt x="15328" y="1003"/>
                        <a:pt x="13230" y="1003"/>
                      </a:cubicBezTo>
                      <a:cubicBezTo>
                        <a:pt x="10679" y="1003"/>
                        <a:pt x="7157" y="1757"/>
                        <a:pt x="5477" y="1757"/>
                      </a:cubicBezTo>
                      <a:cubicBezTo>
                        <a:pt x="5165" y="1757"/>
                        <a:pt x="4917" y="1731"/>
                        <a:pt x="4750" y="1669"/>
                      </a:cubicBezTo>
                      <a:cubicBezTo>
                        <a:pt x="3483" y="1235"/>
                        <a:pt x="5617" y="1"/>
                        <a:pt x="56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5"/>
                <p:cNvSpPr/>
                <p:nvPr/>
              </p:nvSpPr>
              <p:spPr>
                <a:xfrm>
                  <a:off x="4530075" y="1447300"/>
                  <a:ext cx="39225" cy="54975"/>
                </a:xfrm>
                <a:custGeom>
                  <a:rect b="b" l="l" r="r" t="t"/>
                  <a:pathLst>
                    <a:path extrusionOk="0" h="2199" w="1569">
                      <a:moveTo>
                        <a:pt x="1568" y="1"/>
                      </a:moveTo>
                      <a:lnTo>
                        <a:pt x="1568" y="1"/>
                      </a:lnTo>
                      <a:cubicBezTo>
                        <a:pt x="1001" y="1836"/>
                        <a:pt x="0" y="2102"/>
                        <a:pt x="34" y="2102"/>
                      </a:cubicBezTo>
                      <a:cubicBezTo>
                        <a:pt x="174" y="2169"/>
                        <a:pt x="301" y="2199"/>
                        <a:pt x="417" y="2199"/>
                      </a:cubicBezTo>
                      <a:cubicBezTo>
                        <a:pt x="1408" y="2199"/>
                        <a:pt x="1568" y="31"/>
                        <a:pt x="156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5"/>
                <p:cNvSpPr/>
                <p:nvPr/>
              </p:nvSpPr>
              <p:spPr>
                <a:xfrm>
                  <a:off x="4259050" y="1398950"/>
                  <a:ext cx="119275" cy="50050"/>
                </a:xfrm>
                <a:custGeom>
                  <a:rect b="b" l="l" r="r" t="t"/>
                  <a:pathLst>
                    <a:path extrusionOk="0" h="2002" w="4771">
                      <a:moveTo>
                        <a:pt x="2669" y="0"/>
                      </a:moveTo>
                      <a:lnTo>
                        <a:pt x="2669" y="0"/>
                      </a:lnTo>
                      <a:cubicBezTo>
                        <a:pt x="0" y="834"/>
                        <a:pt x="1101" y="1768"/>
                        <a:pt x="2235" y="2002"/>
                      </a:cubicBezTo>
                      <a:lnTo>
                        <a:pt x="4770" y="1001"/>
                      </a:lnTo>
                      <a:lnTo>
                        <a:pt x="4770" y="1001"/>
                      </a:lnTo>
                      <a:cubicBezTo>
                        <a:pt x="4197" y="1080"/>
                        <a:pt x="3748" y="1114"/>
                        <a:pt x="3398" y="1114"/>
                      </a:cubicBezTo>
                      <a:cubicBezTo>
                        <a:pt x="1386" y="1114"/>
                        <a:pt x="2669" y="0"/>
                        <a:pt x="26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5"/>
                <p:cNvSpPr/>
                <p:nvPr/>
              </p:nvSpPr>
              <p:spPr>
                <a:xfrm>
                  <a:off x="4422500" y="1628300"/>
                  <a:ext cx="100925" cy="77550"/>
                </a:xfrm>
                <a:custGeom>
                  <a:rect b="b" l="l" r="r" t="t"/>
                  <a:pathLst>
                    <a:path extrusionOk="0" h="3102" w="4037">
                      <a:moveTo>
                        <a:pt x="2625" y="1"/>
                      </a:moveTo>
                      <a:cubicBezTo>
                        <a:pt x="1833" y="1"/>
                        <a:pt x="982" y="719"/>
                        <a:pt x="567" y="1300"/>
                      </a:cubicBezTo>
                      <a:cubicBezTo>
                        <a:pt x="0" y="2134"/>
                        <a:pt x="234" y="3102"/>
                        <a:pt x="1268" y="3102"/>
                      </a:cubicBezTo>
                      <a:cubicBezTo>
                        <a:pt x="2035" y="3102"/>
                        <a:pt x="2802" y="2801"/>
                        <a:pt x="3336" y="2234"/>
                      </a:cubicBezTo>
                      <a:cubicBezTo>
                        <a:pt x="4037" y="1567"/>
                        <a:pt x="4003" y="500"/>
                        <a:pt x="3103" y="100"/>
                      </a:cubicBezTo>
                      <a:cubicBezTo>
                        <a:pt x="2949" y="31"/>
                        <a:pt x="2788" y="1"/>
                        <a:pt x="2625" y="1"/>
                      </a:cubicBez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5"/>
                <p:cNvSpPr/>
                <p:nvPr/>
              </p:nvSpPr>
              <p:spPr>
                <a:xfrm>
                  <a:off x="4358275" y="1578700"/>
                  <a:ext cx="17550" cy="22175"/>
                </a:xfrm>
                <a:custGeom>
                  <a:rect b="b" l="l" r="r" t="t"/>
                  <a:pathLst>
                    <a:path extrusionOk="0" h="887" w="702">
                      <a:moveTo>
                        <a:pt x="394" y="1"/>
                      </a:moveTo>
                      <a:cubicBezTo>
                        <a:pt x="254" y="1"/>
                        <a:pt x="124" y="155"/>
                        <a:pt x="68" y="382"/>
                      </a:cubicBezTo>
                      <a:cubicBezTo>
                        <a:pt x="1" y="616"/>
                        <a:pt x="68" y="849"/>
                        <a:pt x="234" y="883"/>
                      </a:cubicBezTo>
                      <a:cubicBezTo>
                        <a:pt x="249" y="886"/>
                        <a:pt x="263" y="887"/>
                        <a:pt x="278" y="887"/>
                      </a:cubicBezTo>
                      <a:cubicBezTo>
                        <a:pt x="434" y="887"/>
                        <a:pt x="607" y="729"/>
                        <a:pt x="668" y="516"/>
                      </a:cubicBezTo>
                      <a:cubicBezTo>
                        <a:pt x="701" y="249"/>
                        <a:pt x="668" y="49"/>
                        <a:pt x="468" y="15"/>
                      </a:cubicBezTo>
                      <a:cubicBezTo>
                        <a:pt x="443" y="5"/>
                        <a:pt x="418" y="1"/>
                        <a:pt x="39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5"/>
                <p:cNvSpPr/>
                <p:nvPr/>
              </p:nvSpPr>
              <p:spPr>
                <a:xfrm>
                  <a:off x="4289075" y="1563725"/>
                  <a:ext cx="18375" cy="22150"/>
                </a:xfrm>
                <a:custGeom>
                  <a:rect b="b" l="l" r="r" t="t"/>
                  <a:pathLst>
                    <a:path extrusionOk="0" h="886" w="735">
                      <a:moveTo>
                        <a:pt x="423" y="1"/>
                      </a:moveTo>
                      <a:cubicBezTo>
                        <a:pt x="258" y="1"/>
                        <a:pt x="125" y="178"/>
                        <a:pt x="67" y="381"/>
                      </a:cubicBezTo>
                      <a:cubicBezTo>
                        <a:pt x="0" y="614"/>
                        <a:pt x="67" y="848"/>
                        <a:pt x="267" y="881"/>
                      </a:cubicBezTo>
                      <a:cubicBezTo>
                        <a:pt x="281" y="884"/>
                        <a:pt x="296" y="886"/>
                        <a:pt x="310" y="886"/>
                      </a:cubicBezTo>
                      <a:cubicBezTo>
                        <a:pt x="462" y="886"/>
                        <a:pt x="606" y="728"/>
                        <a:pt x="667" y="514"/>
                      </a:cubicBezTo>
                      <a:cubicBezTo>
                        <a:pt x="734" y="247"/>
                        <a:pt x="667" y="47"/>
                        <a:pt x="501" y="14"/>
                      </a:cubicBezTo>
                      <a:cubicBezTo>
                        <a:pt x="474" y="5"/>
                        <a:pt x="448" y="1"/>
                        <a:pt x="42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Google Shape;920;p5"/>
                <p:cNvSpPr/>
                <p:nvPr/>
              </p:nvSpPr>
              <p:spPr>
                <a:xfrm>
                  <a:off x="4284900" y="1584075"/>
                  <a:ext cx="41725" cy="56850"/>
                </a:xfrm>
                <a:custGeom>
                  <a:rect b="b" l="l" r="r" t="t"/>
                  <a:pathLst>
                    <a:path extrusionOk="0" h="2274" w="1669">
                      <a:moveTo>
                        <a:pt x="1668" y="1"/>
                      </a:moveTo>
                      <a:lnTo>
                        <a:pt x="1668" y="1"/>
                      </a:lnTo>
                      <a:cubicBezTo>
                        <a:pt x="1201" y="668"/>
                        <a:pt x="634" y="1268"/>
                        <a:pt x="0" y="1802"/>
                      </a:cubicBezTo>
                      <a:cubicBezTo>
                        <a:pt x="275" y="2107"/>
                        <a:pt x="634" y="2273"/>
                        <a:pt x="1026" y="2273"/>
                      </a:cubicBezTo>
                      <a:cubicBezTo>
                        <a:pt x="1062" y="2273"/>
                        <a:pt x="1098" y="2272"/>
                        <a:pt x="1135" y="2269"/>
                      </a:cubicBezTo>
                      <a:lnTo>
                        <a:pt x="1668" y="1"/>
                      </a:lnTo>
                      <a:close/>
                    </a:path>
                  </a:pathLst>
                </a:custGeom>
                <a:solidFill>
                  <a:srgbClr val="DE575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1" name="Google Shape;921;p5"/>
                <p:cNvSpPr/>
                <p:nvPr/>
              </p:nvSpPr>
              <p:spPr>
                <a:xfrm>
                  <a:off x="4324100" y="1646825"/>
                  <a:ext cx="50050" cy="16500"/>
                </a:xfrm>
                <a:custGeom>
                  <a:rect b="b" l="l" r="r" t="t"/>
                  <a:pathLst>
                    <a:path extrusionOk="0" h="660" w="2002">
                      <a:moveTo>
                        <a:pt x="1906" y="1"/>
                      </a:moveTo>
                      <a:cubicBezTo>
                        <a:pt x="1885" y="1"/>
                        <a:pt x="1868" y="9"/>
                        <a:pt x="1868" y="26"/>
                      </a:cubicBezTo>
                      <a:cubicBezTo>
                        <a:pt x="1482" y="335"/>
                        <a:pt x="996" y="505"/>
                        <a:pt x="519" y="505"/>
                      </a:cubicBezTo>
                      <a:cubicBezTo>
                        <a:pt x="378" y="505"/>
                        <a:pt x="237" y="490"/>
                        <a:pt x="100" y="459"/>
                      </a:cubicBezTo>
                      <a:cubicBezTo>
                        <a:pt x="34" y="459"/>
                        <a:pt x="0" y="459"/>
                        <a:pt x="0" y="493"/>
                      </a:cubicBezTo>
                      <a:cubicBezTo>
                        <a:pt x="0" y="559"/>
                        <a:pt x="0" y="593"/>
                        <a:pt x="67" y="593"/>
                      </a:cubicBezTo>
                      <a:cubicBezTo>
                        <a:pt x="234" y="626"/>
                        <a:pt x="400" y="659"/>
                        <a:pt x="567" y="659"/>
                      </a:cubicBezTo>
                      <a:cubicBezTo>
                        <a:pt x="1068" y="659"/>
                        <a:pt x="1568" y="459"/>
                        <a:pt x="1968" y="126"/>
                      </a:cubicBezTo>
                      <a:cubicBezTo>
                        <a:pt x="2002" y="126"/>
                        <a:pt x="2002" y="59"/>
                        <a:pt x="1968" y="26"/>
                      </a:cubicBezTo>
                      <a:cubicBezTo>
                        <a:pt x="1952" y="9"/>
                        <a:pt x="1927" y="1"/>
                        <a:pt x="1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5"/>
                <p:cNvSpPr/>
                <p:nvPr/>
              </p:nvSpPr>
              <p:spPr>
                <a:xfrm>
                  <a:off x="4374950" y="1547375"/>
                  <a:ext cx="30900" cy="26725"/>
                </a:xfrm>
                <a:custGeom>
                  <a:rect b="b" l="l" r="r" t="t"/>
                  <a:pathLst>
                    <a:path extrusionOk="0" h="1069" w="1236">
                      <a:moveTo>
                        <a:pt x="201" y="1"/>
                      </a:moveTo>
                      <a:cubicBezTo>
                        <a:pt x="101" y="1"/>
                        <a:pt x="34" y="68"/>
                        <a:pt x="34" y="134"/>
                      </a:cubicBezTo>
                      <a:cubicBezTo>
                        <a:pt x="1" y="201"/>
                        <a:pt x="68" y="301"/>
                        <a:pt x="168" y="301"/>
                      </a:cubicBezTo>
                      <a:cubicBezTo>
                        <a:pt x="501" y="368"/>
                        <a:pt x="802" y="635"/>
                        <a:pt x="935" y="968"/>
                      </a:cubicBezTo>
                      <a:cubicBezTo>
                        <a:pt x="968" y="1035"/>
                        <a:pt x="1035" y="1068"/>
                        <a:pt x="1068" y="1068"/>
                      </a:cubicBezTo>
                      <a:cubicBezTo>
                        <a:pt x="1102" y="1068"/>
                        <a:pt x="1102" y="1035"/>
                        <a:pt x="1135" y="1035"/>
                      </a:cubicBezTo>
                      <a:cubicBezTo>
                        <a:pt x="1202" y="1002"/>
                        <a:pt x="1235" y="901"/>
                        <a:pt x="1202" y="835"/>
                      </a:cubicBezTo>
                      <a:cubicBezTo>
                        <a:pt x="1035" y="401"/>
                        <a:pt x="635" y="101"/>
                        <a:pt x="20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5"/>
                <p:cNvSpPr/>
                <p:nvPr/>
              </p:nvSpPr>
              <p:spPr>
                <a:xfrm>
                  <a:off x="4278225" y="1525700"/>
                  <a:ext cx="35875" cy="20875"/>
                </a:xfrm>
                <a:custGeom>
                  <a:rect b="b" l="l" r="r" t="t"/>
                  <a:pathLst>
                    <a:path extrusionOk="0" h="835" w="1435">
                      <a:moveTo>
                        <a:pt x="1268" y="1"/>
                      </a:moveTo>
                      <a:cubicBezTo>
                        <a:pt x="801" y="1"/>
                        <a:pt x="367" y="201"/>
                        <a:pt x="67" y="568"/>
                      </a:cubicBezTo>
                      <a:cubicBezTo>
                        <a:pt x="1" y="634"/>
                        <a:pt x="34" y="734"/>
                        <a:pt x="67" y="801"/>
                      </a:cubicBezTo>
                      <a:cubicBezTo>
                        <a:pt x="101" y="801"/>
                        <a:pt x="134" y="834"/>
                        <a:pt x="167" y="834"/>
                      </a:cubicBezTo>
                      <a:cubicBezTo>
                        <a:pt x="201" y="834"/>
                        <a:pt x="267" y="801"/>
                        <a:pt x="267" y="768"/>
                      </a:cubicBezTo>
                      <a:cubicBezTo>
                        <a:pt x="534" y="468"/>
                        <a:pt x="868" y="301"/>
                        <a:pt x="1268" y="301"/>
                      </a:cubicBezTo>
                      <a:cubicBezTo>
                        <a:pt x="1335" y="301"/>
                        <a:pt x="1402" y="234"/>
                        <a:pt x="1402" y="167"/>
                      </a:cubicBezTo>
                      <a:cubicBezTo>
                        <a:pt x="1435" y="101"/>
                        <a:pt x="1368" y="1"/>
                        <a:pt x="126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Google Shape;924;p5"/>
                <p:cNvSpPr/>
                <p:nvPr/>
              </p:nvSpPr>
              <p:spPr>
                <a:xfrm>
                  <a:off x="4538400" y="1923475"/>
                  <a:ext cx="231025" cy="612975"/>
                </a:xfrm>
                <a:custGeom>
                  <a:rect b="b" l="l" r="r" t="t"/>
                  <a:pathLst>
                    <a:path extrusionOk="0" h="24519" w="9241">
                      <a:moveTo>
                        <a:pt x="3937" y="1"/>
                      </a:moveTo>
                      <a:lnTo>
                        <a:pt x="1" y="2503"/>
                      </a:lnTo>
                      <a:lnTo>
                        <a:pt x="735" y="3770"/>
                      </a:lnTo>
                      <a:cubicBezTo>
                        <a:pt x="968" y="4204"/>
                        <a:pt x="1202" y="4638"/>
                        <a:pt x="1435" y="5071"/>
                      </a:cubicBezTo>
                      <a:cubicBezTo>
                        <a:pt x="1936" y="5972"/>
                        <a:pt x="2403" y="6839"/>
                        <a:pt x="2803" y="7740"/>
                      </a:cubicBezTo>
                      <a:cubicBezTo>
                        <a:pt x="3237" y="8640"/>
                        <a:pt x="3670" y="9541"/>
                        <a:pt x="4037" y="10442"/>
                      </a:cubicBezTo>
                      <a:cubicBezTo>
                        <a:pt x="4371" y="11342"/>
                        <a:pt x="4704" y="12243"/>
                        <a:pt x="4971" y="13144"/>
                      </a:cubicBezTo>
                      <a:lnTo>
                        <a:pt x="5005" y="13310"/>
                      </a:lnTo>
                      <a:lnTo>
                        <a:pt x="5038" y="13411"/>
                      </a:lnTo>
                      <a:cubicBezTo>
                        <a:pt x="5038" y="13427"/>
                        <a:pt x="5030" y="13427"/>
                        <a:pt x="5025" y="13427"/>
                      </a:cubicBezTo>
                      <a:cubicBezTo>
                        <a:pt x="5021" y="13427"/>
                        <a:pt x="5021" y="13427"/>
                        <a:pt x="5038" y="13444"/>
                      </a:cubicBezTo>
                      <a:cubicBezTo>
                        <a:pt x="5071" y="13444"/>
                        <a:pt x="5071" y="13477"/>
                        <a:pt x="5071" y="13511"/>
                      </a:cubicBezTo>
                      <a:cubicBezTo>
                        <a:pt x="5071" y="13644"/>
                        <a:pt x="5071" y="13777"/>
                        <a:pt x="5071" y="13878"/>
                      </a:cubicBezTo>
                      <a:cubicBezTo>
                        <a:pt x="5005" y="14278"/>
                        <a:pt x="4938" y="14678"/>
                        <a:pt x="4804" y="15045"/>
                      </a:cubicBezTo>
                      <a:cubicBezTo>
                        <a:pt x="4538" y="15946"/>
                        <a:pt x="4171" y="16846"/>
                        <a:pt x="3770" y="17680"/>
                      </a:cubicBezTo>
                      <a:cubicBezTo>
                        <a:pt x="2903" y="19482"/>
                        <a:pt x="1902" y="21316"/>
                        <a:pt x="902" y="23084"/>
                      </a:cubicBezTo>
                      <a:lnTo>
                        <a:pt x="2703" y="24518"/>
                      </a:lnTo>
                      <a:cubicBezTo>
                        <a:pt x="4237" y="22984"/>
                        <a:pt x="5638" y="21283"/>
                        <a:pt x="6839" y="19482"/>
                      </a:cubicBezTo>
                      <a:cubicBezTo>
                        <a:pt x="7473" y="18514"/>
                        <a:pt x="8040" y="17513"/>
                        <a:pt x="8507" y="16446"/>
                      </a:cubicBezTo>
                      <a:cubicBezTo>
                        <a:pt x="8774" y="15846"/>
                        <a:pt x="8974" y="15245"/>
                        <a:pt x="9107" y="14611"/>
                      </a:cubicBezTo>
                      <a:cubicBezTo>
                        <a:pt x="9174" y="14211"/>
                        <a:pt x="9241" y="13811"/>
                        <a:pt x="9241" y="13411"/>
                      </a:cubicBezTo>
                      <a:cubicBezTo>
                        <a:pt x="9241" y="13177"/>
                        <a:pt x="9208" y="12944"/>
                        <a:pt x="9174" y="12710"/>
                      </a:cubicBezTo>
                      <a:lnTo>
                        <a:pt x="9141" y="12543"/>
                      </a:lnTo>
                      <a:lnTo>
                        <a:pt x="9141" y="12443"/>
                      </a:lnTo>
                      <a:lnTo>
                        <a:pt x="9107" y="12243"/>
                      </a:lnTo>
                      <a:cubicBezTo>
                        <a:pt x="8640" y="10008"/>
                        <a:pt x="7940" y="7873"/>
                        <a:pt x="7039" y="5805"/>
                      </a:cubicBezTo>
                      <a:cubicBezTo>
                        <a:pt x="6606" y="4804"/>
                        <a:pt x="6105" y="3837"/>
                        <a:pt x="5605" y="2870"/>
                      </a:cubicBezTo>
                      <a:cubicBezTo>
                        <a:pt x="5338" y="2369"/>
                        <a:pt x="5071" y="1902"/>
                        <a:pt x="4804" y="1435"/>
                      </a:cubicBezTo>
                      <a:cubicBezTo>
                        <a:pt x="4538" y="935"/>
                        <a:pt x="4271" y="501"/>
                        <a:pt x="3937" y="1"/>
                      </a:cubicBez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5"/>
                <p:cNvSpPr/>
                <p:nvPr/>
              </p:nvSpPr>
              <p:spPr>
                <a:xfrm>
                  <a:off x="4505050" y="2469700"/>
                  <a:ext cx="110100" cy="89275"/>
                </a:xfrm>
                <a:custGeom>
                  <a:rect b="b" l="l" r="r" t="t"/>
                  <a:pathLst>
                    <a:path extrusionOk="0" h="3571" w="4404">
                      <a:moveTo>
                        <a:pt x="1" y="1"/>
                      </a:moveTo>
                      <a:lnTo>
                        <a:pt x="1568" y="3570"/>
                      </a:lnTo>
                      <a:cubicBezTo>
                        <a:pt x="1568" y="3570"/>
                        <a:pt x="4404" y="3570"/>
                        <a:pt x="4270" y="2102"/>
                      </a:cubicBezTo>
                      <a:lnTo>
                        <a:pt x="3070" y="5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5"/>
                <p:cNvSpPr/>
                <p:nvPr/>
              </p:nvSpPr>
              <p:spPr>
                <a:xfrm>
                  <a:off x="4447532" y="2469695"/>
                  <a:ext cx="100930" cy="116787"/>
                </a:xfrm>
                <a:custGeom>
                  <a:rect b="b" l="l" r="r" t="t"/>
                  <a:pathLst>
                    <a:path extrusionOk="0" h="4671" w="3870">
                      <a:moveTo>
                        <a:pt x="2268" y="1"/>
                      </a:moveTo>
                      <a:lnTo>
                        <a:pt x="0" y="1802"/>
                      </a:lnTo>
                      <a:lnTo>
                        <a:pt x="1434" y="4671"/>
                      </a:lnTo>
                      <a:lnTo>
                        <a:pt x="3869" y="3570"/>
                      </a:lnTo>
                      <a:lnTo>
                        <a:pt x="2268" y="1"/>
                      </a:ln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p5"/>
                <p:cNvSpPr/>
                <p:nvPr/>
              </p:nvSpPr>
              <p:spPr>
                <a:xfrm>
                  <a:off x="4485225" y="1868625"/>
                  <a:ext cx="279200" cy="351775"/>
                </a:xfrm>
                <a:custGeom>
                  <a:rect b="b" l="l" r="r" t="t"/>
                  <a:pathLst>
                    <a:path extrusionOk="0" h="14071" w="11168">
                      <a:moveTo>
                        <a:pt x="4491" y="1"/>
                      </a:moveTo>
                      <a:cubicBezTo>
                        <a:pt x="1801" y="1"/>
                        <a:pt x="1" y="2246"/>
                        <a:pt x="1161" y="5664"/>
                      </a:cubicBezTo>
                      <a:cubicBezTo>
                        <a:pt x="2395" y="9267"/>
                        <a:pt x="4930" y="14070"/>
                        <a:pt x="4930" y="14070"/>
                      </a:cubicBezTo>
                      <a:lnTo>
                        <a:pt x="11168" y="10601"/>
                      </a:lnTo>
                      <a:cubicBezTo>
                        <a:pt x="11168" y="10601"/>
                        <a:pt x="8199" y="460"/>
                        <a:pt x="5264" y="60"/>
                      </a:cubicBezTo>
                      <a:cubicBezTo>
                        <a:pt x="4999" y="20"/>
                        <a:pt x="4741" y="1"/>
                        <a:pt x="449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Google Shape;928;p5"/>
                <p:cNvSpPr/>
                <p:nvPr/>
              </p:nvSpPr>
              <p:spPr>
                <a:xfrm>
                  <a:off x="4323250" y="1899300"/>
                  <a:ext cx="61750" cy="66750"/>
                </a:xfrm>
                <a:custGeom>
                  <a:rect b="b" l="l" r="r" t="t"/>
                  <a:pathLst>
                    <a:path extrusionOk="0" h="2670" w="2470">
                      <a:moveTo>
                        <a:pt x="1268" y="1"/>
                      </a:moveTo>
                      <a:lnTo>
                        <a:pt x="1" y="1335"/>
                      </a:lnTo>
                      <a:lnTo>
                        <a:pt x="601" y="2602"/>
                      </a:lnTo>
                      <a:lnTo>
                        <a:pt x="1602" y="2669"/>
                      </a:lnTo>
                      <a:lnTo>
                        <a:pt x="2469" y="1435"/>
                      </a:lnTo>
                      <a:lnTo>
                        <a:pt x="1268" y="1"/>
                      </a:lnTo>
                      <a:close/>
                    </a:path>
                  </a:pathLst>
                </a:custGeom>
                <a:solidFill>
                  <a:srgbClr val="007F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Google Shape;929;p5"/>
                <p:cNvSpPr/>
                <p:nvPr/>
              </p:nvSpPr>
              <p:spPr>
                <a:xfrm>
                  <a:off x="4276550" y="1958500"/>
                  <a:ext cx="88425" cy="487050"/>
                </a:xfrm>
                <a:custGeom>
                  <a:rect b="b" l="l" r="r" t="t"/>
                  <a:pathLst>
                    <a:path extrusionOk="0" h="19482" w="3537">
                      <a:moveTo>
                        <a:pt x="2603" y="1"/>
                      </a:moveTo>
                      <a:cubicBezTo>
                        <a:pt x="2603" y="1"/>
                        <a:pt x="234" y="9841"/>
                        <a:pt x="134" y="11876"/>
                      </a:cubicBezTo>
                      <a:cubicBezTo>
                        <a:pt x="1" y="14711"/>
                        <a:pt x="1168" y="19482"/>
                        <a:pt x="1168" y="19482"/>
                      </a:cubicBezTo>
                      <a:cubicBezTo>
                        <a:pt x="1168" y="19482"/>
                        <a:pt x="2836" y="15512"/>
                        <a:pt x="3170" y="11809"/>
                      </a:cubicBezTo>
                      <a:cubicBezTo>
                        <a:pt x="3537" y="8073"/>
                        <a:pt x="3270" y="2102"/>
                        <a:pt x="3437" y="1"/>
                      </a:cubicBezTo>
                      <a:close/>
                    </a:path>
                  </a:pathLst>
                </a:custGeom>
                <a:solidFill>
                  <a:srgbClr val="0D94F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5"/>
                <p:cNvSpPr/>
                <p:nvPr/>
              </p:nvSpPr>
              <p:spPr>
                <a:xfrm>
                  <a:off x="4276550" y="1958500"/>
                  <a:ext cx="88425" cy="487050"/>
                </a:xfrm>
                <a:custGeom>
                  <a:rect b="b" l="l" r="r" t="t"/>
                  <a:pathLst>
                    <a:path extrusionOk="0" h="19482" w="3537">
                      <a:moveTo>
                        <a:pt x="2603" y="1"/>
                      </a:moveTo>
                      <a:cubicBezTo>
                        <a:pt x="2603" y="1"/>
                        <a:pt x="234" y="9841"/>
                        <a:pt x="134" y="11876"/>
                      </a:cubicBezTo>
                      <a:cubicBezTo>
                        <a:pt x="1" y="14711"/>
                        <a:pt x="1168" y="19482"/>
                        <a:pt x="1168" y="19482"/>
                      </a:cubicBezTo>
                      <a:cubicBezTo>
                        <a:pt x="1168" y="19482"/>
                        <a:pt x="2836" y="15512"/>
                        <a:pt x="3170" y="11809"/>
                      </a:cubicBezTo>
                      <a:cubicBezTo>
                        <a:pt x="3537" y="8073"/>
                        <a:pt x="3270" y="2102"/>
                        <a:pt x="3437" y="1"/>
                      </a:cubicBezTo>
                      <a:close/>
                    </a:path>
                  </a:pathLst>
                </a:custGeom>
                <a:solidFill>
                  <a:srgbClr val="007F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5"/>
                <p:cNvSpPr/>
                <p:nvPr/>
              </p:nvSpPr>
              <p:spPr>
                <a:xfrm>
                  <a:off x="4354950" y="1830075"/>
                  <a:ext cx="150125" cy="132625"/>
                </a:xfrm>
                <a:custGeom>
                  <a:rect b="b" l="l" r="r" t="t"/>
                  <a:pathLst>
                    <a:path extrusionOk="0" h="5305" w="6005">
                      <a:moveTo>
                        <a:pt x="4537" y="1"/>
                      </a:moveTo>
                      <a:cubicBezTo>
                        <a:pt x="4537" y="1"/>
                        <a:pt x="4370" y="1702"/>
                        <a:pt x="0" y="2770"/>
                      </a:cubicBezTo>
                      <a:cubicBezTo>
                        <a:pt x="467" y="3537"/>
                        <a:pt x="734" y="4404"/>
                        <a:pt x="801" y="5305"/>
                      </a:cubicBezTo>
                      <a:cubicBezTo>
                        <a:pt x="801" y="5305"/>
                        <a:pt x="6005" y="3470"/>
                        <a:pt x="5738" y="801"/>
                      </a:cubicBezTo>
                      <a:cubicBezTo>
                        <a:pt x="5738" y="801"/>
                        <a:pt x="5004" y="368"/>
                        <a:pt x="45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5"/>
                <p:cNvSpPr/>
                <p:nvPr/>
              </p:nvSpPr>
              <p:spPr>
                <a:xfrm>
                  <a:off x="4269875" y="1842600"/>
                  <a:ext cx="85100" cy="115925"/>
                </a:xfrm>
                <a:custGeom>
                  <a:rect b="b" l="l" r="r" t="t"/>
                  <a:pathLst>
                    <a:path extrusionOk="0" h="4637" w="3404">
                      <a:moveTo>
                        <a:pt x="2069" y="0"/>
                      </a:moveTo>
                      <a:lnTo>
                        <a:pt x="2069" y="0"/>
                      </a:lnTo>
                      <a:cubicBezTo>
                        <a:pt x="1602" y="100"/>
                        <a:pt x="1168" y="234"/>
                        <a:pt x="735" y="401"/>
                      </a:cubicBezTo>
                      <a:cubicBezTo>
                        <a:pt x="1" y="3069"/>
                        <a:pt x="2369" y="4637"/>
                        <a:pt x="2369" y="4637"/>
                      </a:cubicBezTo>
                      <a:cubicBezTo>
                        <a:pt x="2569" y="3803"/>
                        <a:pt x="2903" y="3002"/>
                        <a:pt x="3403" y="2269"/>
                      </a:cubicBezTo>
                      <a:cubicBezTo>
                        <a:pt x="1736" y="1702"/>
                        <a:pt x="2069" y="0"/>
                        <a:pt x="20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933" name="Google Shape;933;p5"/>
          <p:cNvGrpSpPr/>
          <p:nvPr/>
        </p:nvGrpSpPr>
        <p:grpSpPr>
          <a:xfrm>
            <a:off x="3354797" y="1425276"/>
            <a:ext cx="1679065" cy="1815656"/>
            <a:chOff x="6052099" y="1190229"/>
            <a:chExt cx="3157326" cy="3414170"/>
          </a:xfrm>
        </p:grpSpPr>
        <p:sp>
          <p:nvSpPr>
            <p:cNvPr id="934" name="Google Shape;934;p5"/>
            <p:cNvSpPr/>
            <p:nvPr/>
          </p:nvSpPr>
          <p:spPr>
            <a:xfrm>
              <a:off x="8009897" y="4361175"/>
              <a:ext cx="1199528" cy="243224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6322751" y="3061867"/>
              <a:ext cx="886024" cy="26664"/>
            </a:xfrm>
            <a:custGeom>
              <a:rect b="b" l="l" r="r" t="t"/>
              <a:pathLst>
                <a:path extrusionOk="0" h="1035" w="34392">
                  <a:moveTo>
                    <a:pt x="1" y="1"/>
                  </a:moveTo>
                  <a:lnTo>
                    <a:pt x="134" y="1035"/>
                  </a:lnTo>
                  <a:lnTo>
                    <a:pt x="34392" y="1035"/>
                  </a:lnTo>
                  <a:lnTo>
                    <a:pt x="3425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7313571" y="3088505"/>
              <a:ext cx="96274" cy="1031273"/>
            </a:xfrm>
            <a:custGeom>
              <a:rect b="b" l="l" r="r" t="t"/>
              <a:pathLst>
                <a:path extrusionOk="0" h="40030" w="3737">
                  <a:moveTo>
                    <a:pt x="0" y="1"/>
                  </a:moveTo>
                  <a:lnTo>
                    <a:pt x="0" y="40029"/>
                  </a:lnTo>
                  <a:lnTo>
                    <a:pt x="3736" y="40029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7373725" y="3088505"/>
              <a:ext cx="66184" cy="1031273"/>
            </a:xfrm>
            <a:custGeom>
              <a:rect b="b" l="l" r="r" t="t"/>
              <a:pathLst>
                <a:path extrusionOk="0" h="40030" w="2569">
                  <a:moveTo>
                    <a:pt x="0" y="1"/>
                  </a:moveTo>
                  <a:lnTo>
                    <a:pt x="0" y="40029"/>
                  </a:lnTo>
                  <a:lnTo>
                    <a:pt x="2569" y="4002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6223079" y="3088505"/>
              <a:ext cx="1237502" cy="117760"/>
            </a:xfrm>
            <a:custGeom>
              <a:rect b="b" l="l" r="r" t="t"/>
              <a:pathLst>
                <a:path extrusionOk="0" h="4571" w="48035">
                  <a:moveTo>
                    <a:pt x="0" y="1"/>
                  </a:moveTo>
                  <a:lnTo>
                    <a:pt x="0" y="4571"/>
                  </a:lnTo>
                  <a:lnTo>
                    <a:pt x="48034" y="4571"/>
                  </a:lnTo>
                  <a:lnTo>
                    <a:pt x="4803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6706008" y="3206236"/>
              <a:ext cx="96274" cy="913538"/>
            </a:xfrm>
            <a:custGeom>
              <a:rect b="b" l="l" r="r" t="t"/>
              <a:pathLst>
                <a:path extrusionOk="0" h="35460" w="3737">
                  <a:moveTo>
                    <a:pt x="1" y="1"/>
                  </a:moveTo>
                  <a:lnTo>
                    <a:pt x="1" y="35459"/>
                  </a:lnTo>
                  <a:lnTo>
                    <a:pt x="3737" y="35459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6765311" y="3206236"/>
              <a:ext cx="67060" cy="913538"/>
            </a:xfrm>
            <a:custGeom>
              <a:rect b="b" l="l" r="r" t="t"/>
              <a:pathLst>
                <a:path extrusionOk="0" h="35460" w="2603">
                  <a:moveTo>
                    <a:pt x="1" y="1"/>
                  </a:moveTo>
                  <a:lnTo>
                    <a:pt x="1" y="35459"/>
                  </a:lnTo>
                  <a:lnTo>
                    <a:pt x="2602" y="3545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7093567" y="3351480"/>
              <a:ext cx="628244" cy="768289"/>
            </a:xfrm>
            <a:custGeom>
              <a:rect b="b" l="l" r="r" t="t"/>
              <a:pathLst>
                <a:path extrusionOk="0" h="29822" w="24386">
                  <a:moveTo>
                    <a:pt x="6406" y="0"/>
                  </a:moveTo>
                  <a:cubicBezTo>
                    <a:pt x="6172" y="0"/>
                    <a:pt x="6005" y="134"/>
                    <a:pt x="5972" y="334"/>
                  </a:cubicBezTo>
                  <a:lnTo>
                    <a:pt x="1" y="29821"/>
                  </a:lnTo>
                  <a:lnTo>
                    <a:pt x="902" y="29821"/>
                  </a:lnTo>
                  <a:lnTo>
                    <a:pt x="6772" y="901"/>
                  </a:lnTo>
                  <a:lnTo>
                    <a:pt x="17614" y="901"/>
                  </a:lnTo>
                  <a:lnTo>
                    <a:pt x="20449" y="14811"/>
                  </a:lnTo>
                  <a:lnTo>
                    <a:pt x="20916" y="17046"/>
                  </a:lnTo>
                  <a:lnTo>
                    <a:pt x="23484" y="29821"/>
                  </a:lnTo>
                  <a:lnTo>
                    <a:pt x="24385" y="29821"/>
                  </a:lnTo>
                  <a:lnTo>
                    <a:pt x="21350" y="14811"/>
                  </a:lnTo>
                  <a:lnTo>
                    <a:pt x="20916" y="12576"/>
                  </a:lnTo>
                  <a:lnTo>
                    <a:pt x="18414" y="334"/>
                  </a:lnTo>
                  <a:cubicBezTo>
                    <a:pt x="18381" y="134"/>
                    <a:pt x="18214" y="0"/>
                    <a:pt x="1801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7482001" y="2964771"/>
              <a:ext cx="726193" cy="397902"/>
            </a:xfrm>
            <a:custGeom>
              <a:rect b="b" l="l" r="r" t="t"/>
              <a:pathLst>
                <a:path extrusionOk="0" h="15445" w="28188">
                  <a:moveTo>
                    <a:pt x="10041" y="0"/>
                  </a:moveTo>
                  <a:cubicBezTo>
                    <a:pt x="7472" y="0"/>
                    <a:pt x="6772" y="601"/>
                    <a:pt x="5004" y="4504"/>
                  </a:cubicBezTo>
                  <a:cubicBezTo>
                    <a:pt x="3203" y="8406"/>
                    <a:pt x="0" y="15445"/>
                    <a:pt x="0" y="15445"/>
                  </a:cubicBezTo>
                  <a:lnTo>
                    <a:pt x="19915" y="15445"/>
                  </a:lnTo>
                  <a:cubicBezTo>
                    <a:pt x="23717" y="15445"/>
                    <a:pt x="25852" y="12876"/>
                    <a:pt x="26920" y="8607"/>
                  </a:cubicBezTo>
                  <a:lnTo>
                    <a:pt x="27420" y="6171"/>
                  </a:lnTo>
                  <a:cubicBezTo>
                    <a:pt x="28187" y="3003"/>
                    <a:pt x="25819" y="0"/>
                    <a:pt x="2255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7188962" y="3264689"/>
              <a:ext cx="573216" cy="97975"/>
            </a:xfrm>
            <a:custGeom>
              <a:rect b="b" l="l" r="r" t="t"/>
              <a:pathLst>
                <a:path extrusionOk="0" h="3803" w="22250">
                  <a:moveTo>
                    <a:pt x="2736" y="0"/>
                  </a:moveTo>
                  <a:cubicBezTo>
                    <a:pt x="1235" y="0"/>
                    <a:pt x="1" y="1201"/>
                    <a:pt x="1" y="2735"/>
                  </a:cubicBezTo>
                  <a:lnTo>
                    <a:pt x="1" y="2802"/>
                  </a:lnTo>
                  <a:cubicBezTo>
                    <a:pt x="1" y="3369"/>
                    <a:pt x="468" y="3803"/>
                    <a:pt x="1001" y="3803"/>
                  </a:cubicBezTo>
                  <a:lnTo>
                    <a:pt x="22250" y="3803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6569393" y="3995110"/>
              <a:ext cx="193373" cy="189097"/>
            </a:xfrm>
            <a:custGeom>
              <a:rect b="b" l="l" r="r" t="t"/>
              <a:pathLst>
                <a:path extrusionOk="0" h="7340" w="7506">
                  <a:moveTo>
                    <a:pt x="2669" y="1"/>
                  </a:moveTo>
                  <a:lnTo>
                    <a:pt x="0" y="1702"/>
                  </a:lnTo>
                  <a:lnTo>
                    <a:pt x="4837" y="7339"/>
                  </a:lnTo>
                  <a:lnTo>
                    <a:pt x="7505" y="5605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6569393" y="3995110"/>
              <a:ext cx="133218" cy="118611"/>
            </a:xfrm>
            <a:custGeom>
              <a:rect b="b" l="l" r="r" t="t"/>
              <a:pathLst>
                <a:path extrusionOk="0" h="4604" w="5171">
                  <a:moveTo>
                    <a:pt x="2669" y="1"/>
                  </a:moveTo>
                  <a:lnTo>
                    <a:pt x="0" y="1702"/>
                  </a:lnTo>
                  <a:lnTo>
                    <a:pt x="2502" y="4604"/>
                  </a:lnTo>
                  <a:lnTo>
                    <a:pt x="5170" y="2869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6590776" y="4107354"/>
              <a:ext cx="216688" cy="200097"/>
            </a:xfrm>
            <a:custGeom>
              <a:rect b="b" l="l" r="r" t="t"/>
              <a:pathLst>
                <a:path extrusionOk="0" h="7767" w="8411">
                  <a:moveTo>
                    <a:pt x="6068" y="0"/>
                  </a:moveTo>
                  <a:cubicBezTo>
                    <a:pt x="6012" y="0"/>
                    <a:pt x="5953" y="17"/>
                    <a:pt x="5908" y="47"/>
                  </a:cubicBezTo>
                  <a:lnTo>
                    <a:pt x="3006" y="2115"/>
                  </a:lnTo>
                  <a:cubicBezTo>
                    <a:pt x="2873" y="2248"/>
                    <a:pt x="2739" y="2415"/>
                    <a:pt x="2706" y="2582"/>
                  </a:cubicBezTo>
                  <a:cubicBezTo>
                    <a:pt x="2439" y="3649"/>
                    <a:pt x="1972" y="4950"/>
                    <a:pt x="271" y="6818"/>
                  </a:cubicBezTo>
                  <a:cubicBezTo>
                    <a:pt x="0" y="7138"/>
                    <a:pt x="365" y="7766"/>
                    <a:pt x="1016" y="7766"/>
                  </a:cubicBezTo>
                  <a:cubicBezTo>
                    <a:pt x="1248" y="7766"/>
                    <a:pt x="1516" y="7687"/>
                    <a:pt x="1805" y="7485"/>
                  </a:cubicBezTo>
                  <a:cubicBezTo>
                    <a:pt x="2873" y="6718"/>
                    <a:pt x="4541" y="5351"/>
                    <a:pt x="5308" y="4784"/>
                  </a:cubicBezTo>
                  <a:cubicBezTo>
                    <a:pt x="6575" y="3883"/>
                    <a:pt x="7109" y="3583"/>
                    <a:pt x="8143" y="2882"/>
                  </a:cubicBezTo>
                  <a:cubicBezTo>
                    <a:pt x="8377" y="2715"/>
                    <a:pt x="8410" y="2348"/>
                    <a:pt x="8210" y="2115"/>
                  </a:cubicBezTo>
                  <a:lnTo>
                    <a:pt x="6242" y="80"/>
                  </a:lnTo>
                  <a:cubicBezTo>
                    <a:pt x="6205" y="25"/>
                    <a:pt x="6138" y="0"/>
                    <a:pt x="6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6556487" y="3982229"/>
              <a:ext cx="152128" cy="132368"/>
            </a:xfrm>
            <a:custGeom>
              <a:rect b="b" l="l" r="r" t="t"/>
              <a:pathLst>
                <a:path extrusionOk="0" h="5138" w="5905">
                  <a:moveTo>
                    <a:pt x="4904" y="0"/>
                  </a:moveTo>
                  <a:lnTo>
                    <a:pt x="1" y="3736"/>
                  </a:lnTo>
                  <a:lnTo>
                    <a:pt x="1435" y="5137"/>
                  </a:lnTo>
                  <a:lnTo>
                    <a:pt x="5905" y="1968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6629547" y="4172145"/>
              <a:ext cx="41272" cy="24088"/>
            </a:xfrm>
            <a:custGeom>
              <a:rect b="b" l="l" r="r" t="t"/>
              <a:pathLst>
                <a:path extrusionOk="0" h="935" w="1602">
                  <a:moveTo>
                    <a:pt x="1334" y="167"/>
                  </a:moveTo>
                  <a:cubicBezTo>
                    <a:pt x="991" y="542"/>
                    <a:pt x="647" y="771"/>
                    <a:pt x="413" y="771"/>
                  </a:cubicBezTo>
                  <a:cubicBezTo>
                    <a:pt x="397" y="771"/>
                    <a:pt x="382" y="770"/>
                    <a:pt x="367" y="767"/>
                  </a:cubicBezTo>
                  <a:cubicBezTo>
                    <a:pt x="267" y="767"/>
                    <a:pt x="200" y="701"/>
                    <a:pt x="167" y="601"/>
                  </a:cubicBezTo>
                  <a:cubicBezTo>
                    <a:pt x="134" y="567"/>
                    <a:pt x="134" y="501"/>
                    <a:pt x="167" y="467"/>
                  </a:cubicBezTo>
                  <a:cubicBezTo>
                    <a:pt x="267" y="300"/>
                    <a:pt x="867" y="200"/>
                    <a:pt x="1334" y="167"/>
                  </a:cubicBezTo>
                  <a:close/>
                  <a:moveTo>
                    <a:pt x="1501" y="0"/>
                  </a:moveTo>
                  <a:cubicBezTo>
                    <a:pt x="1368" y="0"/>
                    <a:pt x="234" y="67"/>
                    <a:pt x="33" y="401"/>
                  </a:cubicBezTo>
                  <a:cubicBezTo>
                    <a:pt x="0" y="501"/>
                    <a:pt x="0" y="567"/>
                    <a:pt x="33" y="667"/>
                  </a:cubicBezTo>
                  <a:cubicBezTo>
                    <a:pt x="100" y="801"/>
                    <a:pt x="234" y="901"/>
                    <a:pt x="367" y="934"/>
                  </a:cubicBezTo>
                  <a:lnTo>
                    <a:pt x="434" y="934"/>
                  </a:lnTo>
                  <a:cubicBezTo>
                    <a:pt x="801" y="934"/>
                    <a:pt x="1301" y="434"/>
                    <a:pt x="1568" y="100"/>
                  </a:cubicBezTo>
                  <a:cubicBezTo>
                    <a:pt x="1601" y="100"/>
                    <a:pt x="1601" y="67"/>
                    <a:pt x="1568" y="34"/>
                  </a:cubicBezTo>
                  <a:cubicBezTo>
                    <a:pt x="1568" y="0"/>
                    <a:pt x="1535" y="0"/>
                    <a:pt x="1501" y="0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6632123" y="4151509"/>
              <a:ext cx="38695" cy="24964"/>
            </a:xfrm>
            <a:custGeom>
              <a:rect b="b" l="l" r="r" t="t"/>
              <a:pathLst>
                <a:path extrusionOk="0" h="969" w="1502">
                  <a:moveTo>
                    <a:pt x="434" y="134"/>
                  </a:moveTo>
                  <a:cubicBezTo>
                    <a:pt x="701" y="167"/>
                    <a:pt x="1068" y="534"/>
                    <a:pt x="1268" y="801"/>
                  </a:cubicBezTo>
                  <a:cubicBezTo>
                    <a:pt x="867" y="801"/>
                    <a:pt x="300" y="568"/>
                    <a:pt x="200" y="368"/>
                  </a:cubicBezTo>
                  <a:cubicBezTo>
                    <a:pt x="167" y="334"/>
                    <a:pt x="167" y="301"/>
                    <a:pt x="234" y="234"/>
                  </a:cubicBezTo>
                  <a:cubicBezTo>
                    <a:pt x="300" y="167"/>
                    <a:pt x="334" y="167"/>
                    <a:pt x="400" y="167"/>
                  </a:cubicBezTo>
                  <a:lnTo>
                    <a:pt x="434" y="134"/>
                  </a:lnTo>
                  <a:close/>
                  <a:moveTo>
                    <a:pt x="467" y="1"/>
                  </a:moveTo>
                  <a:cubicBezTo>
                    <a:pt x="334" y="1"/>
                    <a:pt x="234" y="34"/>
                    <a:pt x="134" y="101"/>
                  </a:cubicBezTo>
                  <a:cubicBezTo>
                    <a:pt x="34" y="167"/>
                    <a:pt x="0" y="301"/>
                    <a:pt x="67" y="434"/>
                  </a:cubicBezTo>
                  <a:cubicBezTo>
                    <a:pt x="200" y="735"/>
                    <a:pt x="968" y="935"/>
                    <a:pt x="1334" y="935"/>
                  </a:cubicBezTo>
                  <a:lnTo>
                    <a:pt x="1401" y="968"/>
                  </a:lnTo>
                  <a:cubicBezTo>
                    <a:pt x="1435" y="968"/>
                    <a:pt x="1468" y="935"/>
                    <a:pt x="1468" y="901"/>
                  </a:cubicBezTo>
                  <a:cubicBezTo>
                    <a:pt x="1501" y="901"/>
                    <a:pt x="1501" y="868"/>
                    <a:pt x="1468" y="835"/>
                  </a:cubicBezTo>
                  <a:cubicBezTo>
                    <a:pt x="1468" y="801"/>
                    <a:pt x="901" y="67"/>
                    <a:pt x="467" y="1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6052099" y="1190229"/>
              <a:ext cx="1973047" cy="3293117"/>
            </a:xfrm>
            <a:custGeom>
              <a:rect b="b" l="l" r="r" t="t"/>
              <a:pathLst>
                <a:path extrusionOk="0" h="127826" w="76586">
                  <a:moveTo>
                    <a:pt x="4844" y="0"/>
                  </a:moveTo>
                  <a:cubicBezTo>
                    <a:pt x="2136" y="0"/>
                    <a:pt x="0" y="2289"/>
                    <a:pt x="133" y="5004"/>
                  </a:cubicBezTo>
                  <a:lnTo>
                    <a:pt x="5803" y="122822"/>
                  </a:lnTo>
                  <a:cubicBezTo>
                    <a:pt x="5970" y="125591"/>
                    <a:pt x="8272" y="127792"/>
                    <a:pt x="11074" y="127826"/>
                  </a:cubicBezTo>
                  <a:lnTo>
                    <a:pt x="71650" y="127826"/>
                  </a:lnTo>
                  <a:cubicBezTo>
                    <a:pt x="71670" y="127826"/>
                    <a:pt x="71689" y="127826"/>
                    <a:pt x="71709" y="127826"/>
                  </a:cubicBezTo>
                  <a:cubicBezTo>
                    <a:pt x="74417" y="127826"/>
                    <a:pt x="76586" y="125538"/>
                    <a:pt x="76420" y="122822"/>
                  </a:cubicBezTo>
                  <a:lnTo>
                    <a:pt x="70750" y="5004"/>
                  </a:lnTo>
                  <a:cubicBezTo>
                    <a:pt x="70583" y="2236"/>
                    <a:pt x="68281" y="34"/>
                    <a:pt x="65513" y="1"/>
                  </a:cubicBezTo>
                  <a:lnTo>
                    <a:pt x="4903" y="1"/>
                  </a:lnTo>
                  <a:cubicBezTo>
                    <a:pt x="4883" y="0"/>
                    <a:pt x="4863" y="0"/>
                    <a:pt x="48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6140564" y="1276170"/>
              <a:ext cx="1795234" cy="3121230"/>
            </a:xfrm>
            <a:custGeom>
              <a:rect b="b" l="l" r="r" t="t"/>
              <a:pathLst>
                <a:path extrusionOk="0" h="121154" w="69684">
                  <a:moveTo>
                    <a:pt x="1635" y="0"/>
                  </a:moveTo>
                  <a:cubicBezTo>
                    <a:pt x="735" y="0"/>
                    <a:pt x="1" y="768"/>
                    <a:pt x="34" y="1668"/>
                  </a:cubicBezTo>
                  <a:lnTo>
                    <a:pt x="5705" y="119486"/>
                  </a:lnTo>
                  <a:cubicBezTo>
                    <a:pt x="5772" y="120420"/>
                    <a:pt x="6539" y="121120"/>
                    <a:pt x="7473" y="121154"/>
                  </a:cubicBezTo>
                  <a:lnTo>
                    <a:pt x="68083" y="121154"/>
                  </a:lnTo>
                  <a:cubicBezTo>
                    <a:pt x="68983" y="121154"/>
                    <a:pt x="69684" y="120387"/>
                    <a:pt x="69651" y="119486"/>
                  </a:cubicBezTo>
                  <a:lnTo>
                    <a:pt x="63980" y="1668"/>
                  </a:lnTo>
                  <a:cubicBezTo>
                    <a:pt x="63913" y="734"/>
                    <a:pt x="63146" y="0"/>
                    <a:pt x="62212" y="0"/>
                  </a:cubicBezTo>
                  <a:close/>
                </a:path>
              </a:pathLst>
            </a:custGeom>
            <a:solidFill>
              <a:srgbClr val="5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6162925" y="1297655"/>
              <a:ext cx="1750536" cy="3078258"/>
            </a:xfrm>
            <a:custGeom>
              <a:rect b="b" l="l" r="r" t="t"/>
              <a:pathLst>
                <a:path extrusionOk="0" h="119486" w="67949">
                  <a:moveTo>
                    <a:pt x="801" y="0"/>
                  </a:moveTo>
                  <a:cubicBezTo>
                    <a:pt x="334" y="0"/>
                    <a:pt x="0" y="367"/>
                    <a:pt x="0" y="834"/>
                  </a:cubicBezTo>
                  <a:lnTo>
                    <a:pt x="5671" y="118652"/>
                  </a:lnTo>
                  <a:cubicBezTo>
                    <a:pt x="5738" y="119119"/>
                    <a:pt x="6105" y="119486"/>
                    <a:pt x="6572" y="119486"/>
                  </a:cubicBezTo>
                  <a:lnTo>
                    <a:pt x="67148" y="119486"/>
                  </a:lnTo>
                  <a:cubicBezTo>
                    <a:pt x="67615" y="119486"/>
                    <a:pt x="67949" y="119119"/>
                    <a:pt x="67949" y="118652"/>
                  </a:cubicBezTo>
                  <a:lnTo>
                    <a:pt x="62278" y="834"/>
                  </a:lnTo>
                  <a:cubicBezTo>
                    <a:pt x="62245" y="367"/>
                    <a:pt x="61844" y="0"/>
                    <a:pt x="61411" y="0"/>
                  </a:cubicBezTo>
                  <a:close/>
                </a:path>
              </a:pathLst>
            </a:custGeom>
            <a:solidFill>
              <a:srgbClr val="007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6328779" y="2216265"/>
              <a:ext cx="715012" cy="993479"/>
            </a:xfrm>
            <a:custGeom>
              <a:rect b="b" l="l" r="r" t="t"/>
              <a:pathLst>
                <a:path extrusionOk="0" h="38563" w="27754">
                  <a:moveTo>
                    <a:pt x="11508" y="7974"/>
                  </a:moveTo>
                  <a:lnTo>
                    <a:pt x="11775" y="13711"/>
                  </a:lnTo>
                  <a:cubicBezTo>
                    <a:pt x="11008" y="13478"/>
                    <a:pt x="10307" y="13077"/>
                    <a:pt x="9740" y="12477"/>
                  </a:cubicBezTo>
                  <a:cubicBezTo>
                    <a:pt x="9340" y="11976"/>
                    <a:pt x="9107" y="11376"/>
                    <a:pt x="9107" y="10776"/>
                  </a:cubicBezTo>
                  <a:cubicBezTo>
                    <a:pt x="9073" y="10175"/>
                    <a:pt x="9240" y="9575"/>
                    <a:pt x="9574" y="9108"/>
                  </a:cubicBezTo>
                  <a:cubicBezTo>
                    <a:pt x="10107" y="8541"/>
                    <a:pt x="10774" y="8140"/>
                    <a:pt x="11508" y="7974"/>
                  </a:cubicBezTo>
                  <a:close/>
                  <a:moveTo>
                    <a:pt x="15478" y="22784"/>
                  </a:moveTo>
                  <a:lnTo>
                    <a:pt x="15478" y="22784"/>
                  </a:lnTo>
                  <a:cubicBezTo>
                    <a:pt x="16946" y="23285"/>
                    <a:pt x="17946" y="23818"/>
                    <a:pt x="18480" y="24419"/>
                  </a:cubicBezTo>
                  <a:cubicBezTo>
                    <a:pt x="18980" y="24952"/>
                    <a:pt x="19281" y="25620"/>
                    <a:pt x="19314" y="26353"/>
                  </a:cubicBezTo>
                  <a:cubicBezTo>
                    <a:pt x="19347" y="27154"/>
                    <a:pt x="19080" y="27955"/>
                    <a:pt x="18547" y="28555"/>
                  </a:cubicBezTo>
                  <a:cubicBezTo>
                    <a:pt x="17980" y="29189"/>
                    <a:pt x="17079" y="29656"/>
                    <a:pt x="15845" y="29956"/>
                  </a:cubicBezTo>
                  <a:lnTo>
                    <a:pt x="15478" y="22784"/>
                  </a:lnTo>
                  <a:close/>
                  <a:moveTo>
                    <a:pt x="12688" y="0"/>
                  </a:moveTo>
                  <a:cubicBezTo>
                    <a:pt x="11845" y="0"/>
                    <a:pt x="11143" y="753"/>
                    <a:pt x="11208" y="1602"/>
                  </a:cubicBezTo>
                  <a:lnTo>
                    <a:pt x="11241" y="2203"/>
                  </a:lnTo>
                  <a:cubicBezTo>
                    <a:pt x="7572" y="2403"/>
                    <a:pt x="4870" y="3370"/>
                    <a:pt x="3102" y="5172"/>
                  </a:cubicBezTo>
                  <a:cubicBezTo>
                    <a:pt x="1334" y="6906"/>
                    <a:pt x="434" y="9341"/>
                    <a:pt x="634" y="11810"/>
                  </a:cubicBezTo>
                  <a:cubicBezTo>
                    <a:pt x="667" y="13578"/>
                    <a:pt x="1234" y="15279"/>
                    <a:pt x="2268" y="16747"/>
                  </a:cubicBezTo>
                  <a:cubicBezTo>
                    <a:pt x="3136" y="17981"/>
                    <a:pt x="4303" y="18982"/>
                    <a:pt x="5671" y="19682"/>
                  </a:cubicBezTo>
                  <a:cubicBezTo>
                    <a:pt x="7772" y="20549"/>
                    <a:pt x="9974" y="21283"/>
                    <a:pt x="12175" y="21850"/>
                  </a:cubicBezTo>
                  <a:lnTo>
                    <a:pt x="12576" y="29723"/>
                  </a:lnTo>
                  <a:cubicBezTo>
                    <a:pt x="11642" y="29356"/>
                    <a:pt x="10841" y="28755"/>
                    <a:pt x="10241" y="27988"/>
                  </a:cubicBezTo>
                  <a:cubicBezTo>
                    <a:pt x="9740" y="27321"/>
                    <a:pt x="9307" y="26253"/>
                    <a:pt x="8973" y="24786"/>
                  </a:cubicBezTo>
                  <a:lnTo>
                    <a:pt x="0" y="25853"/>
                  </a:lnTo>
                  <a:cubicBezTo>
                    <a:pt x="300" y="27154"/>
                    <a:pt x="767" y="28455"/>
                    <a:pt x="1401" y="29656"/>
                  </a:cubicBezTo>
                  <a:cubicBezTo>
                    <a:pt x="2035" y="30757"/>
                    <a:pt x="2869" y="31757"/>
                    <a:pt x="3836" y="32591"/>
                  </a:cubicBezTo>
                  <a:cubicBezTo>
                    <a:pt x="4904" y="33525"/>
                    <a:pt x="6138" y="34226"/>
                    <a:pt x="7472" y="34726"/>
                  </a:cubicBezTo>
                  <a:cubicBezTo>
                    <a:pt x="9207" y="35293"/>
                    <a:pt x="11008" y="35660"/>
                    <a:pt x="12843" y="35794"/>
                  </a:cubicBezTo>
                  <a:lnTo>
                    <a:pt x="12909" y="36928"/>
                  </a:lnTo>
                  <a:cubicBezTo>
                    <a:pt x="12943" y="37828"/>
                    <a:pt x="13710" y="38529"/>
                    <a:pt x="14611" y="38562"/>
                  </a:cubicBezTo>
                  <a:cubicBezTo>
                    <a:pt x="15511" y="38562"/>
                    <a:pt x="16212" y="37795"/>
                    <a:pt x="16178" y="36928"/>
                  </a:cubicBezTo>
                  <a:lnTo>
                    <a:pt x="16112" y="35794"/>
                  </a:lnTo>
                  <a:cubicBezTo>
                    <a:pt x="17679" y="35760"/>
                    <a:pt x="19247" y="35493"/>
                    <a:pt x="20748" y="35060"/>
                  </a:cubicBezTo>
                  <a:cubicBezTo>
                    <a:pt x="22016" y="34626"/>
                    <a:pt x="23217" y="33959"/>
                    <a:pt x="24217" y="33092"/>
                  </a:cubicBezTo>
                  <a:cubicBezTo>
                    <a:pt x="25318" y="32124"/>
                    <a:pt x="26219" y="30990"/>
                    <a:pt x="26853" y="29689"/>
                  </a:cubicBezTo>
                  <a:cubicBezTo>
                    <a:pt x="27486" y="28288"/>
                    <a:pt x="27753" y="26720"/>
                    <a:pt x="27653" y="25186"/>
                  </a:cubicBezTo>
                  <a:cubicBezTo>
                    <a:pt x="27586" y="22551"/>
                    <a:pt x="26352" y="20049"/>
                    <a:pt x="24317" y="18348"/>
                  </a:cubicBezTo>
                  <a:cubicBezTo>
                    <a:pt x="22750" y="17013"/>
                    <a:pt x="19647" y="15712"/>
                    <a:pt x="15078" y="14512"/>
                  </a:cubicBezTo>
                  <a:lnTo>
                    <a:pt x="14777" y="8074"/>
                  </a:lnTo>
                  <a:lnTo>
                    <a:pt x="14777" y="8074"/>
                  </a:lnTo>
                  <a:cubicBezTo>
                    <a:pt x="15411" y="8374"/>
                    <a:pt x="15978" y="8774"/>
                    <a:pt x="16479" y="9308"/>
                  </a:cubicBezTo>
                  <a:cubicBezTo>
                    <a:pt x="16979" y="9975"/>
                    <a:pt x="17413" y="10709"/>
                    <a:pt x="17746" y="11509"/>
                  </a:cubicBezTo>
                  <a:lnTo>
                    <a:pt x="25985" y="10175"/>
                  </a:lnTo>
                  <a:cubicBezTo>
                    <a:pt x="25418" y="7940"/>
                    <a:pt x="24117" y="5972"/>
                    <a:pt x="22249" y="4571"/>
                  </a:cubicBezTo>
                  <a:cubicBezTo>
                    <a:pt x="20415" y="3204"/>
                    <a:pt x="17846" y="2403"/>
                    <a:pt x="14510" y="2203"/>
                  </a:cubicBezTo>
                  <a:lnTo>
                    <a:pt x="14477" y="1602"/>
                  </a:lnTo>
                  <a:cubicBezTo>
                    <a:pt x="14410" y="702"/>
                    <a:pt x="13677" y="1"/>
                    <a:pt x="12743" y="1"/>
                  </a:cubicBezTo>
                  <a:cubicBezTo>
                    <a:pt x="12724" y="1"/>
                    <a:pt x="12706" y="0"/>
                    <a:pt x="12688" y="0"/>
                  </a:cubicBezTo>
                  <a:close/>
                </a:path>
              </a:pathLst>
            </a:custGeom>
            <a:solidFill>
              <a:srgbClr val="0069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6496333" y="1586392"/>
              <a:ext cx="1510790" cy="2477580"/>
            </a:xfrm>
            <a:custGeom>
              <a:rect b="b" l="l" r="r" t="t"/>
              <a:pathLst>
                <a:path extrusionOk="0" h="96170" w="58643">
                  <a:moveTo>
                    <a:pt x="1" y="0"/>
                  </a:moveTo>
                  <a:lnTo>
                    <a:pt x="4004" y="83427"/>
                  </a:lnTo>
                  <a:cubicBezTo>
                    <a:pt x="4404" y="90532"/>
                    <a:pt x="10241" y="96103"/>
                    <a:pt x="17346" y="96169"/>
                  </a:cubicBezTo>
                  <a:lnTo>
                    <a:pt x="58643" y="96169"/>
                  </a:lnTo>
                  <a:lnTo>
                    <a:pt x="54606" y="12743"/>
                  </a:lnTo>
                  <a:cubicBezTo>
                    <a:pt x="54206" y="5638"/>
                    <a:pt x="48369" y="67"/>
                    <a:pt x="41264" y="0"/>
                  </a:cubicBezTo>
                  <a:close/>
                </a:path>
              </a:pathLst>
            </a:custGeom>
            <a:solidFill>
              <a:srgbClr val="7B7B7B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6496333" y="1586392"/>
              <a:ext cx="1762516" cy="2406269"/>
            </a:xfrm>
            <a:custGeom>
              <a:rect b="b" l="l" r="r" t="t"/>
              <a:pathLst>
                <a:path extrusionOk="0" h="93402" w="68414">
                  <a:moveTo>
                    <a:pt x="1" y="0"/>
                  </a:moveTo>
                  <a:cubicBezTo>
                    <a:pt x="7106" y="67"/>
                    <a:pt x="12943" y="5638"/>
                    <a:pt x="13344" y="12743"/>
                  </a:cubicBezTo>
                  <a:lnTo>
                    <a:pt x="16613" y="80658"/>
                  </a:lnTo>
                  <a:cubicBezTo>
                    <a:pt x="17013" y="87763"/>
                    <a:pt x="22850" y="93301"/>
                    <a:pt x="29955" y="93401"/>
                  </a:cubicBezTo>
                  <a:lnTo>
                    <a:pt x="55874" y="93401"/>
                  </a:lnTo>
                  <a:cubicBezTo>
                    <a:pt x="55913" y="93401"/>
                    <a:pt x="55953" y="93401"/>
                    <a:pt x="55992" y="93401"/>
                  </a:cubicBezTo>
                  <a:cubicBezTo>
                    <a:pt x="62909" y="93401"/>
                    <a:pt x="68414" y="87590"/>
                    <a:pt x="68016" y="80658"/>
                  </a:cubicBezTo>
                  <a:lnTo>
                    <a:pt x="64714" y="12743"/>
                  </a:lnTo>
                  <a:cubicBezTo>
                    <a:pt x="64313" y="5638"/>
                    <a:pt x="58476" y="67"/>
                    <a:pt x="51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7268875" y="3664279"/>
              <a:ext cx="1645657" cy="328317"/>
            </a:xfrm>
            <a:custGeom>
              <a:rect b="b" l="l" r="r" t="t"/>
              <a:pathLst>
                <a:path extrusionOk="0" h="12744" w="63878">
                  <a:moveTo>
                    <a:pt x="1" y="12743"/>
                  </a:moveTo>
                  <a:cubicBezTo>
                    <a:pt x="40" y="12743"/>
                    <a:pt x="79" y="12743"/>
                    <a:pt x="118" y="12743"/>
                  </a:cubicBezTo>
                  <a:cubicBezTo>
                    <a:pt x="157" y="12743"/>
                    <a:pt x="196" y="12743"/>
                    <a:pt x="235" y="12743"/>
                  </a:cubicBezTo>
                  <a:close/>
                  <a:moveTo>
                    <a:pt x="12109" y="0"/>
                  </a:moveTo>
                  <a:cubicBezTo>
                    <a:pt x="12505" y="6860"/>
                    <a:pt x="7064" y="12677"/>
                    <a:pt x="235" y="12743"/>
                  </a:cubicBezTo>
                  <a:lnTo>
                    <a:pt x="51371" y="12743"/>
                  </a:lnTo>
                  <a:cubicBezTo>
                    <a:pt x="51410" y="12743"/>
                    <a:pt x="51449" y="12743"/>
                    <a:pt x="51488" y="12743"/>
                  </a:cubicBezTo>
                  <a:cubicBezTo>
                    <a:pt x="58372" y="12743"/>
                    <a:pt x="63878" y="6899"/>
                    <a:pt x="634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7044594" y="2623609"/>
              <a:ext cx="985725" cy="49000"/>
            </a:xfrm>
            <a:custGeom>
              <a:rect b="b" l="l" r="r" t="t"/>
              <a:pathLst>
                <a:path extrusionOk="0" h="1902" w="38262">
                  <a:moveTo>
                    <a:pt x="935" y="1"/>
                  </a:moveTo>
                  <a:cubicBezTo>
                    <a:pt x="401" y="1"/>
                    <a:pt x="1" y="434"/>
                    <a:pt x="34" y="935"/>
                  </a:cubicBezTo>
                  <a:cubicBezTo>
                    <a:pt x="67" y="1468"/>
                    <a:pt x="501" y="1902"/>
                    <a:pt x="1035" y="1902"/>
                  </a:cubicBezTo>
                  <a:lnTo>
                    <a:pt x="37327" y="1902"/>
                  </a:lnTo>
                  <a:cubicBezTo>
                    <a:pt x="37861" y="1902"/>
                    <a:pt x="38261" y="1468"/>
                    <a:pt x="38261" y="968"/>
                  </a:cubicBezTo>
                  <a:cubicBezTo>
                    <a:pt x="38228" y="434"/>
                    <a:pt x="37761" y="1"/>
                    <a:pt x="37227" y="1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7051472" y="2775706"/>
              <a:ext cx="985725" cy="49026"/>
            </a:xfrm>
            <a:custGeom>
              <a:rect b="b" l="l" r="r" t="t"/>
              <a:pathLst>
                <a:path extrusionOk="0" h="1903" w="38262">
                  <a:moveTo>
                    <a:pt x="934" y="1"/>
                  </a:moveTo>
                  <a:cubicBezTo>
                    <a:pt x="434" y="1"/>
                    <a:pt x="0" y="434"/>
                    <a:pt x="34" y="968"/>
                  </a:cubicBezTo>
                  <a:cubicBezTo>
                    <a:pt x="67" y="1469"/>
                    <a:pt x="501" y="1902"/>
                    <a:pt x="1035" y="1902"/>
                  </a:cubicBezTo>
                  <a:lnTo>
                    <a:pt x="37360" y="1902"/>
                  </a:lnTo>
                  <a:cubicBezTo>
                    <a:pt x="37861" y="1902"/>
                    <a:pt x="38261" y="1469"/>
                    <a:pt x="38261" y="968"/>
                  </a:cubicBezTo>
                  <a:cubicBezTo>
                    <a:pt x="38228" y="434"/>
                    <a:pt x="37794" y="1"/>
                    <a:pt x="37260" y="1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7059200" y="2927829"/>
              <a:ext cx="986575" cy="49000"/>
            </a:xfrm>
            <a:custGeom>
              <a:rect b="b" l="l" r="r" t="t"/>
              <a:pathLst>
                <a:path extrusionOk="0" h="1902" w="38295">
                  <a:moveTo>
                    <a:pt x="935" y="0"/>
                  </a:moveTo>
                  <a:cubicBezTo>
                    <a:pt x="401" y="0"/>
                    <a:pt x="1" y="434"/>
                    <a:pt x="34" y="967"/>
                  </a:cubicBezTo>
                  <a:cubicBezTo>
                    <a:pt x="67" y="1468"/>
                    <a:pt x="501" y="1901"/>
                    <a:pt x="1035" y="1901"/>
                  </a:cubicBezTo>
                  <a:lnTo>
                    <a:pt x="37327" y="1901"/>
                  </a:lnTo>
                  <a:cubicBezTo>
                    <a:pt x="37861" y="1901"/>
                    <a:pt x="38295" y="1468"/>
                    <a:pt x="38261" y="967"/>
                  </a:cubicBezTo>
                  <a:cubicBezTo>
                    <a:pt x="38228" y="434"/>
                    <a:pt x="37794" y="0"/>
                    <a:pt x="37261" y="0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7066929" y="3080776"/>
              <a:ext cx="984875" cy="48150"/>
            </a:xfrm>
            <a:custGeom>
              <a:rect b="b" l="l" r="r" t="t"/>
              <a:pathLst>
                <a:path extrusionOk="0" h="1869" w="38229">
                  <a:moveTo>
                    <a:pt x="902" y="1"/>
                  </a:moveTo>
                  <a:cubicBezTo>
                    <a:pt x="401" y="1"/>
                    <a:pt x="1" y="434"/>
                    <a:pt x="1" y="935"/>
                  </a:cubicBezTo>
                  <a:cubicBezTo>
                    <a:pt x="34" y="1468"/>
                    <a:pt x="468" y="1869"/>
                    <a:pt x="1002" y="1869"/>
                  </a:cubicBezTo>
                  <a:lnTo>
                    <a:pt x="37328" y="1869"/>
                  </a:lnTo>
                  <a:cubicBezTo>
                    <a:pt x="37828" y="1869"/>
                    <a:pt x="38228" y="1435"/>
                    <a:pt x="38228" y="935"/>
                  </a:cubicBezTo>
                  <a:cubicBezTo>
                    <a:pt x="38195" y="401"/>
                    <a:pt x="37761" y="1"/>
                    <a:pt x="37227" y="1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7073807" y="3232873"/>
              <a:ext cx="613611" cy="49026"/>
            </a:xfrm>
            <a:custGeom>
              <a:rect b="b" l="l" r="r" t="t"/>
              <a:pathLst>
                <a:path extrusionOk="0" h="1903" w="23818">
                  <a:moveTo>
                    <a:pt x="935" y="1"/>
                  </a:moveTo>
                  <a:cubicBezTo>
                    <a:pt x="401" y="1"/>
                    <a:pt x="1" y="434"/>
                    <a:pt x="34" y="935"/>
                  </a:cubicBezTo>
                  <a:cubicBezTo>
                    <a:pt x="67" y="1469"/>
                    <a:pt x="501" y="1869"/>
                    <a:pt x="1035" y="1902"/>
                  </a:cubicBezTo>
                  <a:lnTo>
                    <a:pt x="22884" y="1902"/>
                  </a:lnTo>
                  <a:cubicBezTo>
                    <a:pt x="23417" y="1902"/>
                    <a:pt x="23818" y="1469"/>
                    <a:pt x="23784" y="935"/>
                  </a:cubicBezTo>
                  <a:cubicBezTo>
                    <a:pt x="23751" y="401"/>
                    <a:pt x="23317" y="1"/>
                    <a:pt x="22817" y="1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7187236" y="1852665"/>
              <a:ext cx="652281" cy="588081"/>
            </a:xfrm>
            <a:custGeom>
              <a:rect b="b" l="l" r="r" t="t"/>
              <a:pathLst>
                <a:path extrusionOk="0" h="22827" w="25319">
                  <a:moveTo>
                    <a:pt x="12091" y="0"/>
                  </a:moveTo>
                  <a:cubicBezTo>
                    <a:pt x="9219" y="0"/>
                    <a:pt x="6403" y="1076"/>
                    <a:pt x="4304" y="3241"/>
                  </a:cubicBezTo>
                  <a:cubicBezTo>
                    <a:pt x="1" y="7644"/>
                    <a:pt x="268" y="14882"/>
                    <a:pt x="4871" y="19386"/>
                  </a:cubicBezTo>
                  <a:cubicBezTo>
                    <a:pt x="7228" y="21675"/>
                    <a:pt x="10250" y="22827"/>
                    <a:pt x="13216" y="22827"/>
                  </a:cubicBezTo>
                  <a:cubicBezTo>
                    <a:pt x="16084" y="22827"/>
                    <a:pt x="18901" y="21750"/>
                    <a:pt x="21016" y="19586"/>
                  </a:cubicBezTo>
                  <a:cubicBezTo>
                    <a:pt x="25319" y="15183"/>
                    <a:pt x="25052" y="7944"/>
                    <a:pt x="20449" y="3441"/>
                  </a:cubicBezTo>
                  <a:cubicBezTo>
                    <a:pt x="18091" y="1151"/>
                    <a:pt x="15061" y="0"/>
                    <a:pt x="12091" y="0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7262924" y="1904317"/>
              <a:ext cx="494975" cy="484747"/>
            </a:xfrm>
            <a:custGeom>
              <a:rect b="b" l="l" r="r" t="t"/>
              <a:pathLst>
                <a:path extrusionOk="0" h="18816" w="19213">
                  <a:moveTo>
                    <a:pt x="9154" y="1"/>
                  </a:moveTo>
                  <a:cubicBezTo>
                    <a:pt x="4039" y="1"/>
                    <a:pt x="1" y="4310"/>
                    <a:pt x="299" y="9408"/>
                  </a:cubicBezTo>
                  <a:cubicBezTo>
                    <a:pt x="365" y="10976"/>
                    <a:pt x="832" y="12511"/>
                    <a:pt x="1666" y="13878"/>
                  </a:cubicBezTo>
                  <a:cubicBezTo>
                    <a:pt x="3434" y="16914"/>
                    <a:pt x="6670" y="18782"/>
                    <a:pt x="10172" y="18815"/>
                  </a:cubicBezTo>
                  <a:cubicBezTo>
                    <a:pt x="10202" y="18815"/>
                    <a:pt x="10231" y="18815"/>
                    <a:pt x="10260" y="18815"/>
                  </a:cubicBezTo>
                  <a:cubicBezTo>
                    <a:pt x="13629" y="18815"/>
                    <a:pt x="16723" y="16921"/>
                    <a:pt x="18211" y="13878"/>
                  </a:cubicBezTo>
                  <a:cubicBezTo>
                    <a:pt x="18878" y="12477"/>
                    <a:pt x="19212" y="10943"/>
                    <a:pt x="19145" y="9408"/>
                  </a:cubicBezTo>
                  <a:cubicBezTo>
                    <a:pt x="18812" y="4171"/>
                    <a:pt x="14509" y="35"/>
                    <a:pt x="9272" y="2"/>
                  </a:cubicBezTo>
                  <a:cubicBezTo>
                    <a:pt x="9232" y="1"/>
                    <a:pt x="9193" y="1"/>
                    <a:pt x="91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7305850" y="2197374"/>
              <a:ext cx="426266" cy="215853"/>
            </a:xfrm>
            <a:custGeom>
              <a:rect b="b" l="l" r="r" t="t"/>
              <a:pathLst>
                <a:path extrusionOk="0" h="7440" w="16546">
                  <a:moveTo>
                    <a:pt x="8139" y="0"/>
                  </a:moveTo>
                  <a:cubicBezTo>
                    <a:pt x="5237" y="0"/>
                    <a:pt x="2402" y="868"/>
                    <a:pt x="0" y="2502"/>
                  </a:cubicBezTo>
                  <a:cubicBezTo>
                    <a:pt x="1768" y="5538"/>
                    <a:pt x="5004" y="7406"/>
                    <a:pt x="8506" y="7439"/>
                  </a:cubicBezTo>
                  <a:cubicBezTo>
                    <a:pt x="8536" y="7439"/>
                    <a:pt x="8565" y="7439"/>
                    <a:pt x="8594" y="7439"/>
                  </a:cubicBezTo>
                  <a:cubicBezTo>
                    <a:pt x="11963" y="7439"/>
                    <a:pt x="15057" y="5545"/>
                    <a:pt x="16545" y="2502"/>
                  </a:cubicBezTo>
                  <a:cubicBezTo>
                    <a:pt x="14044" y="868"/>
                    <a:pt x="11141" y="0"/>
                    <a:pt x="8139" y="0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7389182" y="1955583"/>
              <a:ext cx="239797" cy="215838"/>
            </a:xfrm>
            <a:custGeom>
              <a:rect b="b" l="l" r="r" t="t"/>
              <a:pathLst>
                <a:path extrusionOk="0" h="8378" w="9308">
                  <a:moveTo>
                    <a:pt x="4450" y="0"/>
                  </a:moveTo>
                  <a:cubicBezTo>
                    <a:pt x="3396" y="0"/>
                    <a:pt x="2357" y="392"/>
                    <a:pt x="1569" y="1181"/>
                  </a:cubicBezTo>
                  <a:cubicBezTo>
                    <a:pt x="1" y="2815"/>
                    <a:pt x="101" y="5450"/>
                    <a:pt x="1802" y="7118"/>
                  </a:cubicBezTo>
                  <a:cubicBezTo>
                    <a:pt x="2661" y="7961"/>
                    <a:pt x="3759" y="8377"/>
                    <a:pt x="4841" y="8377"/>
                  </a:cubicBezTo>
                  <a:cubicBezTo>
                    <a:pt x="5902" y="8377"/>
                    <a:pt x="6947" y="7977"/>
                    <a:pt x="7740" y="7185"/>
                  </a:cubicBezTo>
                  <a:cubicBezTo>
                    <a:pt x="9307" y="5550"/>
                    <a:pt x="9207" y="2915"/>
                    <a:pt x="7506" y="1247"/>
                  </a:cubicBezTo>
                  <a:cubicBezTo>
                    <a:pt x="6642" y="417"/>
                    <a:pt x="5538" y="0"/>
                    <a:pt x="4450" y="0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8327577" y="4220267"/>
              <a:ext cx="86820" cy="182192"/>
            </a:xfrm>
            <a:custGeom>
              <a:rect b="b" l="l" r="r" t="t"/>
              <a:pathLst>
                <a:path extrusionOk="0" h="7072" w="3370">
                  <a:moveTo>
                    <a:pt x="1" y="0"/>
                  </a:moveTo>
                  <a:lnTo>
                    <a:pt x="301" y="7072"/>
                  </a:lnTo>
                  <a:lnTo>
                    <a:pt x="3370" y="707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8327577" y="4220267"/>
              <a:ext cx="82543" cy="93698"/>
            </a:xfrm>
            <a:custGeom>
              <a:rect b="b" l="l" r="r" t="t"/>
              <a:pathLst>
                <a:path extrusionOk="0" h="3637" w="3204">
                  <a:moveTo>
                    <a:pt x="1" y="0"/>
                  </a:moveTo>
                  <a:lnTo>
                    <a:pt x="134" y="3636"/>
                  </a:lnTo>
                  <a:lnTo>
                    <a:pt x="3203" y="3636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B7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8916232" y="4026900"/>
              <a:ext cx="169311" cy="186521"/>
            </a:xfrm>
            <a:custGeom>
              <a:rect b="b" l="l" r="r" t="t"/>
              <a:pathLst>
                <a:path extrusionOk="0" h="7240" w="6572">
                  <a:moveTo>
                    <a:pt x="2903" y="1"/>
                  </a:moveTo>
                  <a:lnTo>
                    <a:pt x="0" y="968"/>
                  </a:lnTo>
                  <a:lnTo>
                    <a:pt x="3670" y="7239"/>
                  </a:lnTo>
                  <a:lnTo>
                    <a:pt x="6572" y="627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8916232" y="4026900"/>
              <a:ext cx="123763" cy="108306"/>
            </a:xfrm>
            <a:custGeom>
              <a:rect b="b" l="l" r="r" t="t"/>
              <a:pathLst>
                <a:path extrusionOk="0" h="4204" w="4804">
                  <a:moveTo>
                    <a:pt x="2903" y="1"/>
                  </a:moveTo>
                  <a:lnTo>
                    <a:pt x="0" y="968"/>
                  </a:lnTo>
                  <a:lnTo>
                    <a:pt x="1902" y="4204"/>
                  </a:lnTo>
                  <a:lnTo>
                    <a:pt x="4804" y="3237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B73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8587977" y="1761700"/>
              <a:ext cx="270712" cy="640250"/>
            </a:xfrm>
            <a:custGeom>
              <a:rect b="b" l="l" r="r" t="t"/>
              <a:pathLst>
                <a:path extrusionOk="0" h="24852" w="10508">
                  <a:moveTo>
                    <a:pt x="3603" y="0"/>
                  </a:moveTo>
                  <a:lnTo>
                    <a:pt x="0" y="2969"/>
                  </a:lnTo>
                  <a:cubicBezTo>
                    <a:pt x="567" y="3736"/>
                    <a:pt x="1168" y="4570"/>
                    <a:pt x="1735" y="5404"/>
                  </a:cubicBezTo>
                  <a:cubicBezTo>
                    <a:pt x="2302" y="6238"/>
                    <a:pt x="2869" y="7039"/>
                    <a:pt x="3402" y="7906"/>
                  </a:cubicBezTo>
                  <a:cubicBezTo>
                    <a:pt x="3936" y="8740"/>
                    <a:pt x="4470" y="9607"/>
                    <a:pt x="4937" y="10441"/>
                  </a:cubicBezTo>
                  <a:cubicBezTo>
                    <a:pt x="5170" y="10875"/>
                    <a:pt x="5404" y="11342"/>
                    <a:pt x="5604" y="11742"/>
                  </a:cubicBezTo>
                  <a:lnTo>
                    <a:pt x="5904" y="12409"/>
                  </a:lnTo>
                  <a:lnTo>
                    <a:pt x="6204" y="13076"/>
                  </a:lnTo>
                  <a:lnTo>
                    <a:pt x="6271" y="13210"/>
                  </a:lnTo>
                  <a:lnTo>
                    <a:pt x="6305" y="13310"/>
                  </a:lnTo>
                  <a:cubicBezTo>
                    <a:pt x="6305" y="13310"/>
                    <a:pt x="6305" y="13343"/>
                    <a:pt x="6305" y="13343"/>
                  </a:cubicBezTo>
                  <a:lnTo>
                    <a:pt x="6338" y="13410"/>
                  </a:lnTo>
                  <a:cubicBezTo>
                    <a:pt x="6371" y="13577"/>
                    <a:pt x="6371" y="13710"/>
                    <a:pt x="6405" y="13877"/>
                  </a:cubicBezTo>
                  <a:cubicBezTo>
                    <a:pt x="6405" y="14277"/>
                    <a:pt x="6405" y="14711"/>
                    <a:pt x="6338" y="15111"/>
                  </a:cubicBezTo>
                  <a:cubicBezTo>
                    <a:pt x="6204" y="16078"/>
                    <a:pt x="6038" y="17012"/>
                    <a:pt x="5804" y="17980"/>
                  </a:cubicBezTo>
                  <a:cubicBezTo>
                    <a:pt x="5337" y="19915"/>
                    <a:pt x="4703" y="21916"/>
                    <a:pt x="4103" y="23884"/>
                  </a:cubicBezTo>
                  <a:lnTo>
                    <a:pt x="6171" y="24851"/>
                  </a:lnTo>
                  <a:cubicBezTo>
                    <a:pt x="7339" y="23017"/>
                    <a:pt x="8339" y="21049"/>
                    <a:pt x="9173" y="19014"/>
                  </a:cubicBezTo>
                  <a:cubicBezTo>
                    <a:pt x="9607" y="17980"/>
                    <a:pt x="9940" y="16879"/>
                    <a:pt x="10207" y="15778"/>
                  </a:cubicBezTo>
                  <a:cubicBezTo>
                    <a:pt x="10341" y="15144"/>
                    <a:pt x="10441" y="14511"/>
                    <a:pt x="10474" y="13877"/>
                  </a:cubicBezTo>
                  <a:cubicBezTo>
                    <a:pt x="10508" y="13510"/>
                    <a:pt x="10474" y="13110"/>
                    <a:pt x="10441" y="12743"/>
                  </a:cubicBezTo>
                  <a:lnTo>
                    <a:pt x="10407" y="12443"/>
                  </a:lnTo>
                  <a:lnTo>
                    <a:pt x="10307" y="12109"/>
                  </a:lnTo>
                  <a:lnTo>
                    <a:pt x="10274" y="11909"/>
                  </a:lnTo>
                  <a:lnTo>
                    <a:pt x="10241" y="11809"/>
                  </a:lnTo>
                  <a:lnTo>
                    <a:pt x="10174" y="11609"/>
                  </a:lnTo>
                  <a:cubicBezTo>
                    <a:pt x="9440" y="9474"/>
                    <a:pt x="8506" y="7406"/>
                    <a:pt x="7339" y="5471"/>
                  </a:cubicBezTo>
                  <a:cubicBezTo>
                    <a:pt x="6805" y="4504"/>
                    <a:pt x="6204" y="3603"/>
                    <a:pt x="5604" y="2702"/>
                  </a:cubicBezTo>
                  <a:cubicBezTo>
                    <a:pt x="5270" y="2235"/>
                    <a:pt x="4970" y="1802"/>
                    <a:pt x="4637" y="1335"/>
                  </a:cubicBezTo>
                  <a:cubicBezTo>
                    <a:pt x="4303" y="901"/>
                    <a:pt x="3970" y="467"/>
                    <a:pt x="360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"/>
            <p:cNvSpPr/>
            <p:nvPr/>
          </p:nvSpPr>
          <p:spPr>
            <a:xfrm>
              <a:off x="8667889" y="2358934"/>
              <a:ext cx="102277" cy="72212"/>
            </a:xfrm>
            <a:custGeom>
              <a:rect b="b" l="l" r="r" t="t"/>
              <a:pathLst>
                <a:path extrusionOk="0" h="2803" w="3970">
                  <a:moveTo>
                    <a:pt x="2702" y="1"/>
                  </a:moveTo>
                  <a:lnTo>
                    <a:pt x="1168" y="167"/>
                  </a:lnTo>
                  <a:lnTo>
                    <a:pt x="0" y="2803"/>
                  </a:lnTo>
                  <a:lnTo>
                    <a:pt x="3403" y="2803"/>
                  </a:lnTo>
                  <a:cubicBezTo>
                    <a:pt x="3403" y="2803"/>
                    <a:pt x="3970" y="801"/>
                    <a:pt x="2702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"/>
            <p:cNvSpPr/>
            <p:nvPr/>
          </p:nvSpPr>
          <p:spPr>
            <a:xfrm>
              <a:off x="8667889" y="2419502"/>
              <a:ext cx="91972" cy="77365"/>
            </a:xfrm>
            <a:custGeom>
              <a:rect b="b" l="l" r="r" t="t"/>
              <a:pathLst>
                <a:path extrusionOk="0" h="3003" w="3570">
                  <a:moveTo>
                    <a:pt x="0" y="1"/>
                  </a:moveTo>
                  <a:lnTo>
                    <a:pt x="401" y="3003"/>
                  </a:lnTo>
                  <a:lnTo>
                    <a:pt x="3569" y="236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"/>
            <p:cNvSpPr/>
            <p:nvPr/>
          </p:nvSpPr>
          <p:spPr>
            <a:xfrm>
              <a:off x="8275178" y="1404205"/>
              <a:ext cx="14633" cy="23238"/>
            </a:xfrm>
            <a:custGeom>
              <a:rect b="b" l="l" r="r" t="t"/>
              <a:pathLst>
                <a:path extrusionOk="0" h="902" w="568">
                  <a:moveTo>
                    <a:pt x="300" y="1"/>
                  </a:moveTo>
                  <a:cubicBezTo>
                    <a:pt x="133" y="1"/>
                    <a:pt x="0" y="201"/>
                    <a:pt x="0" y="468"/>
                  </a:cubicBezTo>
                  <a:cubicBezTo>
                    <a:pt x="0" y="701"/>
                    <a:pt x="133" y="901"/>
                    <a:pt x="300" y="901"/>
                  </a:cubicBezTo>
                  <a:cubicBezTo>
                    <a:pt x="434" y="901"/>
                    <a:pt x="567" y="701"/>
                    <a:pt x="567" y="468"/>
                  </a:cubicBezTo>
                  <a:cubicBezTo>
                    <a:pt x="567" y="201"/>
                    <a:pt x="434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"/>
            <p:cNvSpPr/>
            <p:nvPr/>
          </p:nvSpPr>
          <p:spPr>
            <a:xfrm>
              <a:off x="8257119" y="1427417"/>
              <a:ext cx="30967" cy="61315"/>
            </a:xfrm>
            <a:custGeom>
              <a:rect b="b" l="l" r="r" t="t"/>
              <a:pathLst>
                <a:path extrusionOk="0" h="2380" w="1202">
                  <a:moveTo>
                    <a:pt x="1201" y="0"/>
                  </a:moveTo>
                  <a:cubicBezTo>
                    <a:pt x="901" y="768"/>
                    <a:pt x="501" y="1468"/>
                    <a:pt x="1" y="2102"/>
                  </a:cubicBezTo>
                  <a:cubicBezTo>
                    <a:pt x="237" y="2291"/>
                    <a:pt x="523" y="2380"/>
                    <a:pt x="825" y="2380"/>
                  </a:cubicBezTo>
                  <a:cubicBezTo>
                    <a:pt x="949" y="2380"/>
                    <a:pt x="1075" y="2365"/>
                    <a:pt x="1201" y="2335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"/>
            <p:cNvSpPr/>
            <p:nvPr/>
          </p:nvSpPr>
          <p:spPr>
            <a:xfrm>
              <a:off x="8277368" y="1366439"/>
              <a:ext cx="39082" cy="14607"/>
            </a:xfrm>
            <a:custGeom>
              <a:rect b="b" l="l" r="r" t="t"/>
              <a:pathLst>
                <a:path extrusionOk="0" h="567" w="1517">
                  <a:moveTo>
                    <a:pt x="585" y="0"/>
                  </a:moveTo>
                  <a:cubicBezTo>
                    <a:pt x="437" y="0"/>
                    <a:pt x="289" y="22"/>
                    <a:pt x="149" y="66"/>
                  </a:cubicBezTo>
                  <a:cubicBezTo>
                    <a:pt x="0" y="125"/>
                    <a:pt x="63" y="343"/>
                    <a:pt x="196" y="343"/>
                  </a:cubicBezTo>
                  <a:cubicBezTo>
                    <a:pt x="213" y="343"/>
                    <a:pt x="230" y="340"/>
                    <a:pt x="249" y="333"/>
                  </a:cubicBezTo>
                  <a:cubicBezTo>
                    <a:pt x="359" y="303"/>
                    <a:pt x="469" y="288"/>
                    <a:pt x="577" y="288"/>
                  </a:cubicBezTo>
                  <a:cubicBezTo>
                    <a:pt x="830" y="288"/>
                    <a:pt x="1073" y="369"/>
                    <a:pt x="1283" y="533"/>
                  </a:cubicBezTo>
                  <a:cubicBezTo>
                    <a:pt x="1316" y="533"/>
                    <a:pt x="1349" y="566"/>
                    <a:pt x="1383" y="566"/>
                  </a:cubicBezTo>
                  <a:cubicBezTo>
                    <a:pt x="1416" y="566"/>
                    <a:pt x="1449" y="533"/>
                    <a:pt x="1483" y="499"/>
                  </a:cubicBezTo>
                  <a:cubicBezTo>
                    <a:pt x="1516" y="433"/>
                    <a:pt x="1516" y="333"/>
                    <a:pt x="1449" y="299"/>
                  </a:cubicBezTo>
                  <a:cubicBezTo>
                    <a:pt x="1202" y="96"/>
                    <a:pt x="893" y="0"/>
                    <a:pt x="5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"/>
            <p:cNvSpPr/>
            <p:nvPr/>
          </p:nvSpPr>
          <p:spPr>
            <a:xfrm>
              <a:off x="8271726" y="1489296"/>
              <a:ext cx="241498" cy="260407"/>
            </a:xfrm>
            <a:custGeom>
              <a:rect b="b" l="l" r="r" t="t"/>
              <a:pathLst>
                <a:path extrusionOk="0" h="10108" w="9374">
                  <a:moveTo>
                    <a:pt x="8673" y="0"/>
                  </a:moveTo>
                  <a:lnTo>
                    <a:pt x="4404" y="3669"/>
                  </a:lnTo>
                  <a:cubicBezTo>
                    <a:pt x="4837" y="5404"/>
                    <a:pt x="4904" y="7239"/>
                    <a:pt x="2402" y="7839"/>
                  </a:cubicBezTo>
                  <a:cubicBezTo>
                    <a:pt x="2402" y="7839"/>
                    <a:pt x="1" y="10107"/>
                    <a:pt x="4604" y="10107"/>
                  </a:cubicBezTo>
                  <a:cubicBezTo>
                    <a:pt x="8774" y="10107"/>
                    <a:pt x="9374" y="7839"/>
                    <a:pt x="9374" y="7839"/>
                  </a:cubicBezTo>
                  <a:cubicBezTo>
                    <a:pt x="7806" y="6338"/>
                    <a:pt x="8240" y="2235"/>
                    <a:pt x="867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"/>
            <p:cNvSpPr/>
            <p:nvPr/>
          </p:nvSpPr>
          <p:spPr>
            <a:xfrm>
              <a:off x="8314697" y="1656180"/>
              <a:ext cx="232043" cy="59125"/>
            </a:xfrm>
            <a:custGeom>
              <a:rect b="b" l="l" r="r" t="t"/>
              <a:pathLst>
                <a:path extrusionOk="0" h="2295" w="9007">
                  <a:moveTo>
                    <a:pt x="4224" y="0"/>
                  </a:moveTo>
                  <a:cubicBezTo>
                    <a:pt x="3087" y="0"/>
                    <a:pt x="1995" y="80"/>
                    <a:pt x="1368" y="294"/>
                  </a:cubicBezTo>
                  <a:cubicBezTo>
                    <a:pt x="501" y="560"/>
                    <a:pt x="0" y="1428"/>
                    <a:pt x="267" y="2295"/>
                  </a:cubicBezTo>
                  <a:lnTo>
                    <a:pt x="8306" y="2128"/>
                  </a:lnTo>
                  <a:cubicBezTo>
                    <a:pt x="8640" y="1428"/>
                    <a:pt x="9007" y="594"/>
                    <a:pt x="8240" y="360"/>
                  </a:cubicBezTo>
                  <a:cubicBezTo>
                    <a:pt x="7739" y="180"/>
                    <a:pt x="5930" y="0"/>
                    <a:pt x="4224" y="0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"/>
            <p:cNvSpPr/>
            <p:nvPr/>
          </p:nvSpPr>
          <p:spPr>
            <a:xfrm>
              <a:off x="8970357" y="4213389"/>
              <a:ext cx="37845" cy="27643"/>
            </a:xfrm>
            <a:custGeom>
              <a:rect b="b" l="l" r="r" t="t"/>
              <a:pathLst>
                <a:path extrusionOk="0" h="1073" w="1469">
                  <a:moveTo>
                    <a:pt x="1235" y="167"/>
                  </a:moveTo>
                  <a:lnTo>
                    <a:pt x="1235" y="167"/>
                  </a:lnTo>
                  <a:cubicBezTo>
                    <a:pt x="977" y="489"/>
                    <a:pt x="533" y="936"/>
                    <a:pt x="323" y="936"/>
                  </a:cubicBezTo>
                  <a:cubicBezTo>
                    <a:pt x="315" y="936"/>
                    <a:pt x="308" y="936"/>
                    <a:pt x="301" y="934"/>
                  </a:cubicBezTo>
                  <a:cubicBezTo>
                    <a:pt x="268" y="934"/>
                    <a:pt x="201" y="934"/>
                    <a:pt x="168" y="801"/>
                  </a:cubicBezTo>
                  <a:cubicBezTo>
                    <a:pt x="168" y="734"/>
                    <a:pt x="168" y="668"/>
                    <a:pt x="201" y="634"/>
                  </a:cubicBezTo>
                  <a:cubicBezTo>
                    <a:pt x="201" y="601"/>
                    <a:pt x="234" y="567"/>
                    <a:pt x="268" y="567"/>
                  </a:cubicBezTo>
                  <a:cubicBezTo>
                    <a:pt x="535" y="367"/>
                    <a:pt x="868" y="234"/>
                    <a:pt x="1235" y="167"/>
                  </a:cubicBezTo>
                  <a:close/>
                  <a:moveTo>
                    <a:pt x="1369" y="0"/>
                  </a:moveTo>
                  <a:cubicBezTo>
                    <a:pt x="1335" y="0"/>
                    <a:pt x="335" y="167"/>
                    <a:pt x="68" y="534"/>
                  </a:cubicBezTo>
                  <a:cubicBezTo>
                    <a:pt x="34" y="634"/>
                    <a:pt x="1" y="734"/>
                    <a:pt x="34" y="834"/>
                  </a:cubicBezTo>
                  <a:cubicBezTo>
                    <a:pt x="34" y="968"/>
                    <a:pt x="134" y="1068"/>
                    <a:pt x="268" y="1068"/>
                  </a:cubicBezTo>
                  <a:cubicBezTo>
                    <a:pt x="285" y="1071"/>
                    <a:pt x="302" y="1072"/>
                    <a:pt x="320" y="1072"/>
                  </a:cubicBezTo>
                  <a:cubicBezTo>
                    <a:pt x="508" y="1072"/>
                    <a:pt x="722" y="914"/>
                    <a:pt x="935" y="701"/>
                  </a:cubicBezTo>
                  <a:cubicBezTo>
                    <a:pt x="1135" y="534"/>
                    <a:pt x="1302" y="334"/>
                    <a:pt x="1469" y="100"/>
                  </a:cubicBezTo>
                  <a:cubicBezTo>
                    <a:pt x="1469" y="67"/>
                    <a:pt x="1469" y="34"/>
                    <a:pt x="1469" y="34"/>
                  </a:cubicBezTo>
                  <a:cubicBezTo>
                    <a:pt x="1435" y="0"/>
                    <a:pt x="1402" y="0"/>
                    <a:pt x="1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"/>
            <p:cNvSpPr/>
            <p:nvPr/>
          </p:nvSpPr>
          <p:spPr>
            <a:xfrm>
              <a:off x="8967781" y="4198731"/>
              <a:ext cx="40421" cy="19245"/>
            </a:xfrm>
            <a:custGeom>
              <a:rect b="b" l="l" r="r" t="t"/>
              <a:pathLst>
                <a:path extrusionOk="0" h="747" w="1569">
                  <a:moveTo>
                    <a:pt x="401" y="136"/>
                  </a:moveTo>
                  <a:cubicBezTo>
                    <a:pt x="735" y="202"/>
                    <a:pt x="1068" y="336"/>
                    <a:pt x="1335" y="569"/>
                  </a:cubicBezTo>
                  <a:cubicBezTo>
                    <a:pt x="1250" y="584"/>
                    <a:pt x="1153" y="590"/>
                    <a:pt x="1054" y="590"/>
                  </a:cubicBezTo>
                  <a:cubicBezTo>
                    <a:pt x="687" y="590"/>
                    <a:pt x="273" y="500"/>
                    <a:pt x="168" y="369"/>
                  </a:cubicBezTo>
                  <a:cubicBezTo>
                    <a:pt x="168" y="336"/>
                    <a:pt x="134" y="303"/>
                    <a:pt x="201" y="236"/>
                  </a:cubicBezTo>
                  <a:lnTo>
                    <a:pt x="234" y="202"/>
                  </a:lnTo>
                  <a:cubicBezTo>
                    <a:pt x="268" y="169"/>
                    <a:pt x="334" y="136"/>
                    <a:pt x="401" y="136"/>
                  </a:cubicBezTo>
                  <a:close/>
                  <a:moveTo>
                    <a:pt x="408" y="1"/>
                  </a:moveTo>
                  <a:cubicBezTo>
                    <a:pt x="395" y="1"/>
                    <a:pt x="381" y="1"/>
                    <a:pt x="368" y="2"/>
                  </a:cubicBezTo>
                  <a:cubicBezTo>
                    <a:pt x="268" y="2"/>
                    <a:pt x="168" y="69"/>
                    <a:pt x="101" y="136"/>
                  </a:cubicBezTo>
                  <a:cubicBezTo>
                    <a:pt x="1" y="236"/>
                    <a:pt x="1" y="336"/>
                    <a:pt x="68" y="436"/>
                  </a:cubicBezTo>
                  <a:cubicBezTo>
                    <a:pt x="211" y="651"/>
                    <a:pt x="714" y="746"/>
                    <a:pt x="1110" y="746"/>
                  </a:cubicBezTo>
                  <a:cubicBezTo>
                    <a:pt x="1267" y="746"/>
                    <a:pt x="1407" y="731"/>
                    <a:pt x="1502" y="703"/>
                  </a:cubicBezTo>
                  <a:lnTo>
                    <a:pt x="1535" y="669"/>
                  </a:lnTo>
                  <a:cubicBezTo>
                    <a:pt x="1535" y="669"/>
                    <a:pt x="1535" y="669"/>
                    <a:pt x="1569" y="636"/>
                  </a:cubicBezTo>
                  <a:cubicBezTo>
                    <a:pt x="1569" y="603"/>
                    <a:pt x="1535" y="603"/>
                    <a:pt x="1535" y="569"/>
                  </a:cubicBezTo>
                  <a:cubicBezTo>
                    <a:pt x="1503" y="537"/>
                    <a:pt x="872" y="1"/>
                    <a:pt x="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8278604" y="4387358"/>
              <a:ext cx="50726" cy="19399"/>
            </a:xfrm>
            <a:custGeom>
              <a:rect b="b" l="l" r="r" t="t"/>
              <a:pathLst>
                <a:path extrusionOk="0" h="753" w="1969">
                  <a:moveTo>
                    <a:pt x="467" y="152"/>
                  </a:moveTo>
                  <a:cubicBezTo>
                    <a:pt x="901" y="219"/>
                    <a:pt x="1301" y="319"/>
                    <a:pt x="1668" y="553"/>
                  </a:cubicBezTo>
                  <a:cubicBezTo>
                    <a:pt x="1461" y="577"/>
                    <a:pt x="1226" y="593"/>
                    <a:pt x="1006" y="593"/>
                  </a:cubicBezTo>
                  <a:cubicBezTo>
                    <a:pt x="625" y="593"/>
                    <a:pt x="285" y="546"/>
                    <a:pt x="201" y="419"/>
                  </a:cubicBezTo>
                  <a:cubicBezTo>
                    <a:pt x="167" y="386"/>
                    <a:pt x="134" y="352"/>
                    <a:pt x="201" y="252"/>
                  </a:cubicBezTo>
                  <a:cubicBezTo>
                    <a:pt x="234" y="219"/>
                    <a:pt x="267" y="152"/>
                    <a:pt x="334" y="152"/>
                  </a:cubicBezTo>
                  <a:close/>
                  <a:moveTo>
                    <a:pt x="458" y="0"/>
                  </a:moveTo>
                  <a:cubicBezTo>
                    <a:pt x="401" y="0"/>
                    <a:pt x="348" y="6"/>
                    <a:pt x="301" y="19"/>
                  </a:cubicBezTo>
                  <a:cubicBezTo>
                    <a:pt x="201" y="52"/>
                    <a:pt x="101" y="119"/>
                    <a:pt x="67" y="219"/>
                  </a:cubicBezTo>
                  <a:cubicBezTo>
                    <a:pt x="0" y="286"/>
                    <a:pt x="0" y="419"/>
                    <a:pt x="67" y="519"/>
                  </a:cubicBezTo>
                  <a:cubicBezTo>
                    <a:pt x="201" y="686"/>
                    <a:pt x="568" y="753"/>
                    <a:pt x="968" y="753"/>
                  </a:cubicBezTo>
                  <a:cubicBezTo>
                    <a:pt x="1268" y="753"/>
                    <a:pt x="1602" y="719"/>
                    <a:pt x="1902" y="653"/>
                  </a:cubicBezTo>
                  <a:cubicBezTo>
                    <a:pt x="1935" y="653"/>
                    <a:pt x="1935" y="619"/>
                    <a:pt x="1969" y="619"/>
                  </a:cubicBezTo>
                  <a:cubicBezTo>
                    <a:pt x="1969" y="586"/>
                    <a:pt x="1935" y="553"/>
                    <a:pt x="1935" y="519"/>
                  </a:cubicBezTo>
                  <a:cubicBezTo>
                    <a:pt x="1875" y="519"/>
                    <a:pt x="995" y="0"/>
                    <a:pt x="4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8298364" y="4368706"/>
              <a:ext cx="30967" cy="35861"/>
            </a:xfrm>
            <a:custGeom>
              <a:rect b="b" l="l" r="r" t="t"/>
              <a:pathLst>
                <a:path extrusionOk="0" h="1392" w="1202">
                  <a:moveTo>
                    <a:pt x="368" y="142"/>
                  </a:moveTo>
                  <a:cubicBezTo>
                    <a:pt x="468" y="142"/>
                    <a:pt x="534" y="176"/>
                    <a:pt x="601" y="243"/>
                  </a:cubicBezTo>
                  <a:cubicBezTo>
                    <a:pt x="835" y="476"/>
                    <a:pt x="1001" y="810"/>
                    <a:pt x="1035" y="1177"/>
                  </a:cubicBezTo>
                  <a:cubicBezTo>
                    <a:pt x="668" y="943"/>
                    <a:pt x="167" y="443"/>
                    <a:pt x="201" y="209"/>
                  </a:cubicBezTo>
                  <a:cubicBezTo>
                    <a:pt x="201" y="209"/>
                    <a:pt x="201" y="142"/>
                    <a:pt x="334" y="142"/>
                  </a:cubicBezTo>
                  <a:close/>
                  <a:moveTo>
                    <a:pt x="387" y="0"/>
                  </a:moveTo>
                  <a:cubicBezTo>
                    <a:pt x="359" y="0"/>
                    <a:pt x="330" y="3"/>
                    <a:pt x="301" y="9"/>
                  </a:cubicBezTo>
                  <a:cubicBezTo>
                    <a:pt x="101" y="42"/>
                    <a:pt x="34" y="142"/>
                    <a:pt x="34" y="209"/>
                  </a:cubicBezTo>
                  <a:cubicBezTo>
                    <a:pt x="1" y="543"/>
                    <a:pt x="735" y="1210"/>
                    <a:pt x="1101" y="1377"/>
                  </a:cubicBezTo>
                  <a:lnTo>
                    <a:pt x="1135" y="1377"/>
                  </a:lnTo>
                  <a:cubicBezTo>
                    <a:pt x="1135" y="1388"/>
                    <a:pt x="1139" y="1392"/>
                    <a:pt x="1143" y="1392"/>
                  </a:cubicBezTo>
                  <a:cubicBezTo>
                    <a:pt x="1153" y="1392"/>
                    <a:pt x="1168" y="1377"/>
                    <a:pt x="1168" y="1377"/>
                  </a:cubicBezTo>
                  <a:cubicBezTo>
                    <a:pt x="1202" y="1377"/>
                    <a:pt x="1202" y="1343"/>
                    <a:pt x="1202" y="1310"/>
                  </a:cubicBezTo>
                  <a:cubicBezTo>
                    <a:pt x="1202" y="1277"/>
                    <a:pt x="1135" y="443"/>
                    <a:pt x="735" y="142"/>
                  </a:cubicBezTo>
                  <a:cubicBezTo>
                    <a:pt x="625" y="60"/>
                    <a:pt x="515" y="0"/>
                    <a:pt x="3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8935064" y="4140870"/>
              <a:ext cx="208934" cy="222974"/>
            </a:xfrm>
            <a:custGeom>
              <a:rect b="b" l="l" r="r" t="t"/>
              <a:pathLst>
                <a:path extrusionOk="0" h="8655" w="8110">
                  <a:moveTo>
                    <a:pt x="5358" y="0"/>
                  </a:moveTo>
                  <a:cubicBezTo>
                    <a:pt x="5294" y="0"/>
                    <a:pt x="5229" y="25"/>
                    <a:pt x="5174" y="80"/>
                  </a:cubicBezTo>
                  <a:lnTo>
                    <a:pt x="2672" y="2448"/>
                  </a:lnTo>
                  <a:cubicBezTo>
                    <a:pt x="2538" y="2582"/>
                    <a:pt x="2472" y="2749"/>
                    <a:pt x="2472" y="2949"/>
                  </a:cubicBezTo>
                  <a:cubicBezTo>
                    <a:pt x="2372" y="3950"/>
                    <a:pt x="1538" y="5884"/>
                    <a:pt x="203" y="7886"/>
                  </a:cubicBezTo>
                  <a:cubicBezTo>
                    <a:pt x="1" y="8179"/>
                    <a:pt x="392" y="8654"/>
                    <a:pt x="955" y="8654"/>
                  </a:cubicBezTo>
                  <a:cubicBezTo>
                    <a:pt x="1225" y="8654"/>
                    <a:pt x="1535" y="8545"/>
                    <a:pt x="1838" y="8253"/>
                  </a:cubicBezTo>
                  <a:cubicBezTo>
                    <a:pt x="2772" y="7352"/>
                    <a:pt x="4773" y="5150"/>
                    <a:pt x="5441" y="4517"/>
                  </a:cubicBezTo>
                  <a:cubicBezTo>
                    <a:pt x="6541" y="3483"/>
                    <a:pt x="7008" y="3149"/>
                    <a:pt x="7876" y="2315"/>
                  </a:cubicBezTo>
                  <a:cubicBezTo>
                    <a:pt x="8109" y="2115"/>
                    <a:pt x="8076" y="1748"/>
                    <a:pt x="7842" y="1615"/>
                  </a:cubicBezTo>
                  <a:lnTo>
                    <a:pt x="5507" y="47"/>
                  </a:lnTo>
                  <a:cubicBezTo>
                    <a:pt x="5462" y="17"/>
                    <a:pt x="5411" y="0"/>
                    <a:pt x="5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"/>
            <p:cNvSpPr/>
            <p:nvPr/>
          </p:nvSpPr>
          <p:spPr>
            <a:xfrm>
              <a:off x="8136812" y="4393850"/>
              <a:ext cx="308532" cy="89396"/>
            </a:xfrm>
            <a:custGeom>
              <a:rect b="b" l="l" r="r" t="t"/>
              <a:pathLst>
                <a:path extrusionOk="0" h="3470" w="11976">
                  <a:moveTo>
                    <a:pt x="7706" y="0"/>
                  </a:moveTo>
                  <a:cubicBezTo>
                    <a:pt x="7439" y="0"/>
                    <a:pt x="7172" y="67"/>
                    <a:pt x="6972" y="234"/>
                  </a:cubicBezTo>
                  <a:cubicBezTo>
                    <a:pt x="4904" y="1502"/>
                    <a:pt x="2936" y="1568"/>
                    <a:pt x="534" y="2069"/>
                  </a:cubicBezTo>
                  <a:cubicBezTo>
                    <a:pt x="1" y="2202"/>
                    <a:pt x="367" y="3470"/>
                    <a:pt x="1635" y="3470"/>
                  </a:cubicBezTo>
                  <a:cubicBezTo>
                    <a:pt x="3703" y="3470"/>
                    <a:pt x="5238" y="3370"/>
                    <a:pt x="7006" y="3370"/>
                  </a:cubicBezTo>
                  <a:cubicBezTo>
                    <a:pt x="8540" y="3370"/>
                    <a:pt x="10275" y="3470"/>
                    <a:pt x="11475" y="3470"/>
                  </a:cubicBezTo>
                  <a:cubicBezTo>
                    <a:pt x="11776" y="3470"/>
                    <a:pt x="11976" y="3203"/>
                    <a:pt x="11909" y="2903"/>
                  </a:cubicBezTo>
                  <a:lnTo>
                    <a:pt x="11309" y="201"/>
                  </a:lnTo>
                  <a:cubicBezTo>
                    <a:pt x="11275" y="67"/>
                    <a:pt x="11175" y="0"/>
                    <a:pt x="110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"/>
            <p:cNvSpPr/>
            <p:nvPr/>
          </p:nvSpPr>
          <p:spPr>
            <a:xfrm>
              <a:off x="7659886" y="1802095"/>
              <a:ext cx="563761" cy="375205"/>
            </a:xfrm>
            <a:custGeom>
              <a:rect b="b" l="l" r="r" t="t"/>
              <a:pathLst>
                <a:path extrusionOk="0" h="14564" w="21883">
                  <a:moveTo>
                    <a:pt x="18047" y="0"/>
                  </a:moveTo>
                  <a:cubicBezTo>
                    <a:pt x="16879" y="1635"/>
                    <a:pt x="15645" y="3302"/>
                    <a:pt x="14411" y="4904"/>
                  </a:cubicBezTo>
                  <a:cubicBezTo>
                    <a:pt x="13176" y="6538"/>
                    <a:pt x="11909" y="8106"/>
                    <a:pt x="10608" y="9607"/>
                  </a:cubicBezTo>
                  <a:lnTo>
                    <a:pt x="10141" y="10141"/>
                  </a:lnTo>
                  <a:lnTo>
                    <a:pt x="10007" y="10274"/>
                  </a:lnTo>
                  <a:lnTo>
                    <a:pt x="9974" y="10307"/>
                  </a:lnTo>
                  <a:cubicBezTo>
                    <a:pt x="9974" y="10307"/>
                    <a:pt x="10007" y="10341"/>
                    <a:pt x="9974" y="10341"/>
                  </a:cubicBezTo>
                  <a:cubicBezTo>
                    <a:pt x="9774" y="10474"/>
                    <a:pt x="9540" y="10574"/>
                    <a:pt x="9274" y="10608"/>
                  </a:cubicBezTo>
                  <a:cubicBezTo>
                    <a:pt x="8695" y="10697"/>
                    <a:pt x="8117" y="10741"/>
                    <a:pt x="7539" y="10741"/>
                  </a:cubicBezTo>
                  <a:cubicBezTo>
                    <a:pt x="7250" y="10741"/>
                    <a:pt x="6961" y="10730"/>
                    <a:pt x="6672" y="10708"/>
                  </a:cubicBezTo>
                  <a:cubicBezTo>
                    <a:pt x="4670" y="10574"/>
                    <a:pt x="2702" y="10307"/>
                    <a:pt x="768" y="9907"/>
                  </a:cubicBezTo>
                  <a:lnTo>
                    <a:pt x="0" y="12075"/>
                  </a:lnTo>
                  <a:cubicBezTo>
                    <a:pt x="1968" y="13043"/>
                    <a:pt x="4037" y="13777"/>
                    <a:pt x="6171" y="14244"/>
                  </a:cubicBezTo>
                  <a:cubicBezTo>
                    <a:pt x="7132" y="14457"/>
                    <a:pt x="8093" y="14564"/>
                    <a:pt x="9071" y="14564"/>
                  </a:cubicBezTo>
                  <a:cubicBezTo>
                    <a:pt x="9315" y="14564"/>
                    <a:pt x="9560" y="14557"/>
                    <a:pt x="9807" y="14544"/>
                  </a:cubicBezTo>
                  <a:cubicBezTo>
                    <a:pt x="10575" y="14510"/>
                    <a:pt x="11375" y="14277"/>
                    <a:pt x="12076" y="13910"/>
                  </a:cubicBezTo>
                  <a:cubicBezTo>
                    <a:pt x="12276" y="13777"/>
                    <a:pt x="12509" y="13643"/>
                    <a:pt x="12709" y="13510"/>
                  </a:cubicBezTo>
                  <a:lnTo>
                    <a:pt x="12843" y="13376"/>
                  </a:lnTo>
                  <a:lnTo>
                    <a:pt x="12976" y="13276"/>
                  </a:lnTo>
                  <a:lnTo>
                    <a:pt x="13110" y="13143"/>
                  </a:lnTo>
                  <a:lnTo>
                    <a:pt x="13710" y="12576"/>
                  </a:lnTo>
                  <a:cubicBezTo>
                    <a:pt x="15245" y="11041"/>
                    <a:pt x="16679" y="9440"/>
                    <a:pt x="18047" y="7772"/>
                  </a:cubicBezTo>
                  <a:cubicBezTo>
                    <a:pt x="19381" y="6138"/>
                    <a:pt x="20648" y="4437"/>
                    <a:pt x="21883" y="2669"/>
                  </a:cubicBezTo>
                  <a:lnTo>
                    <a:pt x="18047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"/>
            <p:cNvSpPr/>
            <p:nvPr/>
          </p:nvSpPr>
          <p:spPr>
            <a:xfrm>
              <a:off x="8526844" y="1706879"/>
              <a:ext cx="286299" cy="322959"/>
            </a:xfrm>
            <a:custGeom>
              <a:rect b="b" l="l" r="r" t="t"/>
              <a:pathLst>
                <a:path extrusionOk="0" h="12536" w="11113">
                  <a:moveTo>
                    <a:pt x="4171" y="1"/>
                  </a:moveTo>
                  <a:cubicBezTo>
                    <a:pt x="1661" y="1"/>
                    <a:pt x="1" y="2800"/>
                    <a:pt x="1572" y="6064"/>
                  </a:cubicBezTo>
                  <a:cubicBezTo>
                    <a:pt x="2640" y="8299"/>
                    <a:pt x="3907" y="10468"/>
                    <a:pt x="5342" y="12536"/>
                  </a:cubicBezTo>
                  <a:lnTo>
                    <a:pt x="11113" y="8566"/>
                  </a:lnTo>
                  <a:cubicBezTo>
                    <a:pt x="11113" y="8566"/>
                    <a:pt x="7844" y="761"/>
                    <a:pt x="4975" y="93"/>
                  </a:cubicBezTo>
                  <a:cubicBezTo>
                    <a:pt x="4700" y="31"/>
                    <a:pt x="4431" y="1"/>
                    <a:pt x="4171" y="1"/>
                  </a:cubicBezTo>
                  <a:close/>
                </a:path>
              </a:pathLst>
            </a:custGeom>
            <a:solidFill>
              <a:srgbClr val="5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"/>
            <p:cNvSpPr/>
            <p:nvPr/>
          </p:nvSpPr>
          <p:spPr>
            <a:xfrm>
              <a:off x="8601708" y="1838187"/>
              <a:ext cx="70512" cy="191647"/>
            </a:xfrm>
            <a:custGeom>
              <a:rect b="b" l="l" r="r" t="t"/>
              <a:pathLst>
                <a:path extrusionOk="0" h="7439" w="2737">
                  <a:moveTo>
                    <a:pt x="1" y="0"/>
                  </a:moveTo>
                  <a:lnTo>
                    <a:pt x="1" y="3569"/>
                  </a:lnTo>
                  <a:cubicBezTo>
                    <a:pt x="1268" y="5771"/>
                    <a:pt x="2436" y="7439"/>
                    <a:pt x="2436" y="7439"/>
                  </a:cubicBezTo>
                  <a:lnTo>
                    <a:pt x="2736" y="72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"/>
            <p:cNvSpPr/>
            <p:nvPr/>
          </p:nvSpPr>
          <p:spPr>
            <a:xfrm>
              <a:off x="8128208" y="1688640"/>
              <a:ext cx="526817" cy="706434"/>
            </a:xfrm>
            <a:custGeom>
              <a:rect b="b" l="l" r="r" t="t"/>
              <a:pathLst>
                <a:path extrusionOk="0" h="27421" w="20449">
                  <a:moveTo>
                    <a:pt x="11459" y="1"/>
                  </a:moveTo>
                  <a:cubicBezTo>
                    <a:pt x="10300" y="1"/>
                    <a:pt x="9141" y="34"/>
                    <a:pt x="7973" y="101"/>
                  </a:cubicBezTo>
                  <a:cubicBezTo>
                    <a:pt x="6406" y="268"/>
                    <a:pt x="4804" y="535"/>
                    <a:pt x="3270" y="968"/>
                  </a:cubicBezTo>
                  <a:cubicBezTo>
                    <a:pt x="3270" y="968"/>
                    <a:pt x="1" y="4638"/>
                    <a:pt x="3103" y="27421"/>
                  </a:cubicBezTo>
                  <a:lnTo>
                    <a:pt x="19482" y="27421"/>
                  </a:lnTo>
                  <a:cubicBezTo>
                    <a:pt x="19582" y="24919"/>
                    <a:pt x="18014" y="12643"/>
                    <a:pt x="20449" y="801"/>
                  </a:cubicBezTo>
                  <a:cubicBezTo>
                    <a:pt x="18614" y="435"/>
                    <a:pt x="16780" y="201"/>
                    <a:pt x="14945" y="101"/>
                  </a:cubicBezTo>
                  <a:cubicBezTo>
                    <a:pt x="13777" y="34"/>
                    <a:pt x="12618" y="1"/>
                    <a:pt x="11459" y="1"/>
                  </a:cubicBezTo>
                  <a:close/>
                </a:path>
              </a:pathLst>
            </a:custGeom>
            <a:solidFill>
              <a:srgbClr val="5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"/>
            <p:cNvSpPr/>
            <p:nvPr/>
          </p:nvSpPr>
          <p:spPr>
            <a:xfrm>
              <a:off x="8173754" y="1882857"/>
              <a:ext cx="85969" cy="181368"/>
            </a:xfrm>
            <a:custGeom>
              <a:rect b="b" l="l" r="r" t="t"/>
              <a:pathLst>
                <a:path extrusionOk="0" h="7040" w="3337">
                  <a:moveTo>
                    <a:pt x="3337" y="1"/>
                  </a:moveTo>
                  <a:lnTo>
                    <a:pt x="1" y="3070"/>
                  </a:lnTo>
                  <a:cubicBezTo>
                    <a:pt x="1" y="4237"/>
                    <a:pt x="34" y="5571"/>
                    <a:pt x="101" y="7039"/>
                  </a:cubicBezTo>
                  <a:cubicBezTo>
                    <a:pt x="1769" y="5004"/>
                    <a:pt x="2903" y="2603"/>
                    <a:pt x="3337" y="1"/>
                  </a:cubicBezTo>
                  <a:close/>
                </a:path>
              </a:pathLst>
            </a:custGeom>
            <a:solidFill>
              <a:srgbClr val="0D94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"/>
            <p:cNvSpPr/>
            <p:nvPr/>
          </p:nvSpPr>
          <p:spPr>
            <a:xfrm>
              <a:off x="8011353" y="1711851"/>
              <a:ext cx="294775" cy="330894"/>
            </a:xfrm>
            <a:custGeom>
              <a:rect b="b" l="l" r="r" t="t"/>
              <a:pathLst>
                <a:path extrusionOk="0" h="12844" w="11442">
                  <a:moveTo>
                    <a:pt x="8419" y="1"/>
                  </a:moveTo>
                  <a:cubicBezTo>
                    <a:pt x="7202" y="1"/>
                    <a:pt x="5714" y="691"/>
                    <a:pt x="4270" y="2135"/>
                  </a:cubicBezTo>
                  <a:cubicBezTo>
                    <a:pt x="1568" y="4804"/>
                    <a:pt x="0" y="8907"/>
                    <a:pt x="0" y="8907"/>
                  </a:cubicBezTo>
                  <a:lnTo>
                    <a:pt x="5738" y="12843"/>
                  </a:lnTo>
                  <a:cubicBezTo>
                    <a:pt x="5738" y="12843"/>
                    <a:pt x="11442" y="5438"/>
                    <a:pt x="11042" y="2536"/>
                  </a:cubicBezTo>
                  <a:cubicBezTo>
                    <a:pt x="10812" y="875"/>
                    <a:pt x="9788" y="1"/>
                    <a:pt x="8419" y="1"/>
                  </a:cubicBezTo>
                  <a:close/>
                </a:path>
              </a:pathLst>
            </a:custGeom>
            <a:solidFill>
              <a:srgbClr val="5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7569643" y="2004040"/>
              <a:ext cx="120337" cy="114076"/>
            </a:xfrm>
            <a:custGeom>
              <a:rect b="b" l="l" r="r" t="t"/>
              <a:pathLst>
                <a:path extrusionOk="0" h="4428" w="4671">
                  <a:moveTo>
                    <a:pt x="2403" y="0"/>
                  </a:moveTo>
                  <a:lnTo>
                    <a:pt x="1" y="3102"/>
                  </a:lnTo>
                  <a:cubicBezTo>
                    <a:pt x="1" y="3102"/>
                    <a:pt x="1402" y="4427"/>
                    <a:pt x="3203" y="4427"/>
                  </a:cubicBezTo>
                  <a:cubicBezTo>
                    <a:pt x="3462" y="4427"/>
                    <a:pt x="3730" y="4400"/>
                    <a:pt x="4004" y="4336"/>
                  </a:cubicBezTo>
                  <a:lnTo>
                    <a:pt x="4671" y="2335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7528145" y="1972848"/>
              <a:ext cx="105729" cy="112582"/>
            </a:xfrm>
            <a:custGeom>
              <a:rect b="b" l="l" r="r" t="t"/>
              <a:pathLst>
                <a:path extrusionOk="0" h="4370" w="4104">
                  <a:moveTo>
                    <a:pt x="1035" y="0"/>
                  </a:moveTo>
                  <a:lnTo>
                    <a:pt x="1" y="3236"/>
                  </a:lnTo>
                  <a:lnTo>
                    <a:pt x="1702" y="4370"/>
                  </a:lnTo>
                  <a:lnTo>
                    <a:pt x="4104" y="130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8268300" y="1287814"/>
              <a:ext cx="238818" cy="309202"/>
            </a:xfrm>
            <a:custGeom>
              <a:rect b="b" l="l" r="r" t="t"/>
              <a:pathLst>
                <a:path extrusionOk="0" h="12002" w="9270">
                  <a:moveTo>
                    <a:pt x="4955" y="1"/>
                  </a:moveTo>
                  <a:cubicBezTo>
                    <a:pt x="4434" y="1"/>
                    <a:pt x="3898" y="100"/>
                    <a:pt x="3369" y="316"/>
                  </a:cubicBezTo>
                  <a:cubicBezTo>
                    <a:pt x="400" y="1517"/>
                    <a:pt x="0" y="6020"/>
                    <a:pt x="667" y="8755"/>
                  </a:cubicBezTo>
                  <a:cubicBezTo>
                    <a:pt x="1124" y="10732"/>
                    <a:pt x="2867" y="12001"/>
                    <a:pt x="4673" y="12001"/>
                  </a:cubicBezTo>
                  <a:cubicBezTo>
                    <a:pt x="5640" y="12001"/>
                    <a:pt x="6625" y="11637"/>
                    <a:pt x="7439" y="10823"/>
                  </a:cubicBezTo>
                  <a:cubicBezTo>
                    <a:pt x="8940" y="9289"/>
                    <a:pt x="8907" y="7487"/>
                    <a:pt x="9107" y="4452"/>
                  </a:cubicBezTo>
                  <a:cubicBezTo>
                    <a:pt x="9270" y="1949"/>
                    <a:pt x="7259" y="1"/>
                    <a:pt x="495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8138229" y="1204449"/>
              <a:ext cx="478126" cy="343749"/>
            </a:xfrm>
            <a:custGeom>
              <a:rect b="b" l="l" r="r" t="t"/>
              <a:pathLst>
                <a:path extrusionOk="0" h="13343" w="18559">
                  <a:moveTo>
                    <a:pt x="13576" y="1"/>
                  </a:moveTo>
                  <a:cubicBezTo>
                    <a:pt x="12508" y="1"/>
                    <a:pt x="11314" y="348"/>
                    <a:pt x="9886" y="983"/>
                  </a:cubicBezTo>
                  <a:cubicBezTo>
                    <a:pt x="9330" y="1223"/>
                    <a:pt x="8889" y="1314"/>
                    <a:pt x="8516" y="1314"/>
                  </a:cubicBezTo>
                  <a:cubicBezTo>
                    <a:pt x="7340" y="1314"/>
                    <a:pt x="6830" y="409"/>
                    <a:pt x="5437" y="409"/>
                  </a:cubicBezTo>
                  <a:cubicBezTo>
                    <a:pt x="5366" y="409"/>
                    <a:pt x="5292" y="411"/>
                    <a:pt x="5216" y="416"/>
                  </a:cubicBezTo>
                  <a:cubicBezTo>
                    <a:pt x="3504" y="554"/>
                    <a:pt x="3278" y="1447"/>
                    <a:pt x="2664" y="1447"/>
                  </a:cubicBezTo>
                  <a:cubicBezTo>
                    <a:pt x="2536" y="1447"/>
                    <a:pt x="2392" y="1409"/>
                    <a:pt x="2214" y="1317"/>
                  </a:cubicBezTo>
                  <a:cubicBezTo>
                    <a:pt x="1180" y="750"/>
                    <a:pt x="2080" y="183"/>
                    <a:pt x="2080" y="183"/>
                  </a:cubicBezTo>
                  <a:cubicBezTo>
                    <a:pt x="1841" y="71"/>
                    <a:pt x="1626" y="22"/>
                    <a:pt x="1435" y="22"/>
                  </a:cubicBezTo>
                  <a:cubicBezTo>
                    <a:pt x="84" y="22"/>
                    <a:pt x="1" y="2521"/>
                    <a:pt x="1814" y="3251"/>
                  </a:cubicBezTo>
                  <a:cubicBezTo>
                    <a:pt x="3421" y="3888"/>
                    <a:pt x="2905" y="5297"/>
                    <a:pt x="4378" y="5297"/>
                  </a:cubicBezTo>
                  <a:cubicBezTo>
                    <a:pt x="4525" y="5297"/>
                    <a:pt x="4692" y="5283"/>
                    <a:pt x="4882" y="5253"/>
                  </a:cubicBezTo>
                  <a:cubicBezTo>
                    <a:pt x="5136" y="5211"/>
                    <a:pt x="5354" y="5192"/>
                    <a:pt x="5542" y="5192"/>
                  </a:cubicBezTo>
                  <a:cubicBezTo>
                    <a:pt x="7088" y="5192"/>
                    <a:pt x="6683" y="6458"/>
                    <a:pt x="8225" y="6458"/>
                  </a:cubicBezTo>
                  <a:cubicBezTo>
                    <a:pt x="8276" y="6458"/>
                    <a:pt x="8329" y="6457"/>
                    <a:pt x="8385" y="6454"/>
                  </a:cubicBezTo>
                  <a:cubicBezTo>
                    <a:pt x="8417" y="9883"/>
                    <a:pt x="9342" y="13343"/>
                    <a:pt x="12491" y="13343"/>
                  </a:cubicBezTo>
                  <a:cubicBezTo>
                    <a:pt x="12620" y="13343"/>
                    <a:pt x="12752" y="13337"/>
                    <a:pt x="12888" y="13325"/>
                  </a:cubicBezTo>
                  <a:cubicBezTo>
                    <a:pt x="15156" y="13125"/>
                    <a:pt x="17024" y="9856"/>
                    <a:pt x="17758" y="7421"/>
                  </a:cubicBezTo>
                  <a:cubicBezTo>
                    <a:pt x="18559" y="4886"/>
                    <a:pt x="18359" y="3652"/>
                    <a:pt x="16824" y="3352"/>
                  </a:cubicBezTo>
                  <a:cubicBezTo>
                    <a:pt x="17325" y="3185"/>
                    <a:pt x="17725" y="2217"/>
                    <a:pt x="16791" y="1350"/>
                  </a:cubicBezTo>
                  <a:cubicBezTo>
                    <a:pt x="15777" y="423"/>
                    <a:pt x="14753" y="1"/>
                    <a:pt x="135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8332730" y="1388336"/>
              <a:ext cx="67214" cy="92642"/>
            </a:xfrm>
            <a:custGeom>
              <a:rect b="b" l="l" r="r" t="t"/>
              <a:pathLst>
                <a:path extrusionOk="0" h="3596" w="2609">
                  <a:moveTo>
                    <a:pt x="1600" y="1"/>
                  </a:moveTo>
                  <a:cubicBezTo>
                    <a:pt x="1476" y="1"/>
                    <a:pt x="1342" y="27"/>
                    <a:pt x="1202" y="83"/>
                  </a:cubicBezTo>
                  <a:cubicBezTo>
                    <a:pt x="335" y="383"/>
                    <a:pt x="1" y="1717"/>
                    <a:pt x="1" y="2518"/>
                  </a:cubicBezTo>
                  <a:cubicBezTo>
                    <a:pt x="1" y="3146"/>
                    <a:pt x="325" y="3595"/>
                    <a:pt x="770" y="3595"/>
                  </a:cubicBezTo>
                  <a:cubicBezTo>
                    <a:pt x="964" y="3595"/>
                    <a:pt x="1180" y="3511"/>
                    <a:pt x="1402" y="3319"/>
                  </a:cubicBezTo>
                  <a:cubicBezTo>
                    <a:pt x="1969" y="2785"/>
                    <a:pt x="2336" y="2118"/>
                    <a:pt x="2469" y="1384"/>
                  </a:cubicBezTo>
                  <a:cubicBezTo>
                    <a:pt x="2608" y="635"/>
                    <a:pt x="2216" y="1"/>
                    <a:pt x="160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8357667" y="2395026"/>
              <a:ext cx="703832" cy="1733378"/>
            </a:xfrm>
            <a:custGeom>
              <a:rect b="b" l="l" r="r" t="t"/>
              <a:pathLst>
                <a:path extrusionOk="0" h="67283" w="27320">
                  <a:moveTo>
                    <a:pt x="0" y="1"/>
                  </a:moveTo>
                  <a:cubicBezTo>
                    <a:pt x="0" y="1"/>
                    <a:pt x="3469" y="23417"/>
                    <a:pt x="5371" y="32190"/>
                  </a:cubicBezTo>
                  <a:cubicBezTo>
                    <a:pt x="7472" y="41764"/>
                    <a:pt x="21983" y="67282"/>
                    <a:pt x="21983" y="67282"/>
                  </a:cubicBezTo>
                  <a:lnTo>
                    <a:pt x="27320" y="65547"/>
                  </a:lnTo>
                  <a:cubicBezTo>
                    <a:pt x="27320" y="65547"/>
                    <a:pt x="15778" y="42564"/>
                    <a:pt x="14577" y="33058"/>
                  </a:cubicBezTo>
                  <a:cubicBezTo>
                    <a:pt x="13276" y="22717"/>
                    <a:pt x="10575" y="1"/>
                    <a:pt x="10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8885292" y="4037231"/>
              <a:ext cx="186521" cy="96274"/>
            </a:xfrm>
            <a:custGeom>
              <a:rect b="b" l="l" r="r" t="t"/>
              <a:pathLst>
                <a:path extrusionOk="0" h="3737" w="7240">
                  <a:moveTo>
                    <a:pt x="6539" y="0"/>
                  </a:moveTo>
                  <a:lnTo>
                    <a:pt x="34" y="1868"/>
                  </a:lnTo>
                  <a:cubicBezTo>
                    <a:pt x="1" y="1868"/>
                    <a:pt x="1235" y="3736"/>
                    <a:pt x="1235" y="3736"/>
                  </a:cubicBezTo>
                  <a:lnTo>
                    <a:pt x="7239" y="1801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8391183" y="2609028"/>
              <a:ext cx="126339" cy="606707"/>
            </a:xfrm>
            <a:custGeom>
              <a:rect b="b" l="l" r="r" t="t"/>
              <a:pathLst>
                <a:path extrusionOk="0" h="23550" w="4904">
                  <a:moveTo>
                    <a:pt x="594" y="1"/>
                  </a:moveTo>
                  <a:cubicBezTo>
                    <a:pt x="381" y="1"/>
                    <a:pt x="183" y="52"/>
                    <a:pt x="0" y="166"/>
                  </a:cubicBezTo>
                  <a:cubicBezTo>
                    <a:pt x="1134" y="7605"/>
                    <a:pt x="2836" y="18079"/>
                    <a:pt x="4003" y="23550"/>
                  </a:cubicBezTo>
                  <a:cubicBezTo>
                    <a:pt x="4470" y="15811"/>
                    <a:pt x="4904" y="833"/>
                    <a:pt x="901" y="33"/>
                  </a:cubicBezTo>
                  <a:cubicBezTo>
                    <a:pt x="795" y="12"/>
                    <a:pt x="693" y="1"/>
                    <a:pt x="5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8196966" y="2395026"/>
              <a:ext cx="288772" cy="1900938"/>
            </a:xfrm>
            <a:custGeom>
              <a:rect b="b" l="l" r="r" t="t"/>
              <a:pathLst>
                <a:path extrusionOk="0" h="73787" w="11209">
                  <a:moveTo>
                    <a:pt x="434" y="1"/>
                  </a:moveTo>
                  <a:cubicBezTo>
                    <a:pt x="434" y="1"/>
                    <a:pt x="1" y="22917"/>
                    <a:pt x="334" y="32257"/>
                  </a:cubicBezTo>
                  <a:cubicBezTo>
                    <a:pt x="668" y="41964"/>
                    <a:pt x="4070" y="73787"/>
                    <a:pt x="4070" y="73787"/>
                  </a:cubicBezTo>
                  <a:lnTo>
                    <a:pt x="9274" y="73787"/>
                  </a:lnTo>
                  <a:cubicBezTo>
                    <a:pt x="9274" y="73787"/>
                    <a:pt x="9474" y="42531"/>
                    <a:pt x="9674" y="32991"/>
                  </a:cubicBezTo>
                  <a:cubicBezTo>
                    <a:pt x="9941" y="22583"/>
                    <a:pt x="11209" y="1"/>
                    <a:pt x="11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"/>
            <p:cNvSpPr/>
            <p:nvPr/>
          </p:nvSpPr>
          <p:spPr>
            <a:xfrm>
              <a:off x="8275178" y="4242603"/>
              <a:ext cx="175314" cy="55879"/>
            </a:xfrm>
            <a:custGeom>
              <a:rect b="b" l="l" r="r" t="t"/>
              <a:pathLst>
                <a:path extrusionOk="0" h="2169" w="6805">
                  <a:moveTo>
                    <a:pt x="33" y="1"/>
                  </a:moveTo>
                  <a:cubicBezTo>
                    <a:pt x="0" y="1"/>
                    <a:pt x="334" y="2169"/>
                    <a:pt x="334" y="2169"/>
                  </a:cubicBezTo>
                  <a:lnTo>
                    <a:pt x="6638" y="2169"/>
                  </a:lnTo>
                  <a:lnTo>
                    <a:pt x="6805" y="2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0" name="Google Shape;1000;p5"/>
          <p:cNvSpPr txBox="1"/>
          <p:nvPr/>
        </p:nvSpPr>
        <p:spPr>
          <a:xfrm>
            <a:off x="445320" y="3688325"/>
            <a:ext cx="22824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Menghindari pemberian pinjaman terhadap nasabah yang berpotensi gagal bayar</a:t>
            </a:r>
            <a:endParaRPr b="0" i="0" sz="1400" u="none" cap="none" strike="noStrike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001" name="Google Shape;1001;p5"/>
          <p:cNvSpPr txBox="1"/>
          <p:nvPr/>
        </p:nvSpPr>
        <p:spPr>
          <a:xfrm>
            <a:off x="445320" y="3306150"/>
            <a:ext cx="2282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Tujuan</a:t>
            </a:r>
            <a:endParaRPr b="0" i="0" sz="2000" u="none" cap="none" strike="noStrike">
              <a:solidFill>
                <a:srgbClr val="434343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grpSp>
        <p:nvGrpSpPr>
          <p:cNvPr id="1002" name="Google Shape;1002;p5"/>
          <p:cNvGrpSpPr/>
          <p:nvPr/>
        </p:nvGrpSpPr>
        <p:grpSpPr>
          <a:xfrm>
            <a:off x="528240" y="1467278"/>
            <a:ext cx="1713235" cy="1717756"/>
            <a:chOff x="1161895" y="1416203"/>
            <a:chExt cx="1713235" cy="1717756"/>
          </a:xfrm>
        </p:grpSpPr>
        <p:grpSp>
          <p:nvGrpSpPr>
            <p:cNvPr id="1003" name="Google Shape;1003;p5"/>
            <p:cNvGrpSpPr/>
            <p:nvPr/>
          </p:nvGrpSpPr>
          <p:grpSpPr>
            <a:xfrm>
              <a:off x="1161895" y="1429258"/>
              <a:ext cx="1447550" cy="1704701"/>
              <a:chOff x="3091525" y="1403650"/>
              <a:chExt cx="1102475" cy="1298325"/>
            </a:xfrm>
          </p:grpSpPr>
          <p:sp>
            <p:nvSpPr>
              <p:cNvPr id="1004" name="Google Shape;1004;p5"/>
              <p:cNvSpPr/>
              <p:nvPr/>
            </p:nvSpPr>
            <p:spPr>
              <a:xfrm>
                <a:off x="3350025" y="2436475"/>
                <a:ext cx="447300" cy="265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5"/>
              <p:cNvSpPr/>
              <p:nvPr/>
            </p:nvSpPr>
            <p:spPr>
              <a:xfrm>
                <a:off x="3324175" y="1582275"/>
                <a:ext cx="203500" cy="201000"/>
              </a:xfrm>
              <a:custGeom>
                <a:rect b="b" l="l" r="r" t="t"/>
                <a:pathLst>
                  <a:path extrusionOk="0" h="8040" w="8140">
                    <a:moveTo>
                      <a:pt x="4070" y="1"/>
                    </a:moveTo>
                    <a:cubicBezTo>
                      <a:pt x="1802" y="1"/>
                      <a:pt x="1" y="1802"/>
                      <a:pt x="1" y="4037"/>
                    </a:cubicBezTo>
                    <a:cubicBezTo>
                      <a:pt x="1" y="6272"/>
                      <a:pt x="1802" y="8040"/>
                      <a:pt x="4070" y="8040"/>
                    </a:cubicBezTo>
                    <a:cubicBezTo>
                      <a:pt x="6305" y="8040"/>
                      <a:pt x="8140" y="6272"/>
                      <a:pt x="8140" y="4037"/>
                    </a:cubicBezTo>
                    <a:cubicBezTo>
                      <a:pt x="8140" y="1802"/>
                      <a:pt x="6305" y="1"/>
                      <a:pt x="40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5"/>
              <p:cNvSpPr/>
              <p:nvPr/>
            </p:nvSpPr>
            <p:spPr>
              <a:xfrm>
                <a:off x="3383400" y="1711550"/>
                <a:ext cx="133175" cy="113675"/>
              </a:xfrm>
              <a:custGeom>
                <a:rect b="b" l="l" r="r" t="t"/>
                <a:pathLst>
                  <a:path extrusionOk="0" h="4547" w="5327">
                    <a:moveTo>
                      <a:pt x="3036" y="0"/>
                    </a:moveTo>
                    <a:cubicBezTo>
                      <a:pt x="1001" y="0"/>
                      <a:pt x="0" y="2469"/>
                      <a:pt x="1435" y="3903"/>
                    </a:cubicBezTo>
                    <a:cubicBezTo>
                      <a:pt x="1900" y="4348"/>
                      <a:pt x="2463" y="4547"/>
                      <a:pt x="3014" y="4547"/>
                    </a:cubicBezTo>
                    <a:cubicBezTo>
                      <a:pt x="4199" y="4547"/>
                      <a:pt x="5327" y="3624"/>
                      <a:pt x="5304" y="2235"/>
                    </a:cubicBezTo>
                    <a:cubicBezTo>
                      <a:pt x="5304" y="1001"/>
                      <a:pt x="4303" y="0"/>
                      <a:pt x="3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5"/>
              <p:cNvSpPr/>
              <p:nvPr/>
            </p:nvSpPr>
            <p:spPr>
              <a:xfrm>
                <a:off x="3464275" y="1563950"/>
                <a:ext cx="203500" cy="201000"/>
              </a:xfrm>
              <a:custGeom>
                <a:rect b="b" l="l" r="r" t="t"/>
                <a:pathLst>
                  <a:path extrusionOk="0" h="8040" w="8140">
                    <a:moveTo>
                      <a:pt x="4070" y="0"/>
                    </a:moveTo>
                    <a:cubicBezTo>
                      <a:pt x="1835" y="0"/>
                      <a:pt x="1" y="1801"/>
                      <a:pt x="1" y="4036"/>
                    </a:cubicBezTo>
                    <a:cubicBezTo>
                      <a:pt x="1" y="6238"/>
                      <a:pt x="1835" y="8039"/>
                      <a:pt x="4070" y="8039"/>
                    </a:cubicBezTo>
                    <a:cubicBezTo>
                      <a:pt x="6339" y="8039"/>
                      <a:pt x="8140" y="6238"/>
                      <a:pt x="8140" y="4036"/>
                    </a:cubicBezTo>
                    <a:cubicBezTo>
                      <a:pt x="8140" y="1801"/>
                      <a:pt x="6339" y="0"/>
                      <a:pt x="40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5"/>
              <p:cNvSpPr/>
              <p:nvPr/>
            </p:nvSpPr>
            <p:spPr>
              <a:xfrm>
                <a:off x="3677775" y="2001750"/>
                <a:ext cx="474525" cy="411275"/>
              </a:xfrm>
              <a:custGeom>
                <a:rect b="b" l="l" r="r" t="t"/>
                <a:pathLst>
                  <a:path extrusionOk="0" h="16451" w="18981">
                    <a:moveTo>
                      <a:pt x="11050" y="12033"/>
                    </a:moveTo>
                    <a:cubicBezTo>
                      <a:pt x="11052" y="12033"/>
                      <a:pt x="11053" y="12033"/>
                      <a:pt x="11054" y="12033"/>
                    </a:cubicBezTo>
                    <a:lnTo>
                      <a:pt x="11054" y="12033"/>
                    </a:lnTo>
                    <a:cubicBezTo>
                      <a:pt x="10993" y="12059"/>
                      <a:pt x="10917" y="12084"/>
                      <a:pt x="10841" y="12109"/>
                    </a:cubicBezTo>
                    <a:cubicBezTo>
                      <a:pt x="10841" y="12082"/>
                      <a:pt x="10929" y="12033"/>
                      <a:pt x="11050" y="12033"/>
                    </a:cubicBezTo>
                    <a:close/>
                    <a:moveTo>
                      <a:pt x="4670" y="1"/>
                    </a:moveTo>
                    <a:lnTo>
                      <a:pt x="0" y="2002"/>
                    </a:lnTo>
                    <a:cubicBezTo>
                      <a:pt x="501" y="3170"/>
                      <a:pt x="1034" y="4237"/>
                      <a:pt x="1568" y="5338"/>
                    </a:cubicBezTo>
                    <a:cubicBezTo>
                      <a:pt x="2135" y="6405"/>
                      <a:pt x="2702" y="7473"/>
                      <a:pt x="3336" y="8507"/>
                    </a:cubicBezTo>
                    <a:cubicBezTo>
                      <a:pt x="3970" y="9574"/>
                      <a:pt x="4604" y="10608"/>
                      <a:pt x="5337" y="11609"/>
                    </a:cubicBezTo>
                    <a:cubicBezTo>
                      <a:pt x="6038" y="12643"/>
                      <a:pt x="6805" y="13644"/>
                      <a:pt x="7606" y="14611"/>
                    </a:cubicBezTo>
                    <a:lnTo>
                      <a:pt x="7939" y="14978"/>
                    </a:lnTo>
                    <a:cubicBezTo>
                      <a:pt x="8106" y="15178"/>
                      <a:pt x="8306" y="15345"/>
                      <a:pt x="8506" y="15545"/>
                    </a:cubicBezTo>
                    <a:cubicBezTo>
                      <a:pt x="9040" y="15979"/>
                      <a:pt x="9707" y="16312"/>
                      <a:pt x="10408" y="16412"/>
                    </a:cubicBezTo>
                    <a:cubicBezTo>
                      <a:pt x="10578" y="16438"/>
                      <a:pt x="10751" y="16450"/>
                      <a:pt x="10924" y="16450"/>
                    </a:cubicBezTo>
                    <a:cubicBezTo>
                      <a:pt x="11431" y="16450"/>
                      <a:pt x="11946" y="16344"/>
                      <a:pt x="12442" y="16145"/>
                    </a:cubicBezTo>
                    <a:cubicBezTo>
                      <a:pt x="12876" y="15945"/>
                      <a:pt x="13310" y="15678"/>
                      <a:pt x="13710" y="15378"/>
                    </a:cubicBezTo>
                    <a:cubicBezTo>
                      <a:pt x="14277" y="14878"/>
                      <a:pt x="14777" y="14311"/>
                      <a:pt x="15244" y="13710"/>
                    </a:cubicBezTo>
                    <a:cubicBezTo>
                      <a:pt x="15611" y="13177"/>
                      <a:pt x="15945" y="12610"/>
                      <a:pt x="16279" y="12043"/>
                    </a:cubicBezTo>
                    <a:cubicBezTo>
                      <a:pt x="17446" y="9841"/>
                      <a:pt x="18347" y="7539"/>
                      <a:pt x="18980" y="5138"/>
                    </a:cubicBezTo>
                    <a:lnTo>
                      <a:pt x="16612" y="4237"/>
                    </a:lnTo>
                    <a:cubicBezTo>
                      <a:pt x="16078" y="5204"/>
                      <a:pt x="15511" y="6205"/>
                      <a:pt x="14878" y="7172"/>
                    </a:cubicBezTo>
                    <a:cubicBezTo>
                      <a:pt x="14277" y="8140"/>
                      <a:pt x="13677" y="9107"/>
                      <a:pt x="13010" y="9974"/>
                    </a:cubicBezTo>
                    <a:cubicBezTo>
                      <a:pt x="12709" y="10375"/>
                      <a:pt x="12376" y="10775"/>
                      <a:pt x="12042" y="11175"/>
                    </a:cubicBezTo>
                    <a:cubicBezTo>
                      <a:pt x="11824" y="11420"/>
                      <a:pt x="11562" y="11643"/>
                      <a:pt x="11292" y="11862"/>
                    </a:cubicBezTo>
                    <a:lnTo>
                      <a:pt x="11292" y="11862"/>
                    </a:lnTo>
                    <a:lnTo>
                      <a:pt x="11208" y="11742"/>
                    </a:lnTo>
                    <a:cubicBezTo>
                      <a:pt x="9941" y="9941"/>
                      <a:pt x="8773" y="8040"/>
                      <a:pt x="7706" y="6072"/>
                    </a:cubicBezTo>
                    <a:cubicBezTo>
                      <a:pt x="7172" y="5071"/>
                      <a:pt x="6638" y="4070"/>
                      <a:pt x="6138" y="3036"/>
                    </a:cubicBezTo>
                    <a:cubicBezTo>
                      <a:pt x="5638" y="2035"/>
                      <a:pt x="5137" y="1001"/>
                      <a:pt x="4670" y="1"/>
                    </a:cubicBez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5"/>
              <p:cNvSpPr/>
              <p:nvPr/>
            </p:nvSpPr>
            <p:spPr>
              <a:xfrm>
                <a:off x="3621050" y="1936025"/>
                <a:ext cx="319425" cy="350950"/>
              </a:xfrm>
              <a:custGeom>
                <a:rect b="b" l="l" r="r" t="t"/>
                <a:pathLst>
                  <a:path extrusionOk="0" h="14038" w="12777">
                    <a:moveTo>
                      <a:pt x="4137" y="0"/>
                    </a:moveTo>
                    <a:cubicBezTo>
                      <a:pt x="2683" y="0"/>
                      <a:pt x="1433" y="895"/>
                      <a:pt x="935" y="2630"/>
                    </a:cubicBezTo>
                    <a:cubicBezTo>
                      <a:pt x="1" y="5698"/>
                      <a:pt x="6372" y="14038"/>
                      <a:pt x="6372" y="14038"/>
                    </a:cubicBezTo>
                    <a:lnTo>
                      <a:pt x="12777" y="9935"/>
                    </a:lnTo>
                    <a:cubicBezTo>
                      <a:pt x="11576" y="7266"/>
                      <a:pt x="10075" y="4764"/>
                      <a:pt x="8340" y="2429"/>
                    </a:cubicBezTo>
                    <a:cubicBezTo>
                      <a:pt x="7062" y="795"/>
                      <a:pt x="5508" y="0"/>
                      <a:pt x="4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5"/>
              <p:cNvSpPr/>
              <p:nvPr/>
            </p:nvSpPr>
            <p:spPr>
              <a:xfrm>
                <a:off x="3677775" y="2090175"/>
                <a:ext cx="170150" cy="196800"/>
              </a:xfrm>
              <a:custGeom>
                <a:rect b="b" l="l" r="r" t="t"/>
                <a:pathLst>
                  <a:path extrusionOk="0" h="7872" w="6806">
                    <a:moveTo>
                      <a:pt x="2203" y="0"/>
                    </a:moveTo>
                    <a:cubicBezTo>
                      <a:pt x="1547" y="0"/>
                      <a:pt x="737" y="673"/>
                      <a:pt x="0" y="1467"/>
                    </a:cubicBezTo>
                    <a:cubicBezTo>
                      <a:pt x="1201" y="3702"/>
                      <a:pt x="2535" y="5837"/>
                      <a:pt x="4070" y="7872"/>
                    </a:cubicBezTo>
                    <a:lnTo>
                      <a:pt x="6805" y="6137"/>
                    </a:lnTo>
                    <a:cubicBezTo>
                      <a:pt x="5804" y="3802"/>
                      <a:pt x="3870" y="600"/>
                      <a:pt x="2535" y="66"/>
                    </a:cubicBezTo>
                    <a:cubicBezTo>
                      <a:pt x="2430" y="21"/>
                      <a:pt x="2319" y="0"/>
                      <a:pt x="2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5"/>
              <p:cNvSpPr/>
              <p:nvPr/>
            </p:nvSpPr>
            <p:spPr>
              <a:xfrm>
                <a:off x="4073050" y="2045125"/>
                <a:ext cx="120950" cy="104250"/>
              </a:xfrm>
              <a:custGeom>
                <a:rect b="b" l="l" r="r" t="t"/>
                <a:pathLst>
                  <a:path extrusionOk="0" h="4170" w="4838">
                    <a:moveTo>
                      <a:pt x="3837" y="0"/>
                    </a:moveTo>
                    <a:lnTo>
                      <a:pt x="1" y="34"/>
                    </a:lnTo>
                    <a:lnTo>
                      <a:pt x="834" y="3803"/>
                    </a:lnTo>
                    <a:lnTo>
                      <a:pt x="2803" y="4170"/>
                    </a:lnTo>
                    <a:cubicBezTo>
                      <a:pt x="4837" y="2836"/>
                      <a:pt x="3837" y="0"/>
                      <a:pt x="3837" y="0"/>
                    </a:cubicBez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5"/>
              <p:cNvSpPr/>
              <p:nvPr/>
            </p:nvSpPr>
            <p:spPr>
              <a:xfrm>
                <a:off x="4073875" y="1959364"/>
                <a:ext cx="95100" cy="88425"/>
              </a:xfrm>
              <a:custGeom>
                <a:rect b="b" l="l" r="r" t="t"/>
                <a:pathLst>
                  <a:path extrusionOk="0" h="3537" w="3804">
                    <a:moveTo>
                      <a:pt x="435" y="1"/>
                    </a:moveTo>
                    <a:lnTo>
                      <a:pt x="1" y="3537"/>
                    </a:lnTo>
                    <a:lnTo>
                      <a:pt x="3804" y="3503"/>
                    </a:lnTo>
                    <a:lnTo>
                      <a:pt x="3470" y="1068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5"/>
              <p:cNvSpPr/>
              <p:nvPr/>
            </p:nvSpPr>
            <p:spPr>
              <a:xfrm>
                <a:off x="3270800" y="1923350"/>
                <a:ext cx="568775" cy="778605"/>
              </a:xfrm>
              <a:custGeom>
                <a:rect b="b" l="l" r="r" t="t"/>
                <a:pathLst>
                  <a:path extrusionOk="0" h="30690" w="22751">
                    <a:moveTo>
                      <a:pt x="13511" y="1"/>
                    </a:moveTo>
                    <a:cubicBezTo>
                      <a:pt x="10975" y="34"/>
                      <a:pt x="8440" y="234"/>
                      <a:pt x="5905" y="568"/>
                    </a:cubicBezTo>
                    <a:cubicBezTo>
                      <a:pt x="5438" y="601"/>
                      <a:pt x="4938" y="701"/>
                      <a:pt x="4471" y="768"/>
                    </a:cubicBezTo>
                    <a:cubicBezTo>
                      <a:pt x="4004" y="835"/>
                      <a:pt x="3637" y="935"/>
                      <a:pt x="3237" y="1002"/>
                    </a:cubicBezTo>
                    <a:cubicBezTo>
                      <a:pt x="1402" y="1369"/>
                      <a:pt x="1" y="1769"/>
                      <a:pt x="1" y="1769"/>
                    </a:cubicBezTo>
                    <a:cubicBezTo>
                      <a:pt x="3604" y="14478"/>
                      <a:pt x="2870" y="27954"/>
                      <a:pt x="3203" y="30690"/>
                    </a:cubicBezTo>
                    <a:cubicBezTo>
                      <a:pt x="5805" y="30523"/>
                      <a:pt x="15679" y="29789"/>
                      <a:pt x="21049" y="29389"/>
                    </a:cubicBezTo>
                    <a:cubicBezTo>
                      <a:pt x="22751" y="10242"/>
                      <a:pt x="18714" y="535"/>
                      <a:pt x="18714" y="535"/>
                    </a:cubicBezTo>
                    <a:cubicBezTo>
                      <a:pt x="18714" y="535"/>
                      <a:pt x="17547" y="301"/>
                      <a:pt x="15979" y="168"/>
                    </a:cubicBezTo>
                    <a:cubicBezTo>
                      <a:pt x="15512" y="101"/>
                      <a:pt x="14978" y="68"/>
                      <a:pt x="14411" y="34"/>
                    </a:cubicBezTo>
                    <a:cubicBezTo>
                      <a:pt x="14111" y="34"/>
                      <a:pt x="13811" y="1"/>
                      <a:pt x="135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5"/>
              <p:cNvSpPr/>
              <p:nvPr/>
            </p:nvSpPr>
            <p:spPr>
              <a:xfrm>
                <a:off x="3428425" y="2132675"/>
                <a:ext cx="159300" cy="158475"/>
              </a:xfrm>
              <a:custGeom>
                <a:rect b="b" l="l" r="r" t="t"/>
                <a:pathLst>
                  <a:path extrusionOk="0" h="6339" w="6372">
                    <a:moveTo>
                      <a:pt x="5871" y="1"/>
                    </a:moveTo>
                    <a:lnTo>
                      <a:pt x="0" y="234"/>
                    </a:lnTo>
                    <a:lnTo>
                      <a:pt x="501" y="5171"/>
                    </a:lnTo>
                    <a:lnTo>
                      <a:pt x="3570" y="6339"/>
                    </a:lnTo>
                    <a:lnTo>
                      <a:pt x="6372" y="4938"/>
                    </a:lnTo>
                    <a:lnTo>
                      <a:pt x="58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5"/>
              <p:cNvSpPr/>
              <p:nvPr/>
            </p:nvSpPr>
            <p:spPr>
              <a:xfrm>
                <a:off x="3314175" y="2103500"/>
                <a:ext cx="60075" cy="206000"/>
              </a:xfrm>
              <a:custGeom>
                <a:rect b="b" l="l" r="r" t="t"/>
                <a:pathLst>
                  <a:path extrusionOk="0" h="8240" w="2403">
                    <a:moveTo>
                      <a:pt x="2069" y="0"/>
                    </a:moveTo>
                    <a:lnTo>
                      <a:pt x="1" y="2635"/>
                    </a:lnTo>
                    <a:cubicBezTo>
                      <a:pt x="334" y="4570"/>
                      <a:pt x="568" y="6438"/>
                      <a:pt x="734" y="8239"/>
                    </a:cubicBezTo>
                    <a:cubicBezTo>
                      <a:pt x="2035" y="6838"/>
                      <a:pt x="2402" y="1234"/>
                      <a:pt x="20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5"/>
              <p:cNvSpPr/>
              <p:nvPr/>
            </p:nvSpPr>
            <p:spPr>
              <a:xfrm>
                <a:off x="3418425" y="1722375"/>
                <a:ext cx="227675" cy="277125"/>
              </a:xfrm>
              <a:custGeom>
                <a:rect b="b" l="l" r="r" t="t"/>
                <a:pathLst>
                  <a:path extrusionOk="0" h="11085" w="9107">
                    <a:moveTo>
                      <a:pt x="134" y="1"/>
                    </a:moveTo>
                    <a:lnTo>
                      <a:pt x="134" y="1"/>
                    </a:lnTo>
                    <a:cubicBezTo>
                      <a:pt x="767" y="2403"/>
                      <a:pt x="1601" y="6839"/>
                      <a:pt x="0" y="8574"/>
                    </a:cubicBezTo>
                    <a:cubicBezTo>
                      <a:pt x="1371" y="9753"/>
                      <a:pt x="3106" y="11084"/>
                      <a:pt x="5819" y="11084"/>
                    </a:cubicBezTo>
                    <a:cubicBezTo>
                      <a:pt x="5945" y="11084"/>
                      <a:pt x="6074" y="11081"/>
                      <a:pt x="6205" y="11076"/>
                    </a:cubicBezTo>
                    <a:cubicBezTo>
                      <a:pt x="9107" y="10975"/>
                      <a:pt x="8440" y="9007"/>
                      <a:pt x="7606" y="8040"/>
                    </a:cubicBezTo>
                    <a:cubicBezTo>
                      <a:pt x="4837" y="7573"/>
                      <a:pt x="4737" y="5538"/>
                      <a:pt x="5104" y="3603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5"/>
              <p:cNvSpPr/>
              <p:nvPr/>
            </p:nvSpPr>
            <p:spPr>
              <a:xfrm>
                <a:off x="3354200" y="1923350"/>
                <a:ext cx="235200" cy="138475"/>
              </a:xfrm>
              <a:custGeom>
                <a:rect b="b" l="l" r="r" t="t"/>
                <a:pathLst>
                  <a:path extrusionOk="0" h="5539" w="9408">
                    <a:moveTo>
                      <a:pt x="2569" y="1"/>
                    </a:moveTo>
                    <a:cubicBezTo>
                      <a:pt x="2569" y="1"/>
                      <a:pt x="668" y="368"/>
                      <a:pt x="268" y="701"/>
                    </a:cubicBezTo>
                    <a:cubicBezTo>
                      <a:pt x="1" y="4204"/>
                      <a:pt x="7940" y="5538"/>
                      <a:pt x="7940" y="5538"/>
                    </a:cubicBezTo>
                    <a:cubicBezTo>
                      <a:pt x="7940" y="5538"/>
                      <a:pt x="8407" y="3737"/>
                      <a:pt x="9407" y="3003"/>
                    </a:cubicBezTo>
                    <a:cubicBezTo>
                      <a:pt x="3336" y="1802"/>
                      <a:pt x="2569" y="1"/>
                      <a:pt x="25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5"/>
              <p:cNvSpPr/>
              <p:nvPr/>
            </p:nvSpPr>
            <p:spPr>
              <a:xfrm>
                <a:off x="3589375" y="1918025"/>
                <a:ext cx="131775" cy="127125"/>
              </a:xfrm>
              <a:custGeom>
                <a:rect b="b" l="l" r="r" t="t"/>
                <a:pathLst>
                  <a:path extrusionOk="0" h="5085" w="5271">
                    <a:moveTo>
                      <a:pt x="1117" y="1"/>
                    </a:moveTo>
                    <a:cubicBezTo>
                      <a:pt x="956" y="1"/>
                      <a:pt x="795" y="5"/>
                      <a:pt x="634" y="14"/>
                    </a:cubicBezTo>
                    <a:cubicBezTo>
                      <a:pt x="1068" y="1081"/>
                      <a:pt x="834" y="2349"/>
                      <a:pt x="0" y="3216"/>
                    </a:cubicBezTo>
                    <a:cubicBezTo>
                      <a:pt x="968" y="3650"/>
                      <a:pt x="1868" y="4284"/>
                      <a:pt x="2602" y="5084"/>
                    </a:cubicBezTo>
                    <a:cubicBezTo>
                      <a:pt x="5271" y="2282"/>
                      <a:pt x="2435" y="81"/>
                      <a:pt x="2435" y="81"/>
                    </a:cubicBezTo>
                    <a:cubicBezTo>
                      <a:pt x="1996" y="32"/>
                      <a:pt x="1556" y="1"/>
                      <a:pt x="1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5"/>
              <p:cNvSpPr/>
              <p:nvPr/>
            </p:nvSpPr>
            <p:spPr>
              <a:xfrm>
                <a:off x="3595200" y="2043450"/>
                <a:ext cx="20875" cy="33450"/>
              </a:xfrm>
              <a:custGeom>
                <a:rect b="b" l="l" r="r" t="t"/>
                <a:pathLst>
                  <a:path extrusionOk="0" h="1338" w="835">
                    <a:moveTo>
                      <a:pt x="334" y="0"/>
                    </a:moveTo>
                    <a:cubicBezTo>
                      <a:pt x="134" y="34"/>
                      <a:pt x="1" y="367"/>
                      <a:pt x="68" y="734"/>
                    </a:cubicBezTo>
                    <a:cubicBezTo>
                      <a:pt x="99" y="1080"/>
                      <a:pt x="279" y="1338"/>
                      <a:pt x="467" y="1338"/>
                    </a:cubicBezTo>
                    <a:cubicBezTo>
                      <a:pt x="479" y="1338"/>
                      <a:pt x="490" y="1337"/>
                      <a:pt x="501" y="1335"/>
                    </a:cubicBezTo>
                    <a:cubicBezTo>
                      <a:pt x="701" y="1301"/>
                      <a:pt x="835" y="1001"/>
                      <a:pt x="768" y="634"/>
                    </a:cubicBezTo>
                    <a:cubicBezTo>
                      <a:pt x="735" y="2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5"/>
              <p:cNvSpPr/>
              <p:nvPr/>
            </p:nvSpPr>
            <p:spPr>
              <a:xfrm>
                <a:off x="3470125" y="1759075"/>
                <a:ext cx="75075" cy="88425"/>
              </a:xfrm>
              <a:custGeom>
                <a:rect b="b" l="l" r="r" t="t"/>
                <a:pathLst>
                  <a:path extrusionOk="0" h="3537" w="3003">
                    <a:moveTo>
                      <a:pt x="67" y="1"/>
                    </a:moveTo>
                    <a:cubicBezTo>
                      <a:pt x="0" y="468"/>
                      <a:pt x="0" y="901"/>
                      <a:pt x="100" y="1335"/>
                    </a:cubicBezTo>
                    <a:cubicBezTo>
                      <a:pt x="301" y="2402"/>
                      <a:pt x="1802" y="3436"/>
                      <a:pt x="2869" y="3536"/>
                    </a:cubicBezTo>
                    <a:cubicBezTo>
                      <a:pt x="2869" y="3069"/>
                      <a:pt x="2902" y="2602"/>
                      <a:pt x="3002" y="2169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56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5"/>
              <p:cNvSpPr/>
              <p:nvPr/>
            </p:nvSpPr>
            <p:spPr>
              <a:xfrm>
                <a:off x="3390075" y="1418825"/>
                <a:ext cx="231850" cy="228525"/>
              </a:xfrm>
              <a:custGeom>
                <a:rect b="b" l="l" r="r" t="t"/>
                <a:pathLst>
                  <a:path extrusionOk="0" h="9141" w="9274">
                    <a:moveTo>
                      <a:pt x="4637" y="1"/>
                    </a:moveTo>
                    <a:cubicBezTo>
                      <a:pt x="2068" y="1"/>
                      <a:pt x="0" y="2036"/>
                      <a:pt x="0" y="4571"/>
                    </a:cubicBezTo>
                    <a:cubicBezTo>
                      <a:pt x="0" y="7073"/>
                      <a:pt x="2068" y="9141"/>
                      <a:pt x="4637" y="9141"/>
                    </a:cubicBezTo>
                    <a:cubicBezTo>
                      <a:pt x="7205" y="9141"/>
                      <a:pt x="9273" y="7073"/>
                      <a:pt x="9273" y="4571"/>
                    </a:cubicBezTo>
                    <a:cubicBezTo>
                      <a:pt x="9273" y="2036"/>
                      <a:pt x="7205" y="1"/>
                      <a:pt x="46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5"/>
              <p:cNvSpPr/>
              <p:nvPr/>
            </p:nvSpPr>
            <p:spPr>
              <a:xfrm>
                <a:off x="3532075" y="1403650"/>
                <a:ext cx="92350" cy="143975"/>
              </a:xfrm>
              <a:custGeom>
                <a:rect b="b" l="l" r="r" t="t"/>
                <a:pathLst>
                  <a:path extrusionOk="0" h="5759" w="3694">
                    <a:moveTo>
                      <a:pt x="65" y="1"/>
                    </a:moveTo>
                    <a:cubicBezTo>
                      <a:pt x="17" y="1"/>
                      <a:pt x="0" y="79"/>
                      <a:pt x="57" y="108"/>
                    </a:cubicBezTo>
                    <a:cubicBezTo>
                      <a:pt x="1225" y="441"/>
                      <a:pt x="2226" y="1208"/>
                      <a:pt x="2826" y="2242"/>
                    </a:cubicBezTo>
                    <a:cubicBezTo>
                      <a:pt x="3427" y="3276"/>
                      <a:pt x="3593" y="4544"/>
                      <a:pt x="3260" y="5678"/>
                    </a:cubicBezTo>
                    <a:cubicBezTo>
                      <a:pt x="3260" y="5712"/>
                      <a:pt x="3260" y="5745"/>
                      <a:pt x="3293" y="5745"/>
                    </a:cubicBezTo>
                    <a:cubicBezTo>
                      <a:pt x="3303" y="5755"/>
                      <a:pt x="3313" y="5759"/>
                      <a:pt x="3322" y="5759"/>
                    </a:cubicBezTo>
                    <a:cubicBezTo>
                      <a:pt x="3343" y="5759"/>
                      <a:pt x="3360" y="5735"/>
                      <a:pt x="3360" y="5712"/>
                    </a:cubicBezTo>
                    <a:cubicBezTo>
                      <a:pt x="3693" y="4544"/>
                      <a:pt x="3527" y="3276"/>
                      <a:pt x="2926" y="2209"/>
                    </a:cubicBezTo>
                    <a:cubicBezTo>
                      <a:pt x="2292" y="1108"/>
                      <a:pt x="1258" y="341"/>
                      <a:pt x="91" y="7"/>
                    </a:cubicBezTo>
                    <a:cubicBezTo>
                      <a:pt x="82" y="3"/>
                      <a:pt x="73" y="1"/>
                      <a:pt x="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5"/>
              <p:cNvSpPr/>
              <p:nvPr/>
            </p:nvSpPr>
            <p:spPr>
              <a:xfrm>
                <a:off x="3513475" y="1498050"/>
                <a:ext cx="176000" cy="172650"/>
              </a:xfrm>
              <a:custGeom>
                <a:rect b="b" l="l" r="r" t="t"/>
                <a:pathLst>
                  <a:path extrusionOk="0" h="6906" w="7040">
                    <a:moveTo>
                      <a:pt x="3537" y="1"/>
                    </a:moveTo>
                    <a:cubicBezTo>
                      <a:pt x="1569" y="1"/>
                      <a:pt x="1" y="1535"/>
                      <a:pt x="1" y="3470"/>
                    </a:cubicBezTo>
                    <a:cubicBezTo>
                      <a:pt x="1" y="5371"/>
                      <a:pt x="1569" y="6906"/>
                      <a:pt x="3537" y="6906"/>
                    </a:cubicBezTo>
                    <a:cubicBezTo>
                      <a:pt x="5471" y="6906"/>
                      <a:pt x="7039" y="5371"/>
                      <a:pt x="7039" y="3470"/>
                    </a:cubicBezTo>
                    <a:cubicBezTo>
                      <a:pt x="7039" y="1535"/>
                      <a:pt x="5471" y="1"/>
                      <a:pt x="35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5"/>
              <p:cNvSpPr/>
              <p:nvPr/>
            </p:nvSpPr>
            <p:spPr>
              <a:xfrm>
                <a:off x="3298325" y="1487225"/>
                <a:ext cx="204350" cy="201000"/>
              </a:xfrm>
              <a:custGeom>
                <a:rect b="b" l="l" r="r" t="t"/>
                <a:pathLst>
                  <a:path extrusionOk="0" h="8040" w="8174">
                    <a:moveTo>
                      <a:pt x="4070" y="0"/>
                    </a:moveTo>
                    <a:cubicBezTo>
                      <a:pt x="1835" y="0"/>
                      <a:pt x="1" y="1801"/>
                      <a:pt x="1" y="4036"/>
                    </a:cubicBezTo>
                    <a:cubicBezTo>
                      <a:pt x="1" y="6238"/>
                      <a:pt x="1835" y="8039"/>
                      <a:pt x="4070" y="8039"/>
                    </a:cubicBezTo>
                    <a:cubicBezTo>
                      <a:pt x="6339" y="8039"/>
                      <a:pt x="8173" y="6238"/>
                      <a:pt x="8173" y="4036"/>
                    </a:cubicBezTo>
                    <a:cubicBezTo>
                      <a:pt x="8173" y="1801"/>
                      <a:pt x="6339" y="0"/>
                      <a:pt x="40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5"/>
              <p:cNvSpPr/>
              <p:nvPr/>
            </p:nvSpPr>
            <p:spPr>
              <a:xfrm>
                <a:off x="3396925" y="1500750"/>
                <a:ext cx="261700" cy="327650"/>
              </a:xfrm>
              <a:custGeom>
                <a:rect b="b" l="l" r="r" t="t"/>
                <a:pathLst>
                  <a:path extrusionOk="0" h="13106" w="10468">
                    <a:moveTo>
                      <a:pt x="4883" y="1"/>
                    </a:moveTo>
                    <a:cubicBezTo>
                      <a:pt x="2234" y="1"/>
                      <a:pt x="1" y="2357"/>
                      <a:pt x="427" y="5197"/>
                    </a:cubicBezTo>
                    <a:cubicBezTo>
                      <a:pt x="860" y="8499"/>
                      <a:pt x="960" y="10467"/>
                      <a:pt x="2762" y="12035"/>
                    </a:cubicBezTo>
                    <a:cubicBezTo>
                      <a:pt x="3607" y="12776"/>
                      <a:pt x="4576" y="13105"/>
                      <a:pt x="5525" y="13105"/>
                    </a:cubicBezTo>
                    <a:cubicBezTo>
                      <a:pt x="7611" y="13105"/>
                      <a:pt x="9600" y="11515"/>
                      <a:pt x="9967" y="9199"/>
                    </a:cubicBezTo>
                    <a:cubicBezTo>
                      <a:pt x="10467" y="6197"/>
                      <a:pt x="9633" y="1327"/>
                      <a:pt x="6297" y="226"/>
                    </a:cubicBezTo>
                    <a:cubicBezTo>
                      <a:pt x="5821" y="73"/>
                      <a:pt x="5346" y="1"/>
                      <a:pt x="4883" y="1"/>
                    </a:cubicBez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5"/>
              <p:cNvSpPr/>
              <p:nvPr/>
            </p:nvSpPr>
            <p:spPr>
              <a:xfrm>
                <a:off x="3358375" y="1450775"/>
                <a:ext cx="252400" cy="179825"/>
              </a:xfrm>
              <a:custGeom>
                <a:rect b="b" l="l" r="r" t="t"/>
                <a:pathLst>
                  <a:path extrusionOk="0" h="7193" w="10096">
                    <a:moveTo>
                      <a:pt x="5729" y="1"/>
                    </a:moveTo>
                    <a:cubicBezTo>
                      <a:pt x="4112" y="1"/>
                      <a:pt x="2521" y="948"/>
                      <a:pt x="1768" y="1658"/>
                    </a:cubicBezTo>
                    <a:cubicBezTo>
                      <a:pt x="267" y="3026"/>
                      <a:pt x="0" y="4427"/>
                      <a:pt x="101" y="5561"/>
                    </a:cubicBezTo>
                    <a:cubicBezTo>
                      <a:pt x="185" y="6729"/>
                      <a:pt x="895" y="7192"/>
                      <a:pt x="1876" y="7192"/>
                    </a:cubicBezTo>
                    <a:cubicBezTo>
                      <a:pt x="4791" y="7192"/>
                      <a:pt x="10095" y="3105"/>
                      <a:pt x="8473" y="1258"/>
                    </a:cubicBezTo>
                    <a:cubicBezTo>
                      <a:pt x="7664" y="337"/>
                      <a:pt x="6692" y="1"/>
                      <a:pt x="57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5"/>
              <p:cNvSpPr/>
              <p:nvPr/>
            </p:nvSpPr>
            <p:spPr>
              <a:xfrm>
                <a:off x="3504300" y="1485425"/>
                <a:ext cx="170400" cy="63275"/>
              </a:xfrm>
              <a:custGeom>
                <a:rect b="b" l="l" r="r" t="t"/>
                <a:pathLst>
                  <a:path extrusionOk="0" h="2531" w="6816">
                    <a:moveTo>
                      <a:pt x="2693" y="0"/>
                    </a:moveTo>
                    <a:cubicBezTo>
                      <a:pt x="2524" y="0"/>
                      <a:pt x="2359" y="23"/>
                      <a:pt x="2203" y="72"/>
                    </a:cubicBezTo>
                    <a:cubicBezTo>
                      <a:pt x="1" y="739"/>
                      <a:pt x="1535" y="2174"/>
                      <a:pt x="4437" y="2507"/>
                    </a:cubicBezTo>
                    <a:cubicBezTo>
                      <a:pt x="4573" y="2523"/>
                      <a:pt x="4696" y="2531"/>
                      <a:pt x="4805" y="2531"/>
                    </a:cubicBezTo>
                    <a:cubicBezTo>
                      <a:pt x="6816" y="2531"/>
                      <a:pt x="4491" y="0"/>
                      <a:pt x="2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5"/>
              <p:cNvSpPr/>
              <p:nvPr/>
            </p:nvSpPr>
            <p:spPr>
              <a:xfrm>
                <a:off x="3361700" y="1667175"/>
                <a:ext cx="103625" cy="89725"/>
              </a:xfrm>
              <a:custGeom>
                <a:rect b="b" l="l" r="r" t="t"/>
                <a:pathLst>
                  <a:path extrusionOk="0" h="3589" w="4145">
                    <a:moveTo>
                      <a:pt x="1623" y="0"/>
                    </a:moveTo>
                    <a:cubicBezTo>
                      <a:pt x="1517" y="0"/>
                      <a:pt x="1409" y="13"/>
                      <a:pt x="1302" y="41"/>
                    </a:cubicBezTo>
                    <a:cubicBezTo>
                      <a:pt x="234" y="308"/>
                      <a:pt x="1" y="1475"/>
                      <a:pt x="601" y="2309"/>
                    </a:cubicBezTo>
                    <a:cubicBezTo>
                      <a:pt x="1102" y="2976"/>
                      <a:pt x="1836" y="3443"/>
                      <a:pt x="2669" y="3577"/>
                    </a:cubicBezTo>
                    <a:cubicBezTo>
                      <a:pt x="2736" y="3585"/>
                      <a:pt x="2801" y="3589"/>
                      <a:pt x="2862" y="3589"/>
                    </a:cubicBezTo>
                    <a:cubicBezTo>
                      <a:pt x="3816" y="3589"/>
                      <a:pt x="4144" y="2651"/>
                      <a:pt x="3737" y="1742"/>
                    </a:cubicBezTo>
                    <a:cubicBezTo>
                      <a:pt x="3408" y="965"/>
                      <a:pt x="2544" y="0"/>
                      <a:pt x="1623" y="0"/>
                    </a:cubicBez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5"/>
              <p:cNvSpPr/>
              <p:nvPr/>
            </p:nvSpPr>
            <p:spPr>
              <a:xfrm>
                <a:off x="3343925" y="1598500"/>
                <a:ext cx="112500" cy="95525"/>
              </a:xfrm>
              <a:custGeom>
                <a:rect b="b" l="l" r="r" t="t"/>
                <a:pathLst>
                  <a:path extrusionOk="0" h="3821" w="4500">
                    <a:moveTo>
                      <a:pt x="1334" y="1"/>
                    </a:moveTo>
                    <a:cubicBezTo>
                      <a:pt x="0" y="1"/>
                      <a:pt x="630" y="1758"/>
                      <a:pt x="2580" y="3388"/>
                    </a:cubicBezTo>
                    <a:cubicBezTo>
                      <a:pt x="2950" y="3692"/>
                      <a:pt x="3235" y="3820"/>
                      <a:pt x="3444" y="3820"/>
                    </a:cubicBezTo>
                    <a:cubicBezTo>
                      <a:pt x="4499" y="3820"/>
                      <a:pt x="3633" y="564"/>
                      <a:pt x="2046" y="119"/>
                    </a:cubicBezTo>
                    <a:cubicBezTo>
                      <a:pt x="1766" y="38"/>
                      <a:pt x="1529" y="1"/>
                      <a:pt x="13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5"/>
              <p:cNvSpPr/>
              <p:nvPr/>
            </p:nvSpPr>
            <p:spPr>
              <a:xfrm>
                <a:off x="3516825" y="1632250"/>
                <a:ext cx="17525" cy="24275"/>
              </a:xfrm>
              <a:custGeom>
                <a:rect b="b" l="l" r="r" t="t"/>
                <a:pathLst>
                  <a:path extrusionOk="0" h="971" w="701">
                    <a:moveTo>
                      <a:pt x="339" y="0"/>
                    </a:moveTo>
                    <a:cubicBezTo>
                      <a:pt x="326" y="0"/>
                      <a:pt x="313" y="1"/>
                      <a:pt x="301" y="3"/>
                    </a:cubicBezTo>
                    <a:cubicBezTo>
                      <a:pt x="134" y="3"/>
                      <a:pt x="0" y="270"/>
                      <a:pt x="34" y="504"/>
                    </a:cubicBezTo>
                    <a:cubicBezTo>
                      <a:pt x="67" y="771"/>
                      <a:pt x="200" y="971"/>
                      <a:pt x="401" y="971"/>
                    </a:cubicBezTo>
                    <a:cubicBezTo>
                      <a:pt x="567" y="937"/>
                      <a:pt x="701" y="737"/>
                      <a:pt x="667" y="470"/>
                    </a:cubicBezTo>
                    <a:cubicBezTo>
                      <a:pt x="667" y="221"/>
                      <a:pt x="521" y="0"/>
                      <a:pt x="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5"/>
              <p:cNvSpPr/>
              <p:nvPr/>
            </p:nvSpPr>
            <p:spPr>
              <a:xfrm>
                <a:off x="3610225" y="1626400"/>
                <a:ext cx="16700" cy="24300"/>
              </a:xfrm>
              <a:custGeom>
                <a:rect b="b" l="l" r="r" t="t"/>
                <a:pathLst>
                  <a:path extrusionOk="0" h="972" w="668">
                    <a:moveTo>
                      <a:pt x="333" y="1"/>
                    </a:moveTo>
                    <a:cubicBezTo>
                      <a:pt x="322" y="1"/>
                      <a:pt x="311" y="2"/>
                      <a:pt x="301" y="4"/>
                    </a:cubicBezTo>
                    <a:cubicBezTo>
                      <a:pt x="134" y="4"/>
                      <a:pt x="0" y="237"/>
                      <a:pt x="0" y="504"/>
                    </a:cubicBezTo>
                    <a:cubicBezTo>
                      <a:pt x="0" y="771"/>
                      <a:pt x="200" y="971"/>
                      <a:pt x="367" y="971"/>
                    </a:cubicBezTo>
                    <a:cubicBezTo>
                      <a:pt x="534" y="971"/>
                      <a:pt x="667" y="738"/>
                      <a:pt x="667" y="471"/>
                    </a:cubicBezTo>
                    <a:cubicBezTo>
                      <a:pt x="636" y="221"/>
                      <a:pt x="488" y="1"/>
                      <a:pt x="3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5"/>
              <p:cNvSpPr/>
              <p:nvPr/>
            </p:nvSpPr>
            <p:spPr>
              <a:xfrm>
                <a:off x="3586875" y="1644000"/>
                <a:ext cx="35875" cy="64650"/>
              </a:xfrm>
              <a:custGeom>
                <a:rect b="b" l="l" r="r" t="t"/>
                <a:pathLst>
                  <a:path extrusionOk="0" h="2586" w="1435">
                    <a:moveTo>
                      <a:pt x="0" y="0"/>
                    </a:moveTo>
                    <a:lnTo>
                      <a:pt x="200" y="2569"/>
                    </a:lnTo>
                    <a:cubicBezTo>
                      <a:pt x="275" y="2580"/>
                      <a:pt x="350" y="2586"/>
                      <a:pt x="426" y="2586"/>
                    </a:cubicBezTo>
                    <a:cubicBezTo>
                      <a:pt x="790" y="2586"/>
                      <a:pt x="1158" y="2456"/>
                      <a:pt x="1435" y="2235"/>
                    </a:cubicBezTo>
                    <a:cubicBezTo>
                      <a:pt x="868" y="1568"/>
                      <a:pt x="367" y="801"/>
                      <a:pt x="0" y="0"/>
                    </a:cubicBezTo>
                    <a:close/>
                  </a:path>
                </a:pathLst>
              </a:custGeom>
              <a:solidFill>
                <a:srgbClr val="FF56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5"/>
              <p:cNvSpPr/>
              <p:nvPr/>
            </p:nvSpPr>
            <p:spPr>
              <a:xfrm rot="9900040">
                <a:off x="3523152" y="1705500"/>
                <a:ext cx="52073" cy="22749"/>
              </a:xfrm>
              <a:custGeom>
                <a:rect b="b" l="l" r="r" t="t"/>
                <a:pathLst>
                  <a:path extrusionOk="0" h="910" w="2083">
                    <a:moveTo>
                      <a:pt x="112" y="1"/>
                    </a:moveTo>
                    <a:cubicBezTo>
                      <a:pt x="53" y="1"/>
                      <a:pt x="0" y="71"/>
                      <a:pt x="48" y="142"/>
                    </a:cubicBezTo>
                    <a:cubicBezTo>
                      <a:pt x="448" y="609"/>
                      <a:pt x="1048" y="876"/>
                      <a:pt x="1649" y="909"/>
                    </a:cubicBezTo>
                    <a:lnTo>
                      <a:pt x="2016" y="909"/>
                    </a:lnTo>
                    <a:cubicBezTo>
                      <a:pt x="2049" y="876"/>
                      <a:pt x="2082" y="843"/>
                      <a:pt x="2082" y="809"/>
                    </a:cubicBezTo>
                    <a:cubicBezTo>
                      <a:pt x="2082" y="776"/>
                      <a:pt x="2016" y="743"/>
                      <a:pt x="1982" y="743"/>
                    </a:cubicBezTo>
                    <a:cubicBezTo>
                      <a:pt x="1915" y="749"/>
                      <a:pt x="1847" y="753"/>
                      <a:pt x="1779" y="753"/>
                    </a:cubicBezTo>
                    <a:cubicBezTo>
                      <a:pt x="1182" y="753"/>
                      <a:pt x="601" y="492"/>
                      <a:pt x="181" y="42"/>
                    </a:cubicBezTo>
                    <a:cubicBezTo>
                      <a:pt x="161" y="13"/>
                      <a:pt x="136" y="1"/>
                      <a:pt x="1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5"/>
              <p:cNvSpPr/>
              <p:nvPr/>
            </p:nvSpPr>
            <p:spPr>
              <a:xfrm>
                <a:off x="3499300" y="1597300"/>
                <a:ext cx="37550" cy="25050"/>
              </a:xfrm>
              <a:custGeom>
                <a:rect b="b" l="l" r="r" t="t"/>
                <a:pathLst>
                  <a:path extrusionOk="0" h="1002" w="1502">
                    <a:moveTo>
                      <a:pt x="1302" y="0"/>
                    </a:moveTo>
                    <a:cubicBezTo>
                      <a:pt x="768" y="34"/>
                      <a:pt x="301" y="301"/>
                      <a:pt x="34" y="734"/>
                    </a:cubicBezTo>
                    <a:cubicBezTo>
                      <a:pt x="1" y="801"/>
                      <a:pt x="1" y="901"/>
                      <a:pt x="101" y="968"/>
                    </a:cubicBezTo>
                    <a:cubicBezTo>
                      <a:pt x="101" y="968"/>
                      <a:pt x="134" y="968"/>
                      <a:pt x="168" y="1001"/>
                    </a:cubicBezTo>
                    <a:cubicBezTo>
                      <a:pt x="234" y="1001"/>
                      <a:pt x="301" y="968"/>
                      <a:pt x="334" y="901"/>
                    </a:cubicBezTo>
                    <a:cubicBezTo>
                      <a:pt x="535" y="567"/>
                      <a:pt x="901" y="334"/>
                      <a:pt x="1302" y="301"/>
                    </a:cubicBezTo>
                    <a:cubicBezTo>
                      <a:pt x="1502" y="301"/>
                      <a:pt x="1502" y="0"/>
                      <a:pt x="1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5"/>
              <p:cNvSpPr/>
              <p:nvPr/>
            </p:nvSpPr>
            <p:spPr>
              <a:xfrm>
                <a:off x="3611050" y="1571450"/>
                <a:ext cx="35050" cy="25875"/>
              </a:xfrm>
              <a:custGeom>
                <a:rect b="b" l="l" r="r" t="t"/>
                <a:pathLst>
                  <a:path extrusionOk="0" h="1035" w="1402">
                    <a:moveTo>
                      <a:pt x="167" y="0"/>
                    </a:moveTo>
                    <a:cubicBezTo>
                      <a:pt x="67" y="0"/>
                      <a:pt x="1" y="67"/>
                      <a:pt x="1" y="134"/>
                    </a:cubicBezTo>
                    <a:cubicBezTo>
                      <a:pt x="1" y="234"/>
                      <a:pt x="67" y="300"/>
                      <a:pt x="134" y="300"/>
                    </a:cubicBezTo>
                    <a:cubicBezTo>
                      <a:pt x="534" y="367"/>
                      <a:pt x="901" y="601"/>
                      <a:pt x="1101" y="968"/>
                    </a:cubicBezTo>
                    <a:cubicBezTo>
                      <a:pt x="1101" y="1001"/>
                      <a:pt x="1168" y="1034"/>
                      <a:pt x="1202" y="1034"/>
                    </a:cubicBezTo>
                    <a:lnTo>
                      <a:pt x="1302" y="1034"/>
                    </a:lnTo>
                    <a:cubicBezTo>
                      <a:pt x="1368" y="968"/>
                      <a:pt x="1402" y="868"/>
                      <a:pt x="1368" y="801"/>
                    </a:cubicBezTo>
                    <a:cubicBezTo>
                      <a:pt x="1101" y="367"/>
                      <a:pt x="668" y="67"/>
                      <a:pt x="1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5"/>
              <p:cNvSpPr/>
              <p:nvPr/>
            </p:nvSpPr>
            <p:spPr>
              <a:xfrm>
                <a:off x="3091525" y="2018425"/>
                <a:ext cx="271050" cy="610475"/>
              </a:xfrm>
              <a:custGeom>
                <a:rect b="b" l="l" r="r" t="t"/>
                <a:pathLst>
                  <a:path extrusionOk="0" h="24419" w="10842">
                    <a:moveTo>
                      <a:pt x="6338" y="1"/>
                    </a:moveTo>
                    <a:cubicBezTo>
                      <a:pt x="5271" y="2036"/>
                      <a:pt x="4303" y="4070"/>
                      <a:pt x="3436" y="6138"/>
                    </a:cubicBezTo>
                    <a:cubicBezTo>
                      <a:pt x="2535" y="8240"/>
                      <a:pt x="1701" y="10341"/>
                      <a:pt x="934" y="12543"/>
                    </a:cubicBezTo>
                    <a:cubicBezTo>
                      <a:pt x="767" y="13077"/>
                      <a:pt x="601" y="13610"/>
                      <a:pt x="434" y="14211"/>
                    </a:cubicBezTo>
                    <a:lnTo>
                      <a:pt x="200" y="15045"/>
                    </a:lnTo>
                    <a:cubicBezTo>
                      <a:pt x="67" y="15512"/>
                      <a:pt x="0" y="16012"/>
                      <a:pt x="0" y="16513"/>
                    </a:cubicBezTo>
                    <a:cubicBezTo>
                      <a:pt x="0" y="17413"/>
                      <a:pt x="267" y="18280"/>
                      <a:pt x="701" y="19081"/>
                    </a:cubicBezTo>
                    <a:cubicBezTo>
                      <a:pt x="1068" y="19748"/>
                      <a:pt x="1535" y="20349"/>
                      <a:pt x="2068" y="20849"/>
                    </a:cubicBezTo>
                    <a:cubicBezTo>
                      <a:pt x="3002" y="21750"/>
                      <a:pt x="4036" y="22483"/>
                      <a:pt x="5171" y="23051"/>
                    </a:cubicBezTo>
                    <a:cubicBezTo>
                      <a:pt x="5704" y="23351"/>
                      <a:pt x="6271" y="23584"/>
                      <a:pt x="6805" y="23818"/>
                    </a:cubicBezTo>
                    <a:cubicBezTo>
                      <a:pt x="7372" y="24051"/>
                      <a:pt x="7939" y="24251"/>
                      <a:pt x="8540" y="24418"/>
                    </a:cubicBezTo>
                    <a:lnTo>
                      <a:pt x="9540" y="22117"/>
                    </a:lnTo>
                    <a:cubicBezTo>
                      <a:pt x="7839" y="20949"/>
                      <a:pt x="6071" y="19581"/>
                      <a:pt x="5070" y="18180"/>
                    </a:cubicBezTo>
                    <a:cubicBezTo>
                      <a:pt x="4837" y="17880"/>
                      <a:pt x="4670" y="17580"/>
                      <a:pt x="4537" y="17213"/>
                    </a:cubicBezTo>
                    <a:cubicBezTo>
                      <a:pt x="4437" y="17013"/>
                      <a:pt x="4437" y="16813"/>
                      <a:pt x="4470" y="16579"/>
                    </a:cubicBezTo>
                    <a:cubicBezTo>
                      <a:pt x="4503" y="16513"/>
                      <a:pt x="4503" y="16446"/>
                      <a:pt x="4537" y="16412"/>
                    </a:cubicBezTo>
                    <a:lnTo>
                      <a:pt x="4804" y="15679"/>
                    </a:lnTo>
                    <a:cubicBezTo>
                      <a:pt x="4970" y="15178"/>
                      <a:pt x="5204" y="14678"/>
                      <a:pt x="5404" y="14178"/>
                    </a:cubicBezTo>
                    <a:cubicBezTo>
                      <a:pt x="5804" y="13210"/>
                      <a:pt x="6238" y="12209"/>
                      <a:pt x="6672" y="11209"/>
                    </a:cubicBezTo>
                    <a:cubicBezTo>
                      <a:pt x="7105" y="10208"/>
                      <a:pt x="7572" y="9241"/>
                      <a:pt x="8039" y="8240"/>
                    </a:cubicBezTo>
                    <a:cubicBezTo>
                      <a:pt x="8940" y="6272"/>
                      <a:pt x="9907" y="4270"/>
                      <a:pt x="10841" y="2336"/>
                    </a:cubicBez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5"/>
              <p:cNvSpPr/>
              <p:nvPr/>
            </p:nvSpPr>
            <p:spPr>
              <a:xfrm>
                <a:off x="3119025" y="1960125"/>
                <a:ext cx="296600" cy="367725"/>
              </a:xfrm>
              <a:custGeom>
                <a:rect b="b" l="l" r="r" t="t"/>
                <a:pathLst>
                  <a:path extrusionOk="0" h="14709" w="11864">
                    <a:moveTo>
                      <a:pt x="7848" y="1"/>
                    </a:moveTo>
                    <a:cubicBezTo>
                      <a:pt x="7305" y="1"/>
                      <a:pt x="6709" y="97"/>
                      <a:pt x="6072" y="298"/>
                    </a:cubicBezTo>
                    <a:cubicBezTo>
                      <a:pt x="3003" y="1265"/>
                      <a:pt x="1" y="11606"/>
                      <a:pt x="1" y="11606"/>
                    </a:cubicBezTo>
                    <a:lnTo>
                      <a:pt x="7073" y="14708"/>
                    </a:lnTo>
                    <a:cubicBezTo>
                      <a:pt x="7073" y="14708"/>
                      <a:pt x="9374" y="9705"/>
                      <a:pt x="10675" y="5769"/>
                    </a:cubicBezTo>
                    <a:cubicBezTo>
                      <a:pt x="11863" y="2233"/>
                      <a:pt x="10466" y="1"/>
                      <a:pt x="7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5"/>
              <p:cNvSpPr/>
              <p:nvPr/>
            </p:nvSpPr>
            <p:spPr>
              <a:xfrm>
                <a:off x="3274150" y="2564650"/>
                <a:ext cx="110925" cy="102600"/>
              </a:xfrm>
              <a:custGeom>
                <a:rect b="b" l="l" r="r" t="t"/>
                <a:pathLst>
                  <a:path extrusionOk="0" h="4104" w="4437">
                    <a:moveTo>
                      <a:pt x="1034" y="1"/>
                    </a:moveTo>
                    <a:lnTo>
                      <a:pt x="34" y="1769"/>
                    </a:lnTo>
                    <a:cubicBezTo>
                      <a:pt x="0" y="3403"/>
                      <a:pt x="3036" y="4104"/>
                      <a:pt x="3036" y="4104"/>
                    </a:cubicBezTo>
                    <a:lnTo>
                      <a:pt x="4437" y="334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5"/>
              <p:cNvSpPr/>
              <p:nvPr/>
            </p:nvSpPr>
            <p:spPr>
              <a:xfrm>
                <a:off x="3342948" y="2573000"/>
                <a:ext cx="107600" cy="120100"/>
              </a:xfrm>
              <a:custGeom>
                <a:rect b="b" l="l" r="r" t="t"/>
                <a:pathLst>
                  <a:path extrusionOk="0" h="4804" w="4304">
                    <a:moveTo>
                      <a:pt x="1369" y="0"/>
                    </a:moveTo>
                    <a:lnTo>
                      <a:pt x="1" y="3770"/>
                    </a:lnTo>
                    <a:lnTo>
                      <a:pt x="2503" y="4804"/>
                    </a:lnTo>
                    <a:lnTo>
                      <a:pt x="4304" y="1701"/>
                    </a:lnTo>
                    <a:lnTo>
                      <a:pt x="1369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5"/>
              <p:cNvSpPr/>
              <p:nvPr/>
            </p:nvSpPr>
            <p:spPr>
              <a:xfrm>
                <a:off x="3447000" y="1570450"/>
                <a:ext cx="134900" cy="115275"/>
              </a:xfrm>
              <a:custGeom>
                <a:rect b="b" l="l" r="r" t="t"/>
                <a:pathLst>
                  <a:path extrusionOk="0" h="4611" w="5396">
                    <a:moveTo>
                      <a:pt x="3094" y="207"/>
                    </a:moveTo>
                    <a:lnTo>
                      <a:pt x="3094" y="240"/>
                    </a:lnTo>
                    <a:cubicBezTo>
                      <a:pt x="3113" y="240"/>
                      <a:pt x="3133" y="240"/>
                      <a:pt x="3152" y="240"/>
                    </a:cubicBezTo>
                    <a:cubicBezTo>
                      <a:pt x="4260" y="240"/>
                      <a:pt x="5162" y="1161"/>
                      <a:pt x="5162" y="2309"/>
                    </a:cubicBezTo>
                    <a:cubicBezTo>
                      <a:pt x="5162" y="3552"/>
                      <a:pt x="4134" y="4382"/>
                      <a:pt x="3067" y="4382"/>
                    </a:cubicBezTo>
                    <a:cubicBezTo>
                      <a:pt x="2560" y="4382"/>
                      <a:pt x="2045" y="4195"/>
                      <a:pt x="1626" y="3776"/>
                    </a:cubicBezTo>
                    <a:cubicBezTo>
                      <a:pt x="292" y="2442"/>
                      <a:pt x="1226" y="207"/>
                      <a:pt x="3094" y="207"/>
                    </a:cubicBezTo>
                    <a:close/>
                    <a:moveTo>
                      <a:pt x="3051" y="0"/>
                    </a:moveTo>
                    <a:cubicBezTo>
                      <a:pt x="2482" y="0"/>
                      <a:pt x="1901" y="209"/>
                      <a:pt x="1426" y="674"/>
                    </a:cubicBezTo>
                    <a:cubicBezTo>
                      <a:pt x="1" y="2132"/>
                      <a:pt x="1012" y="4611"/>
                      <a:pt x="3053" y="4611"/>
                    </a:cubicBezTo>
                    <a:cubicBezTo>
                      <a:pt x="3066" y="4611"/>
                      <a:pt x="3080" y="4610"/>
                      <a:pt x="3094" y="4610"/>
                    </a:cubicBezTo>
                    <a:cubicBezTo>
                      <a:pt x="4361" y="4610"/>
                      <a:pt x="5362" y="3576"/>
                      <a:pt x="5395" y="2309"/>
                    </a:cubicBezTo>
                    <a:cubicBezTo>
                      <a:pt x="5373" y="910"/>
                      <a:pt x="4237" y="0"/>
                      <a:pt x="30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5"/>
              <p:cNvSpPr/>
              <p:nvPr/>
            </p:nvSpPr>
            <p:spPr>
              <a:xfrm>
                <a:off x="3572700" y="1570450"/>
                <a:ext cx="134275" cy="115275"/>
              </a:xfrm>
              <a:custGeom>
                <a:rect b="b" l="l" r="r" t="t"/>
                <a:pathLst>
                  <a:path extrusionOk="0" h="4611" w="5371">
                    <a:moveTo>
                      <a:pt x="3069" y="207"/>
                    </a:moveTo>
                    <a:lnTo>
                      <a:pt x="3069" y="240"/>
                    </a:lnTo>
                    <a:cubicBezTo>
                      <a:pt x="3089" y="240"/>
                      <a:pt x="3108" y="240"/>
                      <a:pt x="3128" y="240"/>
                    </a:cubicBezTo>
                    <a:cubicBezTo>
                      <a:pt x="4235" y="240"/>
                      <a:pt x="5138" y="1161"/>
                      <a:pt x="5171" y="2309"/>
                    </a:cubicBezTo>
                    <a:cubicBezTo>
                      <a:pt x="5171" y="3552"/>
                      <a:pt x="4128" y="4382"/>
                      <a:pt x="3051" y="4382"/>
                    </a:cubicBezTo>
                    <a:cubicBezTo>
                      <a:pt x="2539" y="4382"/>
                      <a:pt x="2020" y="4195"/>
                      <a:pt x="1601" y="3776"/>
                    </a:cubicBezTo>
                    <a:cubicBezTo>
                      <a:pt x="300" y="2442"/>
                      <a:pt x="1201" y="207"/>
                      <a:pt x="3069" y="207"/>
                    </a:cubicBezTo>
                    <a:close/>
                    <a:moveTo>
                      <a:pt x="3058" y="0"/>
                    </a:moveTo>
                    <a:cubicBezTo>
                      <a:pt x="2491" y="0"/>
                      <a:pt x="1910" y="209"/>
                      <a:pt x="1435" y="674"/>
                    </a:cubicBezTo>
                    <a:cubicBezTo>
                      <a:pt x="0" y="2142"/>
                      <a:pt x="1034" y="4610"/>
                      <a:pt x="3069" y="4610"/>
                    </a:cubicBezTo>
                    <a:cubicBezTo>
                      <a:pt x="4337" y="4610"/>
                      <a:pt x="5371" y="3576"/>
                      <a:pt x="5371" y="2309"/>
                    </a:cubicBezTo>
                    <a:cubicBezTo>
                      <a:pt x="5371" y="910"/>
                      <a:pt x="4243" y="0"/>
                      <a:pt x="3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2" name="Google Shape;1042;p5"/>
            <p:cNvSpPr/>
            <p:nvPr/>
          </p:nvSpPr>
          <p:spPr>
            <a:xfrm>
              <a:off x="2243330" y="1416203"/>
              <a:ext cx="631800" cy="539100"/>
            </a:xfrm>
            <a:prstGeom prst="wedgeEllipseCallout">
              <a:avLst>
                <a:gd fmla="val -57522" name="adj1"/>
                <a:gd fmla="val 5273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3" name="Google Shape;1043;p5"/>
          <p:cNvSpPr txBox="1"/>
          <p:nvPr/>
        </p:nvSpPr>
        <p:spPr>
          <a:xfrm>
            <a:off x="1735053" y="1500436"/>
            <a:ext cx="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69B8"/>
                </a:solidFill>
                <a:latin typeface="Rubik"/>
                <a:ea typeface="Rubik"/>
                <a:cs typeface="Rubik"/>
                <a:sym typeface="Rubik"/>
              </a:rPr>
              <a:t>X</a:t>
            </a:r>
            <a:endParaRPr b="1" i="0" sz="2000" u="none" cap="none" strike="noStrike">
              <a:solidFill>
                <a:srgbClr val="0069B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4" name="Google Shape;10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oogle Shape;1049;g151f531a617_1_346"/>
          <p:cNvGrpSpPr/>
          <p:nvPr/>
        </p:nvGrpSpPr>
        <p:grpSpPr>
          <a:xfrm>
            <a:off x="143171" y="1301002"/>
            <a:ext cx="4408220" cy="3304381"/>
            <a:chOff x="1190213" y="1067050"/>
            <a:chExt cx="4839412" cy="3627600"/>
          </a:xfrm>
        </p:grpSpPr>
        <p:sp>
          <p:nvSpPr>
            <p:cNvPr id="1050" name="Google Shape;1050;g151f531a617_1_346"/>
            <p:cNvSpPr/>
            <p:nvPr/>
          </p:nvSpPr>
          <p:spPr>
            <a:xfrm>
              <a:off x="1190213" y="4224296"/>
              <a:ext cx="4839412" cy="2527"/>
            </a:xfrm>
            <a:custGeom>
              <a:rect b="b" l="l" r="r" t="t"/>
              <a:pathLst>
                <a:path extrusionOk="0" h="101" w="208483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151f531a617_1_346"/>
            <p:cNvSpPr/>
            <p:nvPr/>
          </p:nvSpPr>
          <p:spPr>
            <a:xfrm>
              <a:off x="5534950" y="4391925"/>
              <a:ext cx="345275" cy="2525"/>
            </a:xfrm>
            <a:custGeom>
              <a:rect b="b" l="l" r="r" t="t"/>
              <a:pathLst>
                <a:path extrusionOk="0" h="101" w="13811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151f531a617_1_346"/>
            <p:cNvSpPr/>
            <p:nvPr/>
          </p:nvSpPr>
          <p:spPr>
            <a:xfrm>
              <a:off x="4494225" y="4356900"/>
              <a:ext cx="604600" cy="2525"/>
            </a:xfrm>
            <a:custGeom>
              <a:rect b="b" l="l" r="r" t="t"/>
              <a:pathLst>
                <a:path extrusionOk="0" h="101" w="24184">
                  <a:moveTo>
                    <a:pt x="0" y="0"/>
                  </a:moveTo>
                  <a:lnTo>
                    <a:pt x="0" y="100"/>
                  </a:lnTo>
                  <a:lnTo>
                    <a:pt x="24184" y="100"/>
                  </a:lnTo>
                  <a:lnTo>
                    <a:pt x="241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151f531a617_1_346"/>
            <p:cNvSpPr/>
            <p:nvPr/>
          </p:nvSpPr>
          <p:spPr>
            <a:xfrm>
              <a:off x="4960375" y="4295175"/>
              <a:ext cx="563775" cy="2525"/>
            </a:xfrm>
            <a:custGeom>
              <a:rect b="b" l="l" r="r" t="t"/>
              <a:pathLst>
                <a:path extrusionOk="0" h="101" w="22551">
                  <a:moveTo>
                    <a:pt x="1" y="1"/>
                  </a:moveTo>
                  <a:lnTo>
                    <a:pt x="1" y="101"/>
                  </a:lnTo>
                  <a:lnTo>
                    <a:pt x="22550" y="101"/>
                  </a:lnTo>
                  <a:lnTo>
                    <a:pt x="225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151f531a617_1_346"/>
            <p:cNvSpPr/>
            <p:nvPr/>
          </p:nvSpPr>
          <p:spPr>
            <a:xfrm>
              <a:off x="1737250" y="4312700"/>
              <a:ext cx="155125" cy="2525"/>
            </a:xfrm>
            <a:custGeom>
              <a:rect b="b" l="l" r="r" t="t"/>
              <a:pathLst>
                <a:path extrusionOk="0" h="101" w="6205">
                  <a:moveTo>
                    <a:pt x="0" y="0"/>
                  </a:moveTo>
                  <a:lnTo>
                    <a:pt x="0" y="100"/>
                  </a:lnTo>
                  <a:lnTo>
                    <a:pt x="6205" y="100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151f531a617_1_346"/>
            <p:cNvSpPr/>
            <p:nvPr/>
          </p:nvSpPr>
          <p:spPr>
            <a:xfrm>
              <a:off x="1984925" y="4312700"/>
              <a:ext cx="671325" cy="2525"/>
            </a:xfrm>
            <a:custGeom>
              <a:rect b="b" l="l" r="r" t="t"/>
              <a:pathLst>
                <a:path extrusionOk="0" h="101" w="26853">
                  <a:moveTo>
                    <a:pt x="0" y="0"/>
                  </a:moveTo>
                  <a:lnTo>
                    <a:pt x="0" y="100"/>
                  </a:lnTo>
                  <a:lnTo>
                    <a:pt x="26853" y="100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151f531a617_1_346"/>
            <p:cNvSpPr/>
            <p:nvPr/>
          </p:nvSpPr>
          <p:spPr>
            <a:xfrm>
              <a:off x="3087375" y="4356900"/>
              <a:ext cx="449525" cy="2525"/>
            </a:xfrm>
            <a:custGeom>
              <a:rect b="b" l="l" r="r" t="t"/>
              <a:pathLst>
                <a:path extrusionOk="0" h="101" w="17981">
                  <a:moveTo>
                    <a:pt x="1" y="0"/>
                  </a:moveTo>
                  <a:lnTo>
                    <a:pt x="1" y="100"/>
                  </a:lnTo>
                  <a:lnTo>
                    <a:pt x="17980" y="100"/>
                  </a:lnTo>
                  <a:lnTo>
                    <a:pt x="179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151f531a617_1_346"/>
            <p:cNvSpPr/>
            <p:nvPr/>
          </p:nvSpPr>
          <p:spPr>
            <a:xfrm>
              <a:off x="1865675" y="1112900"/>
              <a:ext cx="1622850" cy="1501950"/>
            </a:xfrm>
            <a:custGeom>
              <a:rect b="b" l="l" r="r" t="t"/>
              <a:pathLst>
                <a:path extrusionOk="0" h="60078" w="64914">
                  <a:moveTo>
                    <a:pt x="0" y="1"/>
                  </a:moveTo>
                  <a:lnTo>
                    <a:pt x="0" y="60077"/>
                  </a:lnTo>
                  <a:lnTo>
                    <a:pt x="64913" y="60077"/>
                  </a:lnTo>
                  <a:lnTo>
                    <a:pt x="649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151f531a617_1_346"/>
            <p:cNvSpPr/>
            <p:nvPr/>
          </p:nvSpPr>
          <p:spPr>
            <a:xfrm>
              <a:off x="1883175" y="1112900"/>
              <a:ext cx="1644550" cy="1501950"/>
            </a:xfrm>
            <a:custGeom>
              <a:rect b="b" l="l" r="r" t="t"/>
              <a:pathLst>
                <a:path extrusionOk="0" h="60078" w="65782">
                  <a:moveTo>
                    <a:pt x="1" y="1"/>
                  </a:moveTo>
                  <a:lnTo>
                    <a:pt x="1" y="60077"/>
                  </a:lnTo>
                  <a:lnTo>
                    <a:pt x="65781" y="60077"/>
                  </a:lnTo>
                  <a:lnTo>
                    <a:pt x="6578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151f531a617_1_346"/>
            <p:cNvSpPr/>
            <p:nvPr/>
          </p:nvSpPr>
          <p:spPr>
            <a:xfrm>
              <a:off x="1938225" y="1173775"/>
              <a:ext cx="1535275" cy="1380175"/>
            </a:xfrm>
            <a:custGeom>
              <a:rect b="b" l="l" r="r" t="t"/>
              <a:pathLst>
                <a:path extrusionOk="0" h="55207" w="61411">
                  <a:moveTo>
                    <a:pt x="0" y="1"/>
                  </a:moveTo>
                  <a:lnTo>
                    <a:pt x="0" y="55207"/>
                  </a:lnTo>
                  <a:lnTo>
                    <a:pt x="61411" y="55207"/>
                  </a:lnTo>
                  <a:lnTo>
                    <a:pt x="61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151f531a617_1_346"/>
            <p:cNvSpPr/>
            <p:nvPr/>
          </p:nvSpPr>
          <p:spPr>
            <a:xfrm>
              <a:off x="2209250" y="1173775"/>
              <a:ext cx="626300" cy="1380175"/>
            </a:xfrm>
            <a:custGeom>
              <a:rect b="b" l="l" r="r" t="t"/>
              <a:pathLst>
                <a:path extrusionOk="0" h="55207" w="25052">
                  <a:moveTo>
                    <a:pt x="0" y="1"/>
                  </a:moveTo>
                  <a:lnTo>
                    <a:pt x="10842" y="55207"/>
                  </a:lnTo>
                  <a:lnTo>
                    <a:pt x="25052" y="55207"/>
                  </a:lnTo>
                  <a:lnTo>
                    <a:pt x="142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151f531a617_1_346"/>
            <p:cNvSpPr/>
            <p:nvPr/>
          </p:nvSpPr>
          <p:spPr>
            <a:xfrm>
              <a:off x="1993250" y="1173775"/>
              <a:ext cx="431175" cy="1380175"/>
            </a:xfrm>
            <a:custGeom>
              <a:rect b="b" l="l" r="r" t="t"/>
              <a:pathLst>
                <a:path extrusionOk="0" h="55207" w="17247">
                  <a:moveTo>
                    <a:pt x="1" y="1"/>
                  </a:moveTo>
                  <a:lnTo>
                    <a:pt x="10842" y="55207"/>
                  </a:lnTo>
                  <a:lnTo>
                    <a:pt x="17247" y="55207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151f531a617_1_346"/>
            <p:cNvSpPr/>
            <p:nvPr/>
          </p:nvSpPr>
          <p:spPr>
            <a:xfrm>
              <a:off x="2949775" y="1173775"/>
              <a:ext cx="330275" cy="1380175"/>
            </a:xfrm>
            <a:custGeom>
              <a:rect b="b" l="l" r="r" t="t"/>
              <a:pathLst>
                <a:path extrusionOk="0" h="55207" w="13211">
                  <a:moveTo>
                    <a:pt x="1" y="1"/>
                  </a:moveTo>
                  <a:lnTo>
                    <a:pt x="10842" y="55207"/>
                  </a:lnTo>
                  <a:lnTo>
                    <a:pt x="13210" y="55207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151f531a617_1_346"/>
            <p:cNvSpPr/>
            <p:nvPr/>
          </p:nvSpPr>
          <p:spPr>
            <a:xfrm>
              <a:off x="3465975" y="1173775"/>
              <a:ext cx="7525" cy="1380175"/>
            </a:xfrm>
            <a:custGeom>
              <a:rect b="b" l="l" r="r" t="t"/>
              <a:pathLst>
                <a:path extrusionOk="0" h="55207" w="301">
                  <a:moveTo>
                    <a:pt x="1" y="1"/>
                  </a:moveTo>
                  <a:lnTo>
                    <a:pt x="1" y="55207"/>
                  </a:lnTo>
                  <a:lnTo>
                    <a:pt x="301" y="5520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151f531a617_1_346"/>
            <p:cNvSpPr/>
            <p:nvPr/>
          </p:nvSpPr>
          <p:spPr>
            <a:xfrm>
              <a:off x="1823975" y="1067050"/>
              <a:ext cx="512050" cy="811425"/>
            </a:xfrm>
            <a:custGeom>
              <a:rect b="b" l="l" r="r" t="t"/>
              <a:pathLst>
                <a:path extrusionOk="0" h="32457" w="20482">
                  <a:moveTo>
                    <a:pt x="1768" y="0"/>
                  </a:moveTo>
                  <a:cubicBezTo>
                    <a:pt x="801" y="0"/>
                    <a:pt x="0" y="767"/>
                    <a:pt x="0" y="1735"/>
                  </a:cubicBezTo>
                  <a:lnTo>
                    <a:pt x="0" y="32457"/>
                  </a:lnTo>
                  <a:lnTo>
                    <a:pt x="6305" y="32457"/>
                  </a:lnTo>
                  <a:cubicBezTo>
                    <a:pt x="6305" y="32457"/>
                    <a:pt x="17646" y="18146"/>
                    <a:pt x="20215" y="2969"/>
                  </a:cubicBezTo>
                  <a:cubicBezTo>
                    <a:pt x="20482" y="1401"/>
                    <a:pt x="19281" y="0"/>
                    <a:pt x="1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151f531a617_1_346"/>
            <p:cNvSpPr/>
            <p:nvPr/>
          </p:nvSpPr>
          <p:spPr>
            <a:xfrm>
              <a:off x="1823975" y="1926825"/>
              <a:ext cx="293575" cy="1309300"/>
            </a:xfrm>
            <a:custGeom>
              <a:rect b="b" l="l" r="r" t="t"/>
              <a:pathLst>
                <a:path extrusionOk="0" h="52372" w="11743">
                  <a:moveTo>
                    <a:pt x="0" y="0"/>
                  </a:moveTo>
                  <a:lnTo>
                    <a:pt x="0" y="52371"/>
                  </a:lnTo>
                  <a:lnTo>
                    <a:pt x="11742" y="52371"/>
                  </a:lnTo>
                  <a:cubicBezTo>
                    <a:pt x="10241" y="43365"/>
                    <a:pt x="6305" y="0"/>
                    <a:pt x="6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151f531a617_1_346"/>
            <p:cNvSpPr/>
            <p:nvPr/>
          </p:nvSpPr>
          <p:spPr>
            <a:xfrm>
              <a:off x="1814800" y="1878450"/>
              <a:ext cx="178475" cy="48400"/>
            </a:xfrm>
            <a:custGeom>
              <a:rect b="b" l="l" r="r" t="t"/>
              <a:pathLst>
                <a:path extrusionOk="0" h="1936" w="7139">
                  <a:moveTo>
                    <a:pt x="601" y="1"/>
                  </a:moveTo>
                  <a:cubicBezTo>
                    <a:pt x="267" y="1"/>
                    <a:pt x="1" y="301"/>
                    <a:pt x="1" y="634"/>
                  </a:cubicBezTo>
                  <a:lnTo>
                    <a:pt x="1" y="1302"/>
                  </a:lnTo>
                  <a:cubicBezTo>
                    <a:pt x="1" y="1668"/>
                    <a:pt x="267" y="1935"/>
                    <a:pt x="601" y="1935"/>
                  </a:cubicBezTo>
                  <a:lnTo>
                    <a:pt x="6505" y="1935"/>
                  </a:lnTo>
                  <a:cubicBezTo>
                    <a:pt x="6839" y="1935"/>
                    <a:pt x="7139" y="1668"/>
                    <a:pt x="7139" y="1302"/>
                  </a:cubicBezTo>
                  <a:lnTo>
                    <a:pt x="7139" y="634"/>
                  </a:lnTo>
                  <a:cubicBezTo>
                    <a:pt x="7139" y="301"/>
                    <a:pt x="6839" y="1"/>
                    <a:pt x="6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151f531a617_1_346"/>
            <p:cNvSpPr/>
            <p:nvPr/>
          </p:nvSpPr>
          <p:spPr>
            <a:xfrm>
              <a:off x="3060700" y="1067050"/>
              <a:ext cx="512050" cy="811425"/>
            </a:xfrm>
            <a:custGeom>
              <a:rect b="b" l="l" r="r" t="t"/>
              <a:pathLst>
                <a:path extrusionOk="0" h="32457" w="20482">
                  <a:moveTo>
                    <a:pt x="2769" y="0"/>
                  </a:moveTo>
                  <a:cubicBezTo>
                    <a:pt x="1201" y="0"/>
                    <a:pt x="0" y="1434"/>
                    <a:pt x="267" y="2969"/>
                  </a:cubicBezTo>
                  <a:cubicBezTo>
                    <a:pt x="2835" y="18146"/>
                    <a:pt x="14177" y="32457"/>
                    <a:pt x="14177" y="32457"/>
                  </a:cubicBezTo>
                  <a:lnTo>
                    <a:pt x="20481" y="32457"/>
                  </a:lnTo>
                  <a:lnTo>
                    <a:pt x="20481" y="1735"/>
                  </a:lnTo>
                  <a:cubicBezTo>
                    <a:pt x="20481" y="801"/>
                    <a:pt x="19714" y="33"/>
                    <a:pt x="18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151f531a617_1_346"/>
            <p:cNvSpPr/>
            <p:nvPr/>
          </p:nvSpPr>
          <p:spPr>
            <a:xfrm>
              <a:off x="3279175" y="1926825"/>
              <a:ext cx="293575" cy="1309300"/>
            </a:xfrm>
            <a:custGeom>
              <a:rect b="b" l="l" r="r" t="t"/>
              <a:pathLst>
                <a:path extrusionOk="0" h="52372" w="11743">
                  <a:moveTo>
                    <a:pt x="5438" y="0"/>
                  </a:moveTo>
                  <a:cubicBezTo>
                    <a:pt x="5438" y="0"/>
                    <a:pt x="1502" y="43365"/>
                    <a:pt x="1" y="52371"/>
                  </a:cubicBezTo>
                  <a:lnTo>
                    <a:pt x="11742" y="52371"/>
                  </a:lnTo>
                  <a:lnTo>
                    <a:pt x="117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151f531a617_1_346"/>
            <p:cNvSpPr/>
            <p:nvPr/>
          </p:nvSpPr>
          <p:spPr>
            <a:xfrm>
              <a:off x="3403425" y="1878450"/>
              <a:ext cx="179325" cy="48400"/>
            </a:xfrm>
            <a:custGeom>
              <a:rect b="b" l="l" r="r" t="t"/>
              <a:pathLst>
                <a:path extrusionOk="0" h="1936" w="7173">
                  <a:moveTo>
                    <a:pt x="635" y="1"/>
                  </a:moveTo>
                  <a:cubicBezTo>
                    <a:pt x="301" y="1"/>
                    <a:pt x="1" y="301"/>
                    <a:pt x="1" y="634"/>
                  </a:cubicBezTo>
                  <a:lnTo>
                    <a:pt x="1" y="1302"/>
                  </a:lnTo>
                  <a:cubicBezTo>
                    <a:pt x="1" y="1668"/>
                    <a:pt x="301" y="1935"/>
                    <a:pt x="635" y="1935"/>
                  </a:cubicBezTo>
                  <a:lnTo>
                    <a:pt x="6539" y="1935"/>
                  </a:lnTo>
                  <a:cubicBezTo>
                    <a:pt x="6872" y="1935"/>
                    <a:pt x="7173" y="1668"/>
                    <a:pt x="7173" y="1302"/>
                  </a:cubicBezTo>
                  <a:lnTo>
                    <a:pt x="7173" y="634"/>
                  </a:lnTo>
                  <a:cubicBezTo>
                    <a:pt x="7173" y="301"/>
                    <a:pt x="6872" y="1"/>
                    <a:pt x="6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151f531a617_1_346"/>
            <p:cNvSpPr/>
            <p:nvPr/>
          </p:nvSpPr>
          <p:spPr>
            <a:xfrm>
              <a:off x="4281550" y="1318875"/>
              <a:ext cx="904850" cy="1049125"/>
            </a:xfrm>
            <a:custGeom>
              <a:rect b="b" l="l" r="r" t="t"/>
              <a:pathLst>
                <a:path extrusionOk="0" h="41965" w="36194">
                  <a:moveTo>
                    <a:pt x="1" y="1"/>
                  </a:moveTo>
                  <a:lnTo>
                    <a:pt x="1" y="41964"/>
                  </a:lnTo>
                  <a:lnTo>
                    <a:pt x="36193" y="41964"/>
                  </a:lnTo>
                  <a:lnTo>
                    <a:pt x="361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151f531a617_1_346"/>
            <p:cNvSpPr/>
            <p:nvPr/>
          </p:nvSpPr>
          <p:spPr>
            <a:xfrm>
              <a:off x="4294900" y="1318875"/>
              <a:ext cx="954875" cy="1049125"/>
            </a:xfrm>
            <a:custGeom>
              <a:rect b="b" l="l" r="r" t="t"/>
              <a:pathLst>
                <a:path extrusionOk="0" h="41965" w="38195">
                  <a:moveTo>
                    <a:pt x="1" y="1"/>
                  </a:moveTo>
                  <a:lnTo>
                    <a:pt x="1" y="41964"/>
                  </a:lnTo>
                  <a:lnTo>
                    <a:pt x="38195" y="41964"/>
                  </a:lnTo>
                  <a:lnTo>
                    <a:pt x="3819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151f531a617_1_346"/>
            <p:cNvSpPr/>
            <p:nvPr/>
          </p:nvSpPr>
          <p:spPr>
            <a:xfrm>
              <a:off x="4374950" y="1398950"/>
              <a:ext cx="794775" cy="889000"/>
            </a:xfrm>
            <a:custGeom>
              <a:rect b="b" l="l" r="r" t="t"/>
              <a:pathLst>
                <a:path extrusionOk="0" h="35560" w="31791">
                  <a:moveTo>
                    <a:pt x="1" y="0"/>
                  </a:moveTo>
                  <a:lnTo>
                    <a:pt x="1" y="35559"/>
                  </a:lnTo>
                  <a:lnTo>
                    <a:pt x="31790" y="35559"/>
                  </a:lnTo>
                  <a:lnTo>
                    <a:pt x="31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151f531a617_1_346"/>
            <p:cNvSpPr/>
            <p:nvPr/>
          </p:nvSpPr>
          <p:spPr>
            <a:xfrm>
              <a:off x="4026375" y="2764075"/>
              <a:ext cx="161800" cy="1416875"/>
            </a:xfrm>
            <a:custGeom>
              <a:rect b="b" l="l" r="r" t="t"/>
              <a:pathLst>
                <a:path extrusionOk="0" h="56675" w="6472">
                  <a:moveTo>
                    <a:pt x="1" y="1"/>
                  </a:moveTo>
                  <a:lnTo>
                    <a:pt x="1" y="56675"/>
                  </a:lnTo>
                  <a:lnTo>
                    <a:pt x="6472" y="5667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151f531a617_1_346"/>
            <p:cNvSpPr/>
            <p:nvPr/>
          </p:nvSpPr>
          <p:spPr>
            <a:xfrm>
              <a:off x="4048900" y="4180925"/>
              <a:ext cx="1549450" cy="43400"/>
            </a:xfrm>
            <a:custGeom>
              <a:rect b="b" l="l" r="r" t="t"/>
              <a:pathLst>
                <a:path extrusionOk="0" h="1736" w="61978">
                  <a:moveTo>
                    <a:pt x="0" y="1"/>
                  </a:moveTo>
                  <a:lnTo>
                    <a:pt x="0" y="1735"/>
                  </a:lnTo>
                  <a:lnTo>
                    <a:pt x="61978" y="1735"/>
                  </a:lnTo>
                  <a:lnTo>
                    <a:pt x="6197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151f531a617_1_346"/>
            <p:cNvSpPr/>
            <p:nvPr/>
          </p:nvSpPr>
          <p:spPr>
            <a:xfrm>
              <a:off x="4188150" y="2764075"/>
              <a:ext cx="1432725" cy="1416875"/>
            </a:xfrm>
            <a:custGeom>
              <a:rect b="b" l="l" r="r" t="t"/>
              <a:pathLst>
                <a:path extrusionOk="0" h="56675" w="57309">
                  <a:moveTo>
                    <a:pt x="1" y="1"/>
                  </a:moveTo>
                  <a:lnTo>
                    <a:pt x="1" y="56675"/>
                  </a:lnTo>
                  <a:lnTo>
                    <a:pt x="57309" y="56675"/>
                  </a:lnTo>
                  <a:lnTo>
                    <a:pt x="57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151f531a617_1_346"/>
            <p:cNvSpPr/>
            <p:nvPr/>
          </p:nvSpPr>
          <p:spPr>
            <a:xfrm>
              <a:off x="4313250" y="3316975"/>
              <a:ext cx="1182525" cy="311100"/>
            </a:xfrm>
            <a:custGeom>
              <a:rect b="b" l="l" r="r" t="t"/>
              <a:pathLst>
                <a:path extrusionOk="0" h="12444" w="47301">
                  <a:moveTo>
                    <a:pt x="46867" y="434"/>
                  </a:moveTo>
                  <a:lnTo>
                    <a:pt x="46867" y="12009"/>
                  </a:lnTo>
                  <a:lnTo>
                    <a:pt x="401" y="12009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12443"/>
                  </a:lnTo>
                  <a:lnTo>
                    <a:pt x="47301" y="12443"/>
                  </a:lnTo>
                  <a:lnTo>
                    <a:pt x="473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151f531a617_1_346"/>
            <p:cNvSpPr/>
            <p:nvPr/>
          </p:nvSpPr>
          <p:spPr>
            <a:xfrm>
              <a:off x="4313250" y="3703100"/>
              <a:ext cx="1182525" cy="311075"/>
            </a:xfrm>
            <a:custGeom>
              <a:rect b="b" l="l" r="r" t="t"/>
              <a:pathLst>
                <a:path extrusionOk="0" h="12443" w="47301">
                  <a:moveTo>
                    <a:pt x="46867" y="434"/>
                  </a:moveTo>
                  <a:lnTo>
                    <a:pt x="46867" y="12009"/>
                  </a:lnTo>
                  <a:lnTo>
                    <a:pt x="401" y="12009"/>
                  </a:lnTo>
                  <a:lnTo>
                    <a:pt x="434" y="434"/>
                  </a:lnTo>
                  <a:close/>
                  <a:moveTo>
                    <a:pt x="1" y="0"/>
                  </a:moveTo>
                  <a:lnTo>
                    <a:pt x="1" y="12442"/>
                  </a:lnTo>
                  <a:lnTo>
                    <a:pt x="47301" y="12442"/>
                  </a:lnTo>
                  <a:lnTo>
                    <a:pt x="473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151f531a617_1_346"/>
            <p:cNvSpPr/>
            <p:nvPr/>
          </p:nvSpPr>
          <p:spPr>
            <a:xfrm>
              <a:off x="4722700" y="3368675"/>
              <a:ext cx="363625" cy="75925"/>
            </a:xfrm>
            <a:custGeom>
              <a:rect b="b" l="l" r="r" t="t"/>
              <a:pathLst>
                <a:path extrusionOk="0" h="3037" w="14545">
                  <a:moveTo>
                    <a:pt x="12543" y="435"/>
                  </a:moveTo>
                  <a:cubicBezTo>
                    <a:pt x="13978" y="435"/>
                    <a:pt x="13978" y="2603"/>
                    <a:pt x="12543" y="2603"/>
                  </a:cubicBezTo>
                  <a:lnTo>
                    <a:pt x="2002" y="2603"/>
                  </a:lnTo>
                  <a:cubicBezTo>
                    <a:pt x="568" y="2603"/>
                    <a:pt x="568" y="435"/>
                    <a:pt x="2002" y="435"/>
                  </a:cubicBezTo>
                  <a:close/>
                  <a:moveTo>
                    <a:pt x="2002" y="1"/>
                  </a:moveTo>
                  <a:cubicBezTo>
                    <a:pt x="1" y="1"/>
                    <a:pt x="1" y="3036"/>
                    <a:pt x="2002" y="3036"/>
                  </a:cubicBezTo>
                  <a:lnTo>
                    <a:pt x="12543" y="3036"/>
                  </a:lnTo>
                  <a:cubicBezTo>
                    <a:pt x="14545" y="3036"/>
                    <a:pt x="14545" y="1"/>
                    <a:pt x="12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151f531a617_1_346"/>
            <p:cNvSpPr/>
            <p:nvPr/>
          </p:nvSpPr>
          <p:spPr>
            <a:xfrm>
              <a:off x="4313250" y="2930875"/>
              <a:ext cx="1182525" cy="311075"/>
            </a:xfrm>
            <a:custGeom>
              <a:rect b="b" l="l" r="r" t="t"/>
              <a:pathLst>
                <a:path extrusionOk="0" h="12443" w="47301">
                  <a:moveTo>
                    <a:pt x="46867" y="434"/>
                  </a:moveTo>
                  <a:lnTo>
                    <a:pt x="46867" y="12009"/>
                  </a:lnTo>
                  <a:lnTo>
                    <a:pt x="401" y="12009"/>
                  </a:lnTo>
                  <a:lnTo>
                    <a:pt x="434" y="434"/>
                  </a:lnTo>
                  <a:close/>
                  <a:moveTo>
                    <a:pt x="1" y="0"/>
                  </a:moveTo>
                  <a:lnTo>
                    <a:pt x="1" y="12443"/>
                  </a:lnTo>
                  <a:lnTo>
                    <a:pt x="47301" y="12443"/>
                  </a:lnTo>
                  <a:lnTo>
                    <a:pt x="473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151f531a617_1_346"/>
            <p:cNvSpPr/>
            <p:nvPr/>
          </p:nvSpPr>
          <p:spPr>
            <a:xfrm>
              <a:off x="4722700" y="2982575"/>
              <a:ext cx="363625" cy="75925"/>
            </a:xfrm>
            <a:custGeom>
              <a:rect b="b" l="l" r="r" t="t"/>
              <a:pathLst>
                <a:path extrusionOk="0" h="3037" w="14545">
                  <a:moveTo>
                    <a:pt x="12543" y="434"/>
                  </a:moveTo>
                  <a:cubicBezTo>
                    <a:pt x="13978" y="434"/>
                    <a:pt x="13978" y="2602"/>
                    <a:pt x="12543" y="2602"/>
                  </a:cubicBezTo>
                  <a:lnTo>
                    <a:pt x="2002" y="2602"/>
                  </a:lnTo>
                  <a:cubicBezTo>
                    <a:pt x="568" y="2602"/>
                    <a:pt x="568" y="434"/>
                    <a:pt x="2002" y="434"/>
                  </a:cubicBezTo>
                  <a:close/>
                  <a:moveTo>
                    <a:pt x="2002" y="1"/>
                  </a:moveTo>
                  <a:cubicBezTo>
                    <a:pt x="1" y="1"/>
                    <a:pt x="1" y="3036"/>
                    <a:pt x="2002" y="3036"/>
                  </a:cubicBezTo>
                  <a:lnTo>
                    <a:pt x="12543" y="3036"/>
                  </a:lnTo>
                  <a:cubicBezTo>
                    <a:pt x="14545" y="3036"/>
                    <a:pt x="14545" y="1"/>
                    <a:pt x="12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g151f531a617_1_346"/>
            <p:cNvSpPr/>
            <p:nvPr/>
          </p:nvSpPr>
          <p:spPr>
            <a:xfrm>
              <a:off x="4722700" y="3754800"/>
              <a:ext cx="363625" cy="75900"/>
            </a:xfrm>
            <a:custGeom>
              <a:rect b="b" l="l" r="r" t="t"/>
              <a:pathLst>
                <a:path extrusionOk="0" h="3036" w="14545">
                  <a:moveTo>
                    <a:pt x="12543" y="434"/>
                  </a:moveTo>
                  <a:cubicBezTo>
                    <a:pt x="13978" y="434"/>
                    <a:pt x="13978" y="2602"/>
                    <a:pt x="12543" y="2602"/>
                  </a:cubicBezTo>
                  <a:lnTo>
                    <a:pt x="2002" y="2602"/>
                  </a:lnTo>
                  <a:cubicBezTo>
                    <a:pt x="568" y="2602"/>
                    <a:pt x="568" y="434"/>
                    <a:pt x="2002" y="434"/>
                  </a:cubicBezTo>
                  <a:close/>
                  <a:moveTo>
                    <a:pt x="2002" y="0"/>
                  </a:moveTo>
                  <a:cubicBezTo>
                    <a:pt x="1" y="0"/>
                    <a:pt x="1" y="3036"/>
                    <a:pt x="2002" y="3036"/>
                  </a:cubicBezTo>
                  <a:lnTo>
                    <a:pt x="12543" y="3036"/>
                  </a:lnTo>
                  <a:cubicBezTo>
                    <a:pt x="14545" y="3036"/>
                    <a:pt x="14545" y="0"/>
                    <a:pt x="12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g151f531a617_1_346"/>
            <p:cNvSpPr/>
            <p:nvPr/>
          </p:nvSpPr>
          <p:spPr>
            <a:xfrm>
              <a:off x="4188150" y="2724050"/>
              <a:ext cx="1461925" cy="40050"/>
            </a:xfrm>
            <a:custGeom>
              <a:rect b="b" l="l" r="r" t="t"/>
              <a:pathLst>
                <a:path extrusionOk="0" h="1602" w="58477">
                  <a:moveTo>
                    <a:pt x="1" y="1"/>
                  </a:moveTo>
                  <a:lnTo>
                    <a:pt x="1" y="1602"/>
                  </a:lnTo>
                  <a:lnTo>
                    <a:pt x="58476" y="1602"/>
                  </a:lnTo>
                  <a:lnTo>
                    <a:pt x="58476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g151f531a617_1_346"/>
            <p:cNvSpPr/>
            <p:nvPr/>
          </p:nvSpPr>
          <p:spPr>
            <a:xfrm>
              <a:off x="3994700" y="2724050"/>
              <a:ext cx="193475" cy="40050"/>
            </a:xfrm>
            <a:custGeom>
              <a:rect b="b" l="l" r="r" t="t"/>
              <a:pathLst>
                <a:path extrusionOk="0" h="1602" w="7739">
                  <a:moveTo>
                    <a:pt x="0" y="1"/>
                  </a:moveTo>
                  <a:lnTo>
                    <a:pt x="0" y="1602"/>
                  </a:lnTo>
                  <a:lnTo>
                    <a:pt x="7739" y="160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151f531a617_1_346"/>
            <p:cNvSpPr/>
            <p:nvPr/>
          </p:nvSpPr>
          <p:spPr>
            <a:xfrm>
              <a:off x="1774775" y="4458625"/>
              <a:ext cx="4042900" cy="236025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151f531a617_1_346"/>
            <p:cNvSpPr/>
            <p:nvPr/>
          </p:nvSpPr>
          <p:spPr>
            <a:xfrm>
              <a:off x="2797775" y="1660600"/>
              <a:ext cx="464750" cy="389100"/>
            </a:xfrm>
            <a:custGeom>
              <a:rect b="b" l="l" r="r" t="t"/>
              <a:pathLst>
                <a:path extrusionOk="0" h="15564" w="18590">
                  <a:moveTo>
                    <a:pt x="9895" y="0"/>
                  </a:moveTo>
                  <a:cubicBezTo>
                    <a:pt x="7028" y="0"/>
                    <a:pt x="4796" y="2079"/>
                    <a:pt x="4746" y="2777"/>
                  </a:cubicBezTo>
                  <a:cubicBezTo>
                    <a:pt x="4438" y="2694"/>
                    <a:pt x="4151" y="2654"/>
                    <a:pt x="3885" y="2654"/>
                  </a:cubicBezTo>
                  <a:cubicBezTo>
                    <a:pt x="1" y="2654"/>
                    <a:pt x="498" y="11066"/>
                    <a:pt x="3245" y="14219"/>
                  </a:cubicBezTo>
                  <a:cubicBezTo>
                    <a:pt x="4086" y="15175"/>
                    <a:pt x="5467" y="15563"/>
                    <a:pt x="7078" y="15563"/>
                  </a:cubicBezTo>
                  <a:cubicBezTo>
                    <a:pt x="11087" y="15563"/>
                    <a:pt x="16519" y="13153"/>
                    <a:pt x="18590" y="11083"/>
                  </a:cubicBezTo>
                  <a:cubicBezTo>
                    <a:pt x="14086" y="10382"/>
                    <a:pt x="17088" y="3211"/>
                    <a:pt x="12952" y="842"/>
                  </a:cubicBezTo>
                  <a:cubicBezTo>
                    <a:pt x="11900" y="237"/>
                    <a:pt x="10861" y="0"/>
                    <a:pt x="9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g151f531a617_1_346"/>
            <p:cNvSpPr/>
            <p:nvPr/>
          </p:nvSpPr>
          <p:spPr>
            <a:xfrm>
              <a:off x="3239150" y="2307925"/>
              <a:ext cx="307750" cy="345275"/>
            </a:xfrm>
            <a:custGeom>
              <a:rect b="b" l="l" r="r" t="t"/>
              <a:pathLst>
                <a:path extrusionOk="0" h="13811" w="12310">
                  <a:moveTo>
                    <a:pt x="3803" y="1"/>
                  </a:moveTo>
                  <a:lnTo>
                    <a:pt x="1" y="201"/>
                  </a:lnTo>
                  <a:cubicBezTo>
                    <a:pt x="67" y="1902"/>
                    <a:pt x="234" y="3637"/>
                    <a:pt x="534" y="5338"/>
                  </a:cubicBezTo>
                  <a:cubicBezTo>
                    <a:pt x="834" y="7072"/>
                    <a:pt x="1268" y="8807"/>
                    <a:pt x="1902" y="10475"/>
                  </a:cubicBezTo>
                  <a:cubicBezTo>
                    <a:pt x="1969" y="10675"/>
                    <a:pt x="2069" y="10875"/>
                    <a:pt x="2169" y="11109"/>
                  </a:cubicBezTo>
                  <a:lnTo>
                    <a:pt x="2302" y="11442"/>
                  </a:lnTo>
                  <a:lnTo>
                    <a:pt x="2402" y="11576"/>
                  </a:lnTo>
                  <a:lnTo>
                    <a:pt x="2502" y="11809"/>
                  </a:lnTo>
                  <a:cubicBezTo>
                    <a:pt x="2869" y="12443"/>
                    <a:pt x="3370" y="12977"/>
                    <a:pt x="4037" y="13343"/>
                  </a:cubicBezTo>
                  <a:cubicBezTo>
                    <a:pt x="4637" y="13644"/>
                    <a:pt x="5304" y="13810"/>
                    <a:pt x="5971" y="13810"/>
                  </a:cubicBezTo>
                  <a:cubicBezTo>
                    <a:pt x="6505" y="13810"/>
                    <a:pt x="7039" y="13744"/>
                    <a:pt x="7573" y="13577"/>
                  </a:cubicBezTo>
                  <a:cubicBezTo>
                    <a:pt x="8473" y="13310"/>
                    <a:pt x="9341" y="12943"/>
                    <a:pt x="10141" y="12443"/>
                  </a:cubicBezTo>
                  <a:cubicBezTo>
                    <a:pt x="10541" y="12209"/>
                    <a:pt x="10908" y="11976"/>
                    <a:pt x="11275" y="11709"/>
                  </a:cubicBezTo>
                  <a:cubicBezTo>
                    <a:pt x="11642" y="11442"/>
                    <a:pt x="11976" y="11175"/>
                    <a:pt x="12309" y="10875"/>
                  </a:cubicBezTo>
                  <a:lnTo>
                    <a:pt x="11275" y="9307"/>
                  </a:lnTo>
                  <a:cubicBezTo>
                    <a:pt x="9908" y="9974"/>
                    <a:pt x="8473" y="10441"/>
                    <a:pt x="6972" y="10708"/>
                  </a:cubicBezTo>
                  <a:cubicBezTo>
                    <a:pt x="6856" y="10721"/>
                    <a:pt x="6742" y="10726"/>
                    <a:pt x="6632" y="10726"/>
                  </a:cubicBezTo>
                  <a:cubicBezTo>
                    <a:pt x="6146" y="10726"/>
                    <a:pt x="5753" y="10617"/>
                    <a:pt x="5671" y="10508"/>
                  </a:cubicBezTo>
                  <a:cubicBezTo>
                    <a:pt x="5605" y="10441"/>
                    <a:pt x="5571" y="10341"/>
                    <a:pt x="5538" y="10241"/>
                  </a:cubicBezTo>
                  <a:lnTo>
                    <a:pt x="5371" y="9808"/>
                  </a:lnTo>
                  <a:cubicBezTo>
                    <a:pt x="5338" y="9641"/>
                    <a:pt x="5271" y="9474"/>
                    <a:pt x="5204" y="9274"/>
                  </a:cubicBezTo>
                  <a:cubicBezTo>
                    <a:pt x="4771" y="7806"/>
                    <a:pt x="4470" y="6272"/>
                    <a:pt x="4270" y="4737"/>
                  </a:cubicBezTo>
                  <a:cubicBezTo>
                    <a:pt x="4070" y="3170"/>
                    <a:pt x="3903" y="1535"/>
                    <a:pt x="3803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g151f531a617_1_346"/>
            <p:cNvSpPr/>
            <p:nvPr/>
          </p:nvSpPr>
          <p:spPr>
            <a:xfrm>
              <a:off x="3165775" y="2191075"/>
              <a:ext cx="201825" cy="236125"/>
            </a:xfrm>
            <a:custGeom>
              <a:rect b="b" l="l" r="r" t="t"/>
              <a:pathLst>
                <a:path extrusionOk="0" h="9445" w="8073">
                  <a:moveTo>
                    <a:pt x="3339" y="0"/>
                  </a:moveTo>
                  <a:cubicBezTo>
                    <a:pt x="2178" y="0"/>
                    <a:pt x="1362" y="1352"/>
                    <a:pt x="767" y="2740"/>
                  </a:cubicBezTo>
                  <a:cubicBezTo>
                    <a:pt x="0" y="4541"/>
                    <a:pt x="1868" y="9445"/>
                    <a:pt x="1868" y="9445"/>
                  </a:cubicBezTo>
                  <a:lnTo>
                    <a:pt x="7939" y="8010"/>
                  </a:lnTo>
                  <a:cubicBezTo>
                    <a:pt x="7939" y="8010"/>
                    <a:pt x="8073" y="3107"/>
                    <a:pt x="4670" y="538"/>
                  </a:cubicBezTo>
                  <a:cubicBezTo>
                    <a:pt x="4182" y="161"/>
                    <a:pt x="3740" y="0"/>
                    <a:pt x="3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g151f531a617_1_346"/>
            <p:cNvSpPr/>
            <p:nvPr/>
          </p:nvSpPr>
          <p:spPr>
            <a:xfrm>
              <a:off x="3506000" y="2494725"/>
              <a:ext cx="91775" cy="98375"/>
            </a:xfrm>
            <a:custGeom>
              <a:rect b="b" l="l" r="r" t="t"/>
              <a:pathLst>
                <a:path extrusionOk="0" h="3935" w="3671">
                  <a:moveTo>
                    <a:pt x="2469" y="1"/>
                  </a:moveTo>
                  <a:lnTo>
                    <a:pt x="268" y="2202"/>
                  </a:lnTo>
                  <a:lnTo>
                    <a:pt x="1" y="3536"/>
                  </a:lnTo>
                  <a:cubicBezTo>
                    <a:pt x="574" y="3834"/>
                    <a:pt x="1154" y="3935"/>
                    <a:pt x="1678" y="3935"/>
                  </a:cubicBezTo>
                  <a:cubicBezTo>
                    <a:pt x="2802" y="3935"/>
                    <a:pt x="3670" y="3470"/>
                    <a:pt x="3670" y="3470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g151f531a617_1_346"/>
            <p:cNvSpPr/>
            <p:nvPr/>
          </p:nvSpPr>
          <p:spPr>
            <a:xfrm>
              <a:off x="3567725" y="2485550"/>
              <a:ext cx="87575" cy="95925"/>
            </a:xfrm>
            <a:custGeom>
              <a:rect b="b" l="l" r="r" t="t"/>
              <a:pathLst>
                <a:path extrusionOk="0" h="3837" w="3503">
                  <a:moveTo>
                    <a:pt x="3102" y="1"/>
                  </a:moveTo>
                  <a:lnTo>
                    <a:pt x="0" y="368"/>
                  </a:lnTo>
                  <a:lnTo>
                    <a:pt x="1201" y="3837"/>
                  </a:lnTo>
                  <a:lnTo>
                    <a:pt x="3503" y="2769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g151f531a617_1_346"/>
            <p:cNvSpPr/>
            <p:nvPr/>
          </p:nvSpPr>
          <p:spPr>
            <a:xfrm>
              <a:off x="2793000" y="4302700"/>
              <a:ext cx="173475" cy="210175"/>
            </a:xfrm>
            <a:custGeom>
              <a:rect b="b" l="l" r="r" t="t"/>
              <a:pathLst>
                <a:path extrusionOk="0" h="8407" w="6939">
                  <a:moveTo>
                    <a:pt x="3536" y="0"/>
                  </a:moveTo>
                  <a:lnTo>
                    <a:pt x="0" y="8072"/>
                  </a:lnTo>
                  <a:lnTo>
                    <a:pt x="3403" y="8406"/>
                  </a:lnTo>
                  <a:lnTo>
                    <a:pt x="6939" y="334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151f531a617_1_346"/>
            <p:cNvSpPr/>
            <p:nvPr/>
          </p:nvSpPr>
          <p:spPr>
            <a:xfrm>
              <a:off x="2245100" y="4054175"/>
              <a:ext cx="201850" cy="211000"/>
            </a:xfrm>
            <a:custGeom>
              <a:rect b="b" l="l" r="r" t="t"/>
              <a:pathLst>
                <a:path extrusionOk="0" h="8440" w="8074">
                  <a:moveTo>
                    <a:pt x="5538" y="1"/>
                  </a:moveTo>
                  <a:lnTo>
                    <a:pt x="1" y="6072"/>
                  </a:lnTo>
                  <a:lnTo>
                    <a:pt x="2569" y="8440"/>
                  </a:lnTo>
                  <a:lnTo>
                    <a:pt x="8073" y="2402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151f531a617_1_346"/>
            <p:cNvSpPr/>
            <p:nvPr/>
          </p:nvSpPr>
          <p:spPr>
            <a:xfrm>
              <a:off x="2197575" y="4146525"/>
              <a:ext cx="157175" cy="258300"/>
            </a:xfrm>
            <a:custGeom>
              <a:rect b="b" l="l" r="r" t="t"/>
              <a:pathLst>
                <a:path extrusionOk="0" h="10332" w="6287">
                  <a:moveTo>
                    <a:pt x="3443" y="1"/>
                  </a:moveTo>
                  <a:cubicBezTo>
                    <a:pt x="3418" y="1"/>
                    <a:pt x="3393" y="3"/>
                    <a:pt x="3370" y="9"/>
                  </a:cubicBezTo>
                  <a:lnTo>
                    <a:pt x="434" y="1143"/>
                  </a:lnTo>
                  <a:cubicBezTo>
                    <a:pt x="101" y="1277"/>
                    <a:pt x="0" y="1644"/>
                    <a:pt x="167" y="1944"/>
                  </a:cubicBezTo>
                  <a:cubicBezTo>
                    <a:pt x="834" y="3145"/>
                    <a:pt x="1235" y="3679"/>
                    <a:pt x="2069" y="5213"/>
                  </a:cubicBezTo>
                  <a:cubicBezTo>
                    <a:pt x="2602" y="6147"/>
                    <a:pt x="3603" y="8282"/>
                    <a:pt x="4337" y="9583"/>
                  </a:cubicBezTo>
                  <a:cubicBezTo>
                    <a:pt x="4633" y="10133"/>
                    <a:pt x="5043" y="10331"/>
                    <a:pt x="5402" y="10331"/>
                  </a:cubicBezTo>
                  <a:cubicBezTo>
                    <a:pt x="5892" y="10331"/>
                    <a:pt x="6287" y="9963"/>
                    <a:pt x="6172" y="9616"/>
                  </a:cubicBezTo>
                  <a:cubicBezTo>
                    <a:pt x="5338" y="6914"/>
                    <a:pt x="5504" y="5413"/>
                    <a:pt x="5771" y="4246"/>
                  </a:cubicBezTo>
                  <a:cubicBezTo>
                    <a:pt x="5805" y="4012"/>
                    <a:pt x="5771" y="3779"/>
                    <a:pt x="5638" y="3612"/>
                  </a:cubicBezTo>
                  <a:lnTo>
                    <a:pt x="3736" y="143"/>
                  </a:lnTo>
                  <a:cubicBezTo>
                    <a:pt x="3682" y="60"/>
                    <a:pt x="3559" y="1"/>
                    <a:pt x="3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151f531a617_1_346"/>
            <p:cNvSpPr/>
            <p:nvPr/>
          </p:nvSpPr>
          <p:spPr>
            <a:xfrm>
              <a:off x="2751300" y="4486975"/>
              <a:ext cx="301900" cy="105100"/>
            </a:xfrm>
            <a:custGeom>
              <a:rect b="b" l="l" r="r" t="t"/>
              <a:pathLst>
                <a:path extrusionOk="0" h="4204" w="12076">
                  <a:moveTo>
                    <a:pt x="1368" y="1"/>
                  </a:moveTo>
                  <a:cubicBezTo>
                    <a:pt x="1201" y="1"/>
                    <a:pt x="1068" y="101"/>
                    <a:pt x="1035" y="234"/>
                  </a:cubicBezTo>
                  <a:lnTo>
                    <a:pt x="101" y="3537"/>
                  </a:lnTo>
                  <a:cubicBezTo>
                    <a:pt x="1" y="3870"/>
                    <a:pt x="267" y="4204"/>
                    <a:pt x="601" y="4204"/>
                  </a:cubicBezTo>
                  <a:lnTo>
                    <a:pt x="10241" y="4204"/>
                  </a:lnTo>
                  <a:cubicBezTo>
                    <a:pt x="11742" y="4204"/>
                    <a:pt x="12076" y="2670"/>
                    <a:pt x="11442" y="2536"/>
                  </a:cubicBezTo>
                  <a:cubicBezTo>
                    <a:pt x="8607" y="1902"/>
                    <a:pt x="6972" y="1068"/>
                    <a:pt x="6105" y="234"/>
                  </a:cubicBezTo>
                  <a:cubicBezTo>
                    <a:pt x="5938" y="68"/>
                    <a:pt x="5738" y="1"/>
                    <a:pt x="5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151f531a617_1_346"/>
            <p:cNvSpPr/>
            <p:nvPr/>
          </p:nvSpPr>
          <p:spPr>
            <a:xfrm>
              <a:off x="2832200" y="4302700"/>
              <a:ext cx="134275" cy="112600"/>
            </a:xfrm>
            <a:custGeom>
              <a:rect b="b" l="l" r="r" t="t"/>
              <a:pathLst>
                <a:path extrusionOk="0" h="4504" w="5371">
                  <a:moveTo>
                    <a:pt x="1968" y="0"/>
                  </a:moveTo>
                  <a:lnTo>
                    <a:pt x="0" y="4503"/>
                  </a:lnTo>
                  <a:lnTo>
                    <a:pt x="3536" y="4503"/>
                  </a:lnTo>
                  <a:lnTo>
                    <a:pt x="5371" y="334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151f531a617_1_346"/>
            <p:cNvSpPr/>
            <p:nvPr/>
          </p:nvSpPr>
          <p:spPr>
            <a:xfrm>
              <a:off x="2311825" y="4054175"/>
              <a:ext cx="135125" cy="137625"/>
            </a:xfrm>
            <a:custGeom>
              <a:rect b="b" l="l" r="r" t="t"/>
              <a:pathLst>
                <a:path extrusionOk="0" h="5505" w="5405">
                  <a:moveTo>
                    <a:pt x="2869" y="1"/>
                  </a:moveTo>
                  <a:lnTo>
                    <a:pt x="0" y="3136"/>
                  </a:lnTo>
                  <a:lnTo>
                    <a:pt x="2569" y="5505"/>
                  </a:lnTo>
                  <a:lnTo>
                    <a:pt x="5404" y="2402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151f531a617_1_346"/>
            <p:cNvSpPr/>
            <p:nvPr/>
          </p:nvSpPr>
          <p:spPr>
            <a:xfrm>
              <a:off x="2793825" y="2140625"/>
              <a:ext cx="502050" cy="575125"/>
            </a:xfrm>
            <a:custGeom>
              <a:rect b="b" l="l" r="r" t="t"/>
              <a:pathLst>
                <a:path extrusionOk="0" h="23005" w="20082">
                  <a:moveTo>
                    <a:pt x="4889" y="1"/>
                  </a:moveTo>
                  <a:cubicBezTo>
                    <a:pt x="3261" y="1"/>
                    <a:pt x="1620" y="102"/>
                    <a:pt x="1" y="288"/>
                  </a:cubicBezTo>
                  <a:cubicBezTo>
                    <a:pt x="1769" y="12430"/>
                    <a:pt x="1435" y="15999"/>
                    <a:pt x="701" y="21770"/>
                  </a:cubicBezTo>
                  <a:lnTo>
                    <a:pt x="14945" y="23004"/>
                  </a:lnTo>
                  <a:cubicBezTo>
                    <a:pt x="20082" y="2723"/>
                    <a:pt x="18547" y="2056"/>
                    <a:pt x="18547" y="2056"/>
                  </a:cubicBezTo>
                  <a:cubicBezTo>
                    <a:pt x="16579" y="1456"/>
                    <a:pt x="14611" y="955"/>
                    <a:pt x="12610" y="588"/>
                  </a:cubicBezTo>
                  <a:cubicBezTo>
                    <a:pt x="10442" y="221"/>
                    <a:pt x="8307" y="55"/>
                    <a:pt x="6139" y="21"/>
                  </a:cubicBezTo>
                  <a:cubicBezTo>
                    <a:pt x="5723" y="8"/>
                    <a:pt x="5306" y="1"/>
                    <a:pt x="4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151f531a617_1_346"/>
            <p:cNvSpPr/>
            <p:nvPr/>
          </p:nvSpPr>
          <p:spPr>
            <a:xfrm>
              <a:off x="2884725" y="2136150"/>
              <a:ext cx="178375" cy="185150"/>
            </a:xfrm>
            <a:custGeom>
              <a:rect b="b" l="l" r="r" t="t"/>
              <a:pathLst>
                <a:path extrusionOk="0" h="7406" w="7135">
                  <a:moveTo>
                    <a:pt x="701" y="0"/>
                  </a:moveTo>
                  <a:cubicBezTo>
                    <a:pt x="668" y="0"/>
                    <a:pt x="635" y="0"/>
                    <a:pt x="635" y="33"/>
                  </a:cubicBezTo>
                  <a:cubicBezTo>
                    <a:pt x="1" y="967"/>
                    <a:pt x="1935" y="4870"/>
                    <a:pt x="5004" y="7405"/>
                  </a:cubicBezTo>
                  <a:lnTo>
                    <a:pt x="5071" y="7405"/>
                  </a:lnTo>
                  <a:cubicBezTo>
                    <a:pt x="5071" y="7405"/>
                    <a:pt x="5104" y="7372"/>
                    <a:pt x="5104" y="7372"/>
                  </a:cubicBezTo>
                  <a:cubicBezTo>
                    <a:pt x="5838" y="5104"/>
                    <a:pt x="7106" y="4203"/>
                    <a:pt x="7106" y="4203"/>
                  </a:cubicBezTo>
                  <a:cubicBezTo>
                    <a:pt x="7135" y="4174"/>
                    <a:pt x="7114" y="4096"/>
                    <a:pt x="7065" y="4096"/>
                  </a:cubicBezTo>
                  <a:cubicBezTo>
                    <a:pt x="7057" y="4096"/>
                    <a:pt x="7048" y="4098"/>
                    <a:pt x="7039" y="4103"/>
                  </a:cubicBezTo>
                  <a:cubicBezTo>
                    <a:pt x="7006" y="4103"/>
                    <a:pt x="5772" y="5004"/>
                    <a:pt x="5004" y="7239"/>
                  </a:cubicBezTo>
                  <a:cubicBezTo>
                    <a:pt x="2069" y="4803"/>
                    <a:pt x="168" y="967"/>
                    <a:pt x="735" y="100"/>
                  </a:cubicBezTo>
                  <a:cubicBezTo>
                    <a:pt x="735" y="67"/>
                    <a:pt x="735" y="33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151f531a617_1_346"/>
            <p:cNvSpPr/>
            <p:nvPr/>
          </p:nvSpPr>
          <p:spPr>
            <a:xfrm>
              <a:off x="3084050" y="2157200"/>
              <a:ext cx="94250" cy="167425"/>
            </a:xfrm>
            <a:custGeom>
              <a:rect b="b" l="l" r="r" t="t"/>
              <a:pathLst>
                <a:path extrusionOk="0" h="6697" w="3770">
                  <a:moveTo>
                    <a:pt x="2185" y="0"/>
                  </a:moveTo>
                  <a:cubicBezTo>
                    <a:pt x="2168" y="0"/>
                    <a:pt x="2152" y="9"/>
                    <a:pt x="2135" y="25"/>
                  </a:cubicBezTo>
                  <a:cubicBezTo>
                    <a:pt x="2102" y="25"/>
                    <a:pt x="2102" y="59"/>
                    <a:pt x="2135" y="92"/>
                  </a:cubicBezTo>
                  <a:cubicBezTo>
                    <a:pt x="2735" y="1026"/>
                    <a:pt x="3603" y="4629"/>
                    <a:pt x="2068" y="6530"/>
                  </a:cubicBezTo>
                  <a:cubicBezTo>
                    <a:pt x="1401" y="4228"/>
                    <a:pt x="100" y="3294"/>
                    <a:pt x="100" y="3294"/>
                  </a:cubicBezTo>
                  <a:lnTo>
                    <a:pt x="0" y="3294"/>
                  </a:lnTo>
                  <a:cubicBezTo>
                    <a:pt x="0" y="3328"/>
                    <a:pt x="0" y="3361"/>
                    <a:pt x="0" y="3394"/>
                  </a:cubicBezTo>
                  <a:cubicBezTo>
                    <a:pt x="33" y="3394"/>
                    <a:pt x="1301" y="4328"/>
                    <a:pt x="1968" y="6663"/>
                  </a:cubicBezTo>
                  <a:cubicBezTo>
                    <a:pt x="1968" y="6663"/>
                    <a:pt x="1968" y="6697"/>
                    <a:pt x="2002" y="6697"/>
                  </a:cubicBezTo>
                  <a:lnTo>
                    <a:pt x="2068" y="6697"/>
                  </a:lnTo>
                  <a:cubicBezTo>
                    <a:pt x="3769" y="4762"/>
                    <a:pt x="2835" y="993"/>
                    <a:pt x="2235" y="25"/>
                  </a:cubicBezTo>
                  <a:cubicBezTo>
                    <a:pt x="2218" y="9"/>
                    <a:pt x="2202" y="0"/>
                    <a:pt x="2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151f531a617_1_346"/>
            <p:cNvSpPr/>
            <p:nvPr/>
          </p:nvSpPr>
          <p:spPr>
            <a:xfrm>
              <a:off x="2947275" y="1960175"/>
              <a:ext cx="188500" cy="271050"/>
            </a:xfrm>
            <a:custGeom>
              <a:rect b="b" l="l" r="r" t="t"/>
              <a:pathLst>
                <a:path extrusionOk="0" h="10842" w="7540">
                  <a:moveTo>
                    <a:pt x="1268" y="1"/>
                  </a:moveTo>
                  <a:lnTo>
                    <a:pt x="1268" y="1"/>
                  </a:lnTo>
                  <a:cubicBezTo>
                    <a:pt x="1502" y="2136"/>
                    <a:pt x="1568" y="5972"/>
                    <a:pt x="1" y="7239"/>
                  </a:cubicBezTo>
                  <a:cubicBezTo>
                    <a:pt x="1535" y="8640"/>
                    <a:pt x="3236" y="9874"/>
                    <a:pt x="5071" y="10842"/>
                  </a:cubicBezTo>
                  <a:cubicBezTo>
                    <a:pt x="7539" y="9141"/>
                    <a:pt x="6472" y="7806"/>
                    <a:pt x="6472" y="7806"/>
                  </a:cubicBezTo>
                  <a:cubicBezTo>
                    <a:pt x="4204" y="7039"/>
                    <a:pt x="4370" y="5338"/>
                    <a:pt x="4937" y="3737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151f531a617_1_346"/>
            <p:cNvSpPr/>
            <p:nvPr/>
          </p:nvSpPr>
          <p:spPr>
            <a:xfrm>
              <a:off x="3008975" y="1998550"/>
              <a:ext cx="61750" cy="83400"/>
            </a:xfrm>
            <a:custGeom>
              <a:rect b="b" l="l" r="r" t="t"/>
              <a:pathLst>
                <a:path extrusionOk="0" h="3336" w="2470">
                  <a:moveTo>
                    <a:pt x="301" y="0"/>
                  </a:moveTo>
                  <a:cubicBezTo>
                    <a:pt x="134" y="400"/>
                    <a:pt x="34" y="834"/>
                    <a:pt x="1" y="1301"/>
                  </a:cubicBezTo>
                  <a:cubicBezTo>
                    <a:pt x="34" y="2235"/>
                    <a:pt x="1302" y="3136"/>
                    <a:pt x="2169" y="3336"/>
                  </a:cubicBezTo>
                  <a:cubicBezTo>
                    <a:pt x="2236" y="2936"/>
                    <a:pt x="2336" y="2569"/>
                    <a:pt x="2469" y="2202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g151f531a617_1_346"/>
            <p:cNvSpPr/>
            <p:nvPr/>
          </p:nvSpPr>
          <p:spPr>
            <a:xfrm>
              <a:off x="2911025" y="1726950"/>
              <a:ext cx="286450" cy="330225"/>
            </a:xfrm>
            <a:custGeom>
              <a:rect b="b" l="l" r="r" t="t"/>
              <a:pathLst>
                <a:path extrusionOk="0" h="13209" w="11458">
                  <a:moveTo>
                    <a:pt x="5464" y="1"/>
                  </a:moveTo>
                  <a:cubicBezTo>
                    <a:pt x="2409" y="1"/>
                    <a:pt x="0" y="2931"/>
                    <a:pt x="850" y="6027"/>
                  </a:cubicBezTo>
                  <a:cubicBezTo>
                    <a:pt x="1751" y="9396"/>
                    <a:pt x="2051" y="10864"/>
                    <a:pt x="4119" y="12298"/>
                  </a:cubicBezTo>
                  <a:cubicBezTo>
                    <a:pt x="5028" y="12924"/>
                    <a:pt x="6012" y="13209"/>
                    <a:pt x="6952" y="13209"/>
                  </a:cubicBezTo>
                  <a:cubicBezTo>
                    <a:pt x="9219" y="13209"/>
                    <a:pt x="11230" y="11553"/>
                    <a:pt x="11324" y="9029"/>
                  </a:cubicBezTo>
                  <a:cubicBezTo>
                    <a:pt x="11458" y="5794"/>
                    <a:pt x="9990" y="824"/>
                    <a:pt x="6387" y="90"/>
                  </a:cubicBezTo>
                  <a:cubicBezTo>
                    <a:pt x="6075" y="30"/>
                    <a:pt x="5766" y="1"/>
                    <a:pt x="5464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151f531a617_1_346"/>
            <p:cNvSpPr/>
            <p:nvPr/>
          </p:nvSpPr>
          <p:spPr>
            <a:xfrm>
              <a:off x="2866375" y="1742325"/>
              <a:ext cx="183975" cy="203425"/>
            </a:xfrm>
            <a:custGeom>
              <a:rect b="b" l="l" r="r" t="t"/>
              <a:pathLst>
                <a:path extrusionOk="0" h="8137" w="7359">
                  <a:moveTo>
                    <a:pt x="4057" y="0"/>
                  </a:moveTo>
                  <a:cubicBezTo>
                    <a:pt x="3996" y="0"/>
                    <a:pt x="3934" y="3"/>
                    <a:pt x="3870" y="8"/>
                  </a:cubicBezTo>
                  <a:cubicBezTo>
                    <a:pt x="1" y="309"/>
                    <a:pt x="468" y="4512"/>
                    <a:pt x="3603" y="7947"/>
                  </a:cubicBezTo>
                  <a:cubicBezTo>
                    <a:pt x="3691" y="8077"/>
                    <a:pt x="3790" y="8136"/>
                    <a:pt x="3897" y="8136"/>
                  </a:cubicBezTo>
                  <a:cubicBezTo>
                    <a:pt x="5139" y="8136"/>
                    <a:pt x="7359" y="0"/>
                    <a:pt x="4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g151f531a617_1_346"/>
            <p:cNvSpPr/>
            <p:nvPr/>
          </p:nvSpPr>
          <p:spPr>
            <a:xfrm>
              <a:off x="2920350" y="1698300"/>
              <a:ext cx="253375" cy="97125"/>
            </a:xfrm>
            <a:custGeom>
              <a:rect b="b" l="l" r="r" t="t"/>
              <a:pathLst>
                <a:path extrusionOk="0" h="3885" w="10135">
                  <a:moveTo>
                    <a:pt x="4704" y="1"/>
                  </a:moveTo>
                  <a:cubicBezTo>
                    <a:pt x="2615" y="1"/>
                    <a:pt x="0" y="1347"/>
                    <a:pt x="1945" y="2303"/>
                  </a:cubicBezTo>
                  <a:cubicBezTo>
                    <a:pt x="3391" y="3059"/>
                    <a:pt x="6640" y="3884"/>
                    <a:pt x="8509" y="3884"/>
                  </a:cubicBezTo>
                  <a:cubicBezTo>
                    <a:pt x="9527" y="3884"/>
                    <a:pt x="10135" y="3639"/>
                    <a:pt x="9817" y="3004"/>
                  </a:cubicBezTo>
                  <a:cubicBezTo>
                    <a:pt x="8816" y="1169"/>
                    <a:pt x="6882" y="1"/>
                    <a:pt x="4780" y="1"/>
                  </a:cubicBezTo>
                  <a:cubicBezTo>
                    <a:pt x="4755" y="1"/>
                    <a:pt x="4730" y="1"/>
                    <a:pt x="4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151f531a617_1_346"/>
            <p:cNvSpPr/>
            <p:nvPr/>
          </p:nvSpPr>
          <p:spPr>
            <a:xfrm>
              <a:off x="2914750" y="1905800"/>
              <a:ext cx="80200" cy="76325"/>
            </a:xfrm>
            <a:custGeom>
              <a:rect b="b" l="l" r="r" t="t"/>
              <a:pathLst>
                <a:path extrusionOk="0" h="3053" w="3208">
                  <a:moveTo>
                    <a:pt x="1352" y="1"/>
                  </a:moveTo>
                  <a:cubicBezTo>
                    <a:pt x="1313" y="1"/>
                    <a:pt x="1274" y="3"/>
                    <a:pt x="1235" y="7"/>
                  </a:cubicBezTo>
                  <a:cubicBezTo>
                    <a:pt x="434" y="107"/>
                    <a:pt x="1" y="1041"/>
                    <a:pt x="434" y="1742"/>
                  </a:cubicBezTo>
                  <a:cubicBezTo>
                    <a:pt x="734" y="2342"/>
                    <a:pt x="1268" y="2776"/>
                    <a:pt x="1935" y="3010"/>
                  </a:cubicBezTo>
                  <a:cubicBezTo>
                    <a:pt x="2039" y="3039"/>
                    <a:pt x="2137" y="3052"/>
                    <a:pt x="2228" y="3052"/>
                  </a:cubicBezTo>
                  <a:cubicBezTo>
                    <a:pt x="2874" y="3052"/>
                    <a:pt x="3207" y="2376"/>
                    <a:pt x="3003" y="1675"/>
                  </a:cubicBezTo>
                  <a:cubicBezTo>
                    <a:pt x="2812" y="975"/>
                    <a:pt x="2165" y="1"/>
                    <a:pt x="1352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151f531a617_1_346"/>
            <p:cNvSpPr/>
            <p:nvPr/>
          </p:nvSpPr>
          <p:spPr>
            <a:xfrm>
              <a:off x="2807175" y="2693200"/>
              <a:ext cx="480375" cy="1691250"/>
            </a:xfrm>
            <a:custGeom>
              <a:rect b="b" l="l" r="r" t="t"/>
              <a:pathLst>
                <a:path extrusionOk="0" h="67650" w="19215">
                  <a:moveTo>
                    <a:pt x="3970" y="1"/>
                  </a:moveTo>
                  <a:cubicBezTo>
                    <a:pt x="3970" y="1"/>
                    <a:pt x="9174" y="23417"/>
                    <a:pt x="7106" y="37761"/>
                  </a:cubicBezTo>
                  <a:cubicBezTo>
                    <a:pt x="5905" y="46167"/>
                    <a:pt x="1" y="67516"/>
                    <a:pt x="1" y="67516"/>
                  </a:cubicBezTo>
                  <a:lnTo>
                    <a:pt x="6072" y="67649"/>
                  </a:lnTo>
                  <a:cubicBezTo>
                    <a:pt x="6072" y="67649"/>
                    <a:pt x="13844" y="47335"/>
                    <a:pt x="16012" y="37261"/>
                  </a:cubicBezTo>
                  <a:cubicBezTo>
                    <a:pt x="19214" y="22217"/>
                    <a:pt x="14411" y="901"/>
                    <a:pt x="14411" y="901"/>
                  </a:cubicBezTo>
                  <a:lnTo>
                    <a:pt x="3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151f531a617_1_346"/>
            <p:cNvSpPr/>
            <p:nvPr/>
          </p:nvSpPr>
          <p:spPr>
            <a:xfrm>
              <a:off x="2952275" y="2823300"/>
              <a:ext cx="150125" cy="548750"/>
            </a:xfrm>
            <a:custGeom>
              <a:rect b="b" l="l" r="r" t="t"/>
              <a:pathLst>
                <a:path extrusionOk="0" h="21950" w="6005">
                  <a:moveTo>
                    <a:pt x="3036" y="0"/>
                  </a:moveTo>
                  <a:lnTo>
                    <a:pt x="1" y="4804"/>
                  </a:lnTo>
                  <a:cubicBezTo>
                    <a:pt x="935" y="10475"/>
                    <a:pt x="1502" y="16212"/>
                    <a:pt x="1735" y="21949"/>
                  </a:cubicBezTo>
                  <a:cubicBezTo>
                    <a:pt x="6005" y="14311"/>
                    <a:pt x="4004" y="4070"/>
                    <a:pt x="3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151f531a617_1_346"/>
            <p:cNvSpPr/>
            <p:nvPr/>
          </p:nvSpPr>
          <p:spPr>
            <a:xfrm>
              <a:off x="2793000" y="4330200"/>
              <a:ext cx="202675" cy="62575"/>
            </a:xfrm>
            <a:custGeom>
              <a:rect b="b" l="l" r="r" t="t"/>
              <a:pathLst>
                <a:path extrusionOk="0" h="2503" w="8107">
                  <a:moveTo>
                    <a:pt x="434" y="1"/>
                  </a:moveTo>
                  <a:lnTo>
                    <a:pt x="0" y="2302"/>
                  </a:lnTo>
                  <a:lnTo>
                    <a:pt x="7506" y="2503"/>
                  </a:lnTo>
                  <a:lnTo>
                    <a:pt x="8106" y="3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g151f531a617_1_346"/>
            <p:cNvSpPr/>
            <p:nvPr/>
          </p:nvSpPr>
          <p:spPr>
            <a:xfrm>
              <a:off x="2326825" y="2684875"/>
              <a:ext cx="763075" cy="1503600"/>
            </a:xfrm>
            <a:custGeom>
              <a:rect b="b" l="l" r="r" t="t"/>
              <a:pathLst>
                <a:path extrusionOk="0" h="60144" w="30523">
                  <a:moveTo>
                    <a:pt x="19381" y="0"/>
                  </a:moveTo>
                  <a:lnTo>
                    <a:pt x="19381" y="0"/>
                  </a:lnTo>
                  <a:cubicBezTo>
                    <a:pt x="14278" y="5971"/>
                    <a:pt x="21650" y="18380"/>
                    <a:pt x="12610" y="34591"/>
                  </a:cubicBezTo>
                  <a:cubicBezTo>
                    <a:pt x="8941" y="41230"/>
                    <a:pt x="1" y="56641"/>
                    <a:pt x="1" y="56641"/>
                  </a:cubicBezTo>
                  <a:lnTo>
                    <a:pt x="3403" y="60143"/>
                  </a:lnTo>
                  <a:cubicBezTo>
                    <a:pt x="3403" y="60143"/>
                    <a:pt x="16613" y="45933"/>
                    <a:pt x="21550" y="35959"/>
                  </a:cubicBezTo>
                  <a:cubicBezTo>
                    <a:pt x="27687" y="23617"/>
                    <a:pt x="30523" y="1034"/>
                    <a:pt x="30523" y="1034"/>
                  </a:cubicBezTo>
                  <a:lnTo>
                    <a:pt x="19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g151f531a617_1_346"/>
            <p:cNvSpPr/>
            <p:nvPr/>
          </p:nvSpPr>
          <p:spPr>
            <a:xfrm>
              <a:off x="2311000" y="4044175"/>
              <a:ext cx="151800" cy="155975"/>
            </a:xfrm>
            <a:custGeom>
              <a:rect b="b" l="l" r="r" t="t"/>
              <a:pathLst>
                <a:path extrusionOk="0" h="6239" w="6072">
                  <a:moveTo>
                    <a:pt x="1468" y="0"/>
                  </a:moveTo>
                  <a:lnTo>
                    <a:pt x="0" y="1968"/>
                  </a:lnTo>
                  <a:lnTo>
                    <a:pt x="4370" y="6238"/>
                  </a:lnTo>
                  <a:lnTo>
                    <a:pt x="6071" y="463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g151f531a617_1_346"/>
            <p:cNvSpPr/>
            <p:nvPr/>
          </p:nvSpPr>
          <p:spPr>
            <a:xfrm>
              <a:off x="2787150" y="2661525"/>
              <a:ext cx="392825" cy="70900"/>
            </a:xfrm>
            <a:custGeom>
              <a:rect b="b" l="l" r="r" t="t"/>
              <a:pathLst>
                <a:path extrusionOk="0" h="2836" w="15713">
                  <a:moveTo>
                    <a:pt x="1068" y="0"/>
                  </a:moveTo>
                  <a:cubicBezTo>
                    <a:pt x="968" y="0"/>
                    <a:pt x="868" y="33"/>
                    <a:pt x="835" y="100"/>
                  </a:cubicBezTo>
                  <a:lnTo>
                    <a:pt x="68" y="1301"/>
                  </a:lnTo>
                  <a:cubicBezTo>
                    <a:pt x="1" y="1401"/>
                    <a:pt x="134" y="1501"/>
                    <a:pt x="268" y="1534"/>
                  </a:cubicBezTo>
                  <a:lnTo>
                    <a:pt x="15212" y="2835"/>
                  </a:lnTo>
                  <a:cubicBezTo>
                    <a:pt x="15345" y="2835"/>
                    <a:pt x="15479" y="2769"/>
                    <a:pt x="15479" y="2702"/>
                  </a:cubicBezTo>
                  <a:lnTo>
                    <a:pt x="15712" y="1434"/>
                  </a:lnTo>
                  <a:cubicBezTo>
                    <a:pt x="15712" y="1368"/>
                    <a:pt x="15612" y="1268"/>
                    <a:pt x="15479" y="1268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g151f531a617_1_346"/>
            <p:cNvSpPr/>
            <p:nvPr/>
          </p:nvSpPr>
          <p:spPr>
            <a:xfrm>
              <a:off x="2787150" y="2661525"/>
              <a:ext cx="392825" cy="70900"/>
            </a:xfrm>
            <a:custGeom>
              <a:rect b="b" l="l" r="r" t="t"/>
              <a:pathLst>
                <a:path extrusionOk="0" h="2836" w="15713">
                  <a:moveTo>
                    <a:pt x="1068" y="0"/>
                  </a:moveTo>
                  <a:cubicBezTo>
                    <a:pt x="968" y="0"/>
                    <a:pt x="868" y="33"/>
                    <a:pt x="835" y="100"/>
                  </a:cubicBezTo>
                  <a:lnTo>
                    <a:pt x="68" y="1301"/>
                  </a:lnTo>
                  <a:cubicBezTo>
                    <a:pt x="1" y="1401"/>
                    <a:pt x="134" y="1501"/>
                    <a:pt x="268" y="1534"/>
                  </a:cubicBezTo>
                  <a:lnTo>
                    <a:pt x="15212" y="2835"/>
                  </a:lnTo>
                  <a:cubicBezTo>
                    <a:pt x="15345" y="2835"/>
                    <a:pt x="15479" y="2769"/>
                    <a:pt x="15479" y="2702"/>
                  </a:cubicBezTo>
                  <a:lnTo>
                    <a:pt x="15712" y="1434"/>
                  </a:lnTo>
                  <a:cubicBezTo>
                    <a:pt x="15712" y="1368"/>
                    <a:pt x="15612" y="1268"/>
                    <a:pt x="15479" y="1268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g151f531a617_1_346"/>
            <p:cNvSpPr/>
            <p:nvPr/>
          </p:nvSpPr>
          <p:spPr>
            <a:xfrm>
              <a:off x="2839700" y="2662350"/>
              <a:ext cx="25050" cy="46725"/>
            </a:xfrm>
            <a:custGeom>
              <a:rect b="b" l="l" r="r" t="t"/>
              <a:pathLst>
                <a:path extrusionOk="0" h="1869" w="1002">
                  <a:moveTo>
                    <a:pt x="501" y="0"/>
                  </a:moveTo>
                  <a:cubicBezTo>
                    <a:pt x="401" y="0"/>
                    <a:pt x="334" y="34"/>
                    <a:pt x="334" y="67"/>
                  </a:cubicBezTo>
                  <a:lnTo>
                    <a:pt x="0" y="1702"/>
                  </a:lnTo>
                  <a:cubicBezTo>
                    <a:pt x="0" y="1768"/>
                    <a:pt x="67" y="1835"/>
                    <a:pt x="134" y="1835"/>
                  </a:cubicBezTo>
                  <a:lnTo>
                    <a:pt x="501" y="1868"/>
                  </a:lnTo>
                  <a:cubicBezTo>
                    <a:pt x="601" y="1868"/>
                    <a:pt x="668" y="1802"/>
                    <a:pt x="668" y="1768"/>
                  </a:cubicBezTo>
                  <a:lnTo>
                    <a:pt x="1001" y="134"/>
                  </a:lnTo>
                  <a:cubicBezTo>
                    <a:pt x="1001" y="100"/>
                    <a:pt x="968" y="34"/>
                    <a:pt x="868" y="34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g151f531a617_1_346"/>
            <p:cNvSpPr/>
            <p:nvPr/>
          </p:nvSpPr>
          <p:spPr>
            <a:xfrm>
              <a:off x="3127400" y="2686525"/>
              <a:ext cx="25050" cy="46725"/>
            </a:xfrm>
            <a:custGeom>
              <a:rect b="b" l="l" r="r" t="t"/>
              <a:pathLst>
                <a:path extrusionOk="0" h="1869" w="1002">
                  <a:moveTo>
                    <a:pt x="501" y="1"/>
                  </a:moveTo>
                  <a:cubicBezTo>
                    <a:pt x="401" y="1"/>
                    <a:pt x="334" y="34"/>
                    <a:pt x="334" y="101"/>
                  </a:cubicBezTo>
                  <a:lnTo>
                    <a:pt x="1" y="1735"/>
                  </a:lnTo>
                  <a:cubicBezTo>
                    <a:pt x="1" y="1769"/>
                    <a:pt x="67" y="1835"/>
                    <a:pt x="134" y="1835"/>
                  </a:cubicBezTo>
                  <a:lnTo>
                    <a:pt x="534" y="1869"/>
                  </a:lnTo>
                  <a:cubicBezTo>
                    <a:pt x="601" y="1869"/>
                    <a:pt x="668" y="1835"/>
                    <a:pt x="668" y="1802"/>
                  </a:cubicBezTo>
                  <a:lnTo>
                    <a:pt x="1001" y="134"/>
                  </a:lnTo>
                  <a:cubicBezTo>
                    <a:pt x="1001" y="101"/>
                    <a:pt x="968" y="34"/>
                    <a:pt x="868" y="34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g151f531a617_1_346"/>
            <p:cNvSpPr/>
            <p:nvPr/>
          </p:nvSpPr>
          <p:spPr>
            <a:xfrm>
              <a:off x="2983975" y="2674525"/>
              <a:ext cx="25025" cy="46225"/>
            </a:xfrm>
            <a:custGeom>
              <a:rect b="b" l="l" r="r" t="t"/>
              <a:pathLst>
                <a:path extrusionOk="0" h="1849" w="1001">
                  <a:moveTo>
                    <a:pt x="415" y="1"/>
                  </a:moveTo>
                  <a:cubicBezTo>
                    <a:pt x="370" y="1"/>
                    <a:pt x="334" y="32"/>
                    <a:pt x="334" y="80"/>
                  </a:cubicBezTo>
                  <a:lnTo>
                    <a:pt x="0" y="1715"/>
                  </a:lnTo>
                  <a:cubicBezTo>
                    <a:pt x="0" y="1748"/>
                    <a:pt x="34" y="1815"/>
                    <a:pt x="100" y="1815"/>
                  </a:cubicBezTo>
                  <a:lnTo>
                    <a:pt x="501" y="1848"/>
                  </a:lnTo>
                  <a:cubicBezTo>
                    <a:pt x="567" y="1848"/>
                    <a:pt x="634" y="1815"/>
                    <a:pt x="667" y="1782"/>
                  </a:cubicBezTo>
                  <a:lnTo>
                    <a:pt x="1001" y="114"/>
                  </a:lnTo>
                  <a:cubicBezTo>
                    <a:pt x="1001" y="80"/>
                    <a:pt x="934" y="47"/>
                    <a:pt x="868" y="47"/>
                  </a:cubicBezTo>
                  <a:lnTo>
                    <a:pt x="467" y="14"/>
                  </a:lnTo>
                  <a:cubicBezTo>
                    <a:pt x="449" y="5"/>
                    <a:pt x="431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g151f531a617_1_346"/>
            <p:cNvSpPr/>
            <p:nvPr/>
          </p:nvSpPr>
          <p:spPr>
            <a:xfrm>
              <a:off x="3074025" y="1860025"/>
              <a:ext cx="19225" cy="26050"/>
            </a:xfrm>
            <a:custGeom>
              <a:rect b="b" l="l" r="r" t="t"/>
              <a:pathLst>
                <a:path extrusionOk="0" h="1042" w="769">
                  <a:moveTo>
                    <a:pt x="338" y="0"/>
                  </a:moveTo>
                  <a:cubicBezTo>
                    <a:pt x="326" y="0"/>
                    <a:pt x="313" y="1"/>
                    <a:pt x="301" y="4"/>
                  </a:cubicBezTo>
                  <a:cubicBezTo>
                    <a:pt x="134" y="37"/>
                    <a:pt x="1" y="304"/>
                    <a:pt x="68" y="604"/>
                  </a:cubicBezTo>
                  <a:cubicBezTo>
                    <a:pt x="98" y="851"/>
                    <a:pt x="273" y="1041"/>
                    <a:pt x="431" y="1041"/>
                  </a:cubicBezTo>
                  <a:cubicBezTo>
                    <a:pt x="443" y="1041"/>
                    <a:pt x="456" y="1040"/>
                    <a:pt x="468" y="1038"/>
                  </a:cubicBezTo>
                  <a:cubicBezTo>
                    <a:pt x="635" y="1004"/>
                    <a:pt x="768" y="738"/>
                    <a:pt x="701" y="471"/>
                  </a:cubicBezTo>
                  <a:cubicBezTo>
                    <a:pt x="670" y="192"/>
                    <a:pt x="496" y="0"/>
                    <a:pt x="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g151f531a617_1_346"/>
            <p:cNvSpPr/>
            <p:nvPr/>
          </p:nvSpPr>
          <p:spPr>
            <a:xfrm>
              <a:off x="3152425" y="1845000"/>
              <a:ext cx="19200" cy="25225"/>
            </a:xfrm>
            <a:custGeom>
              <a:rect b="b" l="l" r="r" t="t"/>
              <a:pathLst>
                <a:path extrusionOk="0" h="1009" w="768">
                  <a:moveTo>
                    <a:pt x="338" y="1"/>
                  </a:moveTo>
                  <a:cubicBezTo>
                    <a:pt x="325" y="1"/>
                    <a:pt x="313" y="2"/>
                    <a:pt x="301" y="4"/>
                  </a:cubicBezTo>
                  <a:cubicBezTo>
                    <a:pt x="134" y="38"/>
                    <a:pt x="0" y="305"/>
                    <a:pt x="67" y="571"/>
                  </a:cubicBezTo>
                  <a:cubicBezTo>
                    <a:pt x="129" y="819"/>
                    <a:pt x="277" y="1009"/>
                    <a:pt x="457" y="1009"/>
                  </a:cubicBezTo>
                  <a:cubicBezTo>
                    <a:pt x="472" y="1009"/>
                    <a:pt x="486" y="1008"/>
                    <a:pt x="501" y="1005"/>
                  </a:cubicBezTo>
                  <a:cubicBezTo>
                    <a:pt x="668" y="972"/>
                    <a:pt x="768" y="738"/>
                    <a:pt x="701" y="438"/>
                  </a:cubicBezTo>
                  <a:cubicBezTo>
                    <a:pt x="670" y="191"/>
                    <a:pt x="496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g151f531a617_1_346"/>
            <p:cNvSpPr/>
            <p:nvPr/>
          </p:nvSpPr>
          <p:spPr>
            <a:xfrm>
              <a:off x="3158250" y="1837600"/>
              <a:ext cx="15875" cy="10075"/>
            </a:xfrm>
            <a:custGeom>
              <a:rect b="b" l="l" r="r" t="t"/>
              <a:pathLst>
                <a:path extrusionOk="0" h="403" w="635">
                  <a:moveTo>
                    <a:pt x="635" y="0"/>
                  </a:moveTo>
                  <a:lnTo>
                    <a:pt x="1" y="334"/>
                  </a:lnTo>
                  <a:cubicBezTo>
                    <a:pt x="68" y="382"/>
                    <a:pt x="131" y="402"/>
                    <a:pt x="190" y="402"/>
                  </a:cubicBezTo>
                  <a:cubicBezTo>
                    <a:pt x="456" y="402"/>
                    <a:pt x="635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g151f531a617_1_346"/>
            <p:cNvSpPr/>
            <p:nvPr/>
          </p:nvSpPr>
          <p:spPr>
            <a:xfrm>
              <a:off x="3127400" y="1876775"/>
              <a:ext cx="33375" cy="49225"/>
            </a:xfrm>
            <a:custGeom>
              <a:rect b="b" l="l" r="r" t="t"/>
              <a:pathLst>
                <a:path extrusionOk="0" h="1969" w="1335">
                  <a:moveTo>
                    <a:pt x="1" y="1"/>
                  </a:moveTo>
                  <a:lnTo>
                    <a:pt x="368" y="1969"/>
                  </a:lnTo>
                  <a:cubicBezTo>
                    <a:pt x="735" y="1969"/>
                    <a:pt x="1068" y="1836"/>
                    <a:pt x="1335" y="1602"/>
                  </a:cubicBezTo>
                  <a:cubicBezTo>
                    <a:pt x="801" y="1135"/>
                    <a:pt x="368" y="568"/>
                    <a:pt x="1" y="1"/>
                  </a:cubicBez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151f531a617_1_346"/>
            <p:cNvSpPr/>
            <p:nvPr/>
          </p:nvSpPr>
          <p:spPr>
            <a:xfrm>
              <a:off x="3064025" y="1941200"/>
              <a:ext cx="55075" cy="18175"/>
            </a:xfrm>
            <a:custGeom>
              <a:rect b="b" l="l" r="r" t="t"/>
              <a:pathLst>
                <a:path extrusionOk="0" h="727" w="2203">
                  <a:moveTo>
                    <a:pt x="84" y="1"/>
                  </a:moveTo>
                  <a:cubicBezTo>
                    <a:pt x="67" y="1"/>
                    <a:pt x="51" y="9"/>
                    <a:pt x="34" y="26"/>
                  </a:cubicBezTo>
                  <a:cubicBezTo>
                    <a:pt x="1" y="26"/>
                    <a:pt x="1" y="93"/>
                    <a:pt x="34" y="126"/>
                  </a:cubicBezTo>
                  <a:cubicBezTo>
                    <a:pt x="468" y="493"/>
                    <a:pt x="1035" y="726"/>
                    <a:pt x="1635" y="726"/>
                  </a:cubicBezTo>
                  <a:cubicBezTo>
                    <a:pt x="1802" y="726"/>
                    <a:pt x="1969" y="693"/>
                    <a:pt x="2135" y="660"/>
                  </a:cubicBezTo>
                  <a:cubicBezTo>
                    <a:pt x="2169" y="660"/>
                    <a:pt x="2202" y="626"/>
                    <a:pt x="2202" y="593"/>
                  </a:cubicBezTo>
                  <a:cubicBezTo>
                    <a:pt x="2169" y="526"/>
                    <a:pt x="2135" y="526"/>
                    <a:pt x="2102" y="526"/>
                  </a:cubicBezTo>
                  <a:cubicBezTo>
                    <a:pt x="1946" y="556"/>
                    <a:pt x="1789" y="571"/>
                    <a:pt x="1633" y="571"/>
                  </a:cubicBezTo>
                  <a:cubicBezTo>
                    <a:pt x="1085" y="571"/>
                    <a:pt x="549" y="389"/>
                    <a:pt x="134" y="26"/>
                  </a:cubicBezTo>
                  <a:cubicBezTo>
                    <a:pt x="117" y="9"/>
                    <a:pt x="101" y="1"/>
                    <a:pt x="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g151f531a617_1_346"/>
            <p:cNvSpPr/>
            <p:nvPr/>
          </p:nvSpPr>
          <p:spPr>
            <a:xfrm>
              <a:off x="3024000" y="1822575"/>
              <a:ext cx="35875" cy="25050"/>
            </a:xfrm>
            <a:custGeom>
              <a:rect b="b" l="l" r="r" t="t"/>
              <a:pathLst>
                <a:path extrusionOk="0" h="1002" w="1435">
                  <a:moveTo>
                    <a:pt x="1301" y="1"/>
                  </a:moveTo>
                  <a:cubicBezTo>
                    <a:pt x="768" y="67"/>
                    <a:pt x="301" y="368"/>
                    <a:pt x="34" y="801"/>
                  </a:cubicBezTo>
                  <a:cubicBezTo>
                    <a:pt x="0" y="868"/>
                    <a:pt x="34" y="968"/>
                    <a:pt x="100" y="1001"/>
                  </a:cubicBezTo>
                  <a:lnTo>
                    <a:pt x="167" y="1001"/>
                  </a:lnTo>
                  <a:cubicBezTo>
                    <a:pt x="201" y="1001"/>
                    <a:pt x="234" y="1001"/>
                    <a:pt x="267" y="968"/>
                  </a:cubicBezTo>
                  <a:cubicBezTo>
                    <a:pt x="501" y="568"/>
                    <a:pt x="868" y="334"/>
                    <a:pt x="1301" y="268"/>
                  </a:cubicBezTo>
                  <a:cubicBezTo>
                    <a:pt x="1368" y="268"/>
                    <a:pt x="1435" y="234"/>
                    <a:pt x="1435" y="134"/>
                  </a:cubicBezTo>
                  <a:cubicBezTo>
                    <a:pt x="1435" y="67"/>
                    <a:pt x="1368" y="1"/>
                    <a:pt x="1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151f531a617_1_346"/>
            <p:cNvSpPr/>
            <p:nvPr/>
          </p:nvSpPr>
          <p:spPr>
            <a:xfrm>
              <a:off x="3138250" y="1807900"/>
              <a:ext cx="41725" cy="12200"/>
            </a:xfrm>
            <a:custGeom>
              <a:rect b="b" l="l" r="r" t="t"/>
              <a:pathLst>
                <a:path extrusionOk="0" h="488" w="1669">
                  <a:moveTo>
                    <a:pt x="751" y="1"/>
                  </a:moveTo>
                  <a:cubicBezTo>
                    <a:pt x="528" y="1"/>
                    <a:pt x="305" y="52"/>
                    <a:pt x="100" y="154"/>
                  </a:cubicBezTo>
                  <a:cubicBezTo>
                    <a:pt x="0" y="187"/>
                    <a:pt x="0" y="287"/>
                    <a:pt x="34" y="354"/>
                  </a:cubicBezTo>
                  <a:cubicBezTo>
                    <a:pt x="53" y="393"/>
                    <a:pt x="84" y="409"/>
                    <a:pt x="120" y="409"/>
                  </a:cubicBezTo>
                  <a:cubicBezTo>
                    <a:pt x="145" y="409"/>
                    <a:pt x="173" y="401"/>
                    <a:pt x="200" y="388"/>
                  </a:cubicBezTo>
                  <a:cubicBezTo>
                    <a:pt x="367" y="318"/>
                    <a:pt x="546" y="283"/>
                    <a:pt x="723" y="283"/>
                  </a:cubicBezTo>
                  <a:cubicBezTo>
                    <a:pt x="973" y="283"/>
                    <a:pt x="1221" y="351"/>
                    <a:pt x="1435" y="488"/>
                  </a:cubicBezTo>
                  <a:lnTo>
                    <a:pt x="1501" y="488"/>
                  </a:lnTo>
                  <a:cubicBezTo>
                    <a:pt x="1568" y="488"/>
                    <a:pt x="1601" y="454"/>
                    <a:pt x="1635" y="421"/>
                  </a:cubicBezTo>
                  <a:cubicBezTo>
                    <a:pt x="1668" y="354"/>
                    <a:pt x="1635" y="287"/>
                    <a:pt x="1568" y="254"/>
                  </a:cubicBezTo>
                  <a:cubicBezTo>
                    <a:pt x="1324" y="85"/>
                    <a:pt x="1038" y="1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151f531a617_1_346"/>
            <p:cNvSpPr/>
            <p:nvPr/>
          </p:nvSpPr>
          <p:spPr>
            <a:xfrm>
              <a:off x="2622050" y="2229550"/>
              <a:ext cx="377800" cy="401950"/>
            </a:xfrm>
            <a:custGeom>
              <a:rect b="b" l="l" r="r" t="t"/>
              <a:pathLst>
                <a:path extrusionOk="0" h="16078" w="15112">
                  <a:moveTo>
                    <a:pt x="5704" y="0"/>
                  </a:moveTo>
                  <a:cubicBezTo>
                    <a:pt x="5037" y="1001"/>
                    <a:pt x="4437" y="1968"/>
                    <a:pt x="3870" y="2969"/>
                  </a:cubicBezTo>
                  <a:cubicBezTo>
                    <a:pt x="3303" y="3970"/>
                    <a:pt x="2769" y="4970"/>
                    <a:pt x="2235" y="6004"/>
                  </a:cubicBezTo>
                  <a:cubicBezTo>
                    <a:pt x="1701" y="7038"/>
                    <a:pt x="1234" y="8106"/>
                    <a:pt x="767" y="9207"/>
                  </a:cubicBezTo>
                  <a:cubicBezTo>
                    <a:pt x="667" y="9507"/>
                    <a:pt x="567" y="9807"/>
                    <a:pt x="467" y="10074"/>
                  </a:cubicBezTo>
                  <a:cubicBezTo>
                    <a:pt x="367" y="10374"/>
                    <a:pt x="267" y="10708"/>
                    <a:pt x="200" y="11008"/>
                  </a:cubicBezTo>
                  <a:cubicBezTo>
                    <a:pt x="67" y="11442"/>
                    <a:pt x="0" y="11875"/>
                    <a:pt x="0" y="12342"/>
                  </a:cubicBezTo>
                  <a:cubicBezTo>
                    <a:pt x="34" y="13443"/>
                    <a:pt x="567" y="14477"/>
                    <a:pt x="1501" y="15077"/>
                  </a:cubicBezTo>
                  <a:cubicBezTo>
                    <a:pt x="1868" y="15311"/>
                    <a:pt x="2235" y="15511"/>
                    <a:pt x="2635" y="15645"/>
                  </a:cubicBezTo>
                  <a:cubicBezTo>
                    <a:pt x="3303" y="15878"/>
                    <a:pt x="3970" y="16011"/>
                    <a:pt x="4670" y="16045"/>
                  </a:cubicBezTo>
                  <a:cubicBezTo>
                    <a:pt x="5050" y="16066"/>
                    <a:pt x="5434" y="16077"/>
                    <a:pt x="5819" y="16077"/>
                  </a:cubicBezTo>
                  <a:cubicBezTo>
                    <a:pt x="6649" y="16077"/>
                    <a:pt x="7486" y="16025"/>
                    <a:pt x="8306" y="15911"/>
                  </a:cubicBezTo>
                  <a:cubicBezTo>
                    <a:pt x="10608" y="15645"/>
                    <a:pt x="12909" y="15144"/>
                    <a:pt x="15111" y="14444"/>
                  </a:cubicBezTo>
                  <a:lnTo>
                    <a:pt x="14711" y="12609"/>
                  </a:lnTo>
                  <a:cubicBezTo>
                    <a:pt x="12509" y="12909"/>
                    <a:pt x="10341" y="13109"/>
                    <a:pt x="8139" y="13176"/>
                  </a:cubicBezTo>
                  <a:cubicBezTo>
                    <a:pt x="7105" y="13176"/>
                    <a:pt x="6071" y="13143"/>
                    <a:pt x="5037" y="12976"/>
                  </a:cubicBezTo>
                  <a:cubicBezTo>
                    <a:pt x="4604" y="12909"/>
                    <a:pt x="4203" y="12809"/>
                    <a:pt x="3803" y="12642"/>
                  </a:cubicBezTo>
                  <a:cubicBezTo>
                    <a:pt x="3436" y="12509"/>
                    <a:pt x="3336" y="12342"/>
                    <a:pt x="3369" y="12342"/>
                  </a:cubicBezTo>
                  <a:cubicBezTo>
                    <a:pt x="3386" y="12342"/>
                    <a:pt x="3394" y="12351"/>
                    <a:pt x="3398" y="12351"/>
                  </a:cubicBezTo>
                  <a:cubicBezTo>
                    <a:pt x="3403" y="12351"/>
                    <a:pt x="3403" y="12342"/>
                    <a:pt x="3403" y="12309"/>
                  </a:cubicBezTo>
                  <a:cubicBezTo>
                    <a:pt x="3403" y="12209"/>
                    <a:pt x="3436" y="12109"/>
                    <a:pt x="3503" y="12009"/>
                  </a:cubicBezTo>
                  <a:cubicBezTo>
                    <a:pt x="3569" y="11775"/>
                    <a:pt x="3636" y="11542"/>
                    <a:pt x="3736" y="11308"/>
                  </a:cubicBezTo>
                  <a:cubicBezTo>
                    <a:pt x="3870" y="11075"/>
                    <a:pt x="3936" y="10841"/>
                    <a:pt x="4070" y="10608"/>
                  </a:cubicBezTo>
                  <a:cubicBezTo>
                    <a:pt x="4503" y="9640"/>
                    <a:pt x="5004" y="8706"/>
                    <a:pt x="5538" y="7739"/>
                  </a:cubicBezTo>
                  <a:cubicBezTo>
                    <a:pt x="6071" y="6805"/>
                    <a:pt x="6672" y="5838"/>
                    <a:pt x="7205" y="4904"/>
                  </a:cubicBezTo>
                  <a:cubicBezTo>
                    <a:pt x="7772" y="3936"/>
                    <a:pt x="8373" y="3002"/>
                    <a:pt x="8907" y="2068"/>
                  </a:cubicBezTo>
                  <a:lnTo>
                    <a:pt x="570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g151f531a617_1_346"/>
            <p:cNvSpPr/>
            <p:nvPr/>
          </p:nvSpPr>
          <p:spPr>
            <a:xfrm>
              <a:off x="2963125" y="2518900"/>
              <a:ext cx="77575" cy="84075"/>
            </a:xfrm>
            <a:custGeom>
              <a:rect b="b" l="l" r="r" t="t"/>
              <a:pathLst>
                <a:path extrusionOk="0" h="3363" w="3103">
                  <a:moveTo>
                    <a:pt x="2969" y="1"/>
                  </a:moveTo>
                  <a:lnTo>
                    <a:pt x="200" y="1469"/>
                  </a:lnTo>
                  <a:lnTo>
                    <a:pt x="0" y="2903"/>
                  </a:lnTo>
                  <a:cubicBezTo>
                    <a:pt x="444" y="3255"/>
                    <a:pt x="1016" y="3363"/>
                    <a:pt x="1547" y="3363"/>
                  </a:cubicBezTo>
                  <a:cubicBezTo>
                    <a:pt x="2373" y="3363"/>
                    <a:pt x="3103" y="3103"/>
                    <a:pt x="3103" y="3103"/>
                  </a:cubicBezTo>
                  <a:lnTo>
                    <a:pt x="2969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g151f531a617_1_346"/>
            <p:cNvSpPr/>
            <p:nvPr/>
          </p:nvSpPr>
          <p:spPr>
            <a:xfrm>
              <a:off x="3036043" y="2518900"/>
              <a:ext cx="42550" cy="77600"/>
            </a:xfrm>
            <a:custGeom>
              <a:rect b="b" l="l" r="r" t="t"/>
              <a:pathLst>
                <a:path extrusionOk="0" h="3104" w="1702">
                  <a:moveTo>
                    <a:pt x="0" y="1"/>
                  </a:moveTo>
                  <a:lnTo>
                    <a:pt x="134" y="3103"/>
                  </a:lnTo>
                  <a:lnTo>
                    <a:pt x="1301" y="2970"/>
                  </a:lnTo>
                  <a:lnTo>
                    <a:pt x="1701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151f531a617_1_346"/>
            <p:cNvSpPr/>
            <p:nvPr/>
          </p:nvSpPr>
          <p:spPr>
            <a:xfrm>
              <a:off x="2689600" y="2146325"/>
              <a:ext cx="197650" cy="252525"/>
            </a:xfrm>
            <a:custGeom>
              <a:rect b="b" l="l" r="r" t="t"/>
              <a:pathLst>
                <a:path extrusionOk="0" h="10101" w="7906">
                  <a:moveTo>
                    <a:pt x="4814" y="0"/>
                  </a:moveTo>
                  <a:cubicBezTo>
                    <a:pt x="4611" y="0"/>
                    <a:pt x="4396" y="20"/>
                    <a:pt x="4170" y="60"/>
                  </a:cubicBezTo>
                  <a:cubicBezTo>
                    <a:pt x="2435" y="394"/>
                    <a:pt x="0" y="5397"/>
                    <a:pt x="0" y="5397"/>
                  </a:cubicBezTo>
                  <a:lnTo>
                    <a:pt x="5404" y="10101"/>
                  </a:lnTo>
                  <a:cubicBezTo>
                    <a:pt x="5404" y="10101"/>
                    <a:pt x="7906" y="5564"/>
                    <a:pt x="7706" y="3296"/>
                  </a:cubicBezTo>
                  <a:cubicBezTo>
                    <a:pt x="7556" y="1527"/>
                    <a:pt x="6624" y="0"/>
                    <a:pt x="4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151f531a617_1_346"/>
            <p:cNvSpPr/>
            <p:nvPr/>
          </p:nvSpPr>
          <p:spPr>
            <a:xfrm>
              <a:off x="2331000" y="4246200"/>
              <a:ext cx="34225" cy="37325"/>
            </a:xfrm>
            <a:custGeom>
              <a:rect b="b" l="l" r="r" t="t"/>
              <a:pathLst>
                <a:path extrusionOk="0" h="1493" w="1369">
                  <a:moveTo>
                    <a:pt x="201" y="225"/>
                  </a:moveTo>
                  <a:lnTo>
                    <a:pt x="201" y="225"/>
                  </a:lnTo>
                  <a:cubicBezTo>
                    <a:pt x="601" y="425"/>
                    <a:pt x="1235" y="859"/>
                    <a:pt x="1268" y="1159"/>
                  </a:cubicBezTo>
                  <a:cubicBezTo>
                    <a:pt x="1268" y="1193"/>
                    <a:pt x="1235" y="1226"/>
                    <a:pt x="1201" y="1259"/>
                  </a:cubicBezTo>
                  <a:cubicBezTo>
                    <a:pt x="1159" y="1323"/>
                    <a:pt x="1090" y="1346"/>
                    <a:pt x="1020" y="1346"/>
                  </a:cubicBezTo>
                  <a:cubicBezTo>
                    <a:pt x="979" y="1346"/>
                    <a:pt x="938" y="1338"/>
                    <a:pt x="901" y="1326"/>
                  </a:cubicBezTo>
                  <a:cubicBezTo>
                    <a:pt x="668" y="1259"/>
                    <a:pt x="401" y="859"/>
                    <a:pt x="201" y="225"/>
                  </a:cubicBezTo>
                  <a:close/>
                  <a:moveTo>
                    <a:pt x="51" y="0"/>
                  </a:moveTo>
                  <a:cubicBezTo>
                    <a:pt x="34" y="0"/>
                    <a:pt x="17" y="8"/>
                    <a:pt x="1" y="25"/>
                  </a:cubicBezTo>
                  <a:cubicBezTo>
                    <a:pt x="1" y="58"/>
                    <a:pt x="1" y="58"/>
                    <a:pt x="1" y="92"/>
                  </a:cubicBezTo>
                  <a:cubicBezTo>
                    <a:pt x="167" y="559"/>
                    <a:pt x="434" y="1326"/>
                    <a:pt x="835" y="1459"/>
                  </a:cubicBezTo>
                  <a:cubicBezTo>
                    <a:pt x="901" y="1459"/>
                    <a:pt x="935" y="1493"/>
                    <a:pt x="1001" y="1493"/>
                  </a:cubicBezTo>
                  <a:cubicBezTo>
                    <a:pt x="1068" y="1459"/>
                    <a:pt x="1168" y="1426"/>
                    <a:pt x="1268" y="1359"/>
                  </a:cubicBezTo>
                  <a:cubicBezTo>
                    <a:pt x="1335" y="1326"/>
                    <a:pt x="1368" y="1226"/>
                    <a:pt x="1368" y="1126"/>
                  </a:cubicBezTo>
                  <a:cubicBezTo>
                    <a:pt x="1335" y="692"/>
                    <a:pt x="234" y="92"/>
                    <a:pt x="101" y="25"/>
                  </a:cubicBezTo>
                  <a:cubicBezTo>
                    <a:pt x="84" y="8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151f531a617_1_346"/>
            <p:cNvSpPr/>
            <p:nvPr/>
          </p:nvSpPr>
          <p:spPr>
            <a:xfrm>
              <a:off x="2331825" y="4237575"/>
              <a:ext cx="43400" cy="18450"/>
            </a:xfrm>
            <a:custGeom>
              <a:rect b="b" l="l" r="r" t="t"/>
              <a:pathLst>
                <a:path extrusionOk="0" h="738" w="1736">
                  <a:moveTo>
                    <a:pt x="1168" y="134"/>
                  </a:moveTo>
                  <a:cubicBezTo>
                    <a:pt x="1243" y="134"/>
                    <a:pt x="1311" y="144"/>
                    <a:pt x="1369" y="170"/>
                  </a:cubicBezTo>
                  <a:cubicBezTo>
                    <a:pt x="1435" y="170"/>
                    <a:pt x="1502" y="237"/>
                    <a:pt x="1535" y="337"/>
                  </a:cubicBezTo>
                  <a:cubicBezTo>
                    <a:pt x="1602" y="437"/>
                    <a:pt x="1569" y="470"/>
                    <a:pt x="1535" y="504"/>
                  </a:cubicBezTo>
                  <a:cubicBezTo>
                    <a:pt x="1461" y="566"/>
                    <a:pt x="1311" y="591"/>
                    <a:pt x="1133" y="591"/>
                  </a:cubicBezTo>
                  <a:cubicBezTo>
                    <a:pt x="834" y="591"/>
                    <a:pt x="452" y="520"/>
                    <a:pt x="201" y="437"/>
                  </a:cubicBezTo>
                  <a:cubicBezTo>
                    <a:pt x="417" y="329"/>
                    <a:pt x="851" y="134"/>
                    <a:pt x="1168" y="134"/>
                  </a:cubicBezTo>
                  <a:close/>
                  <a:moveTo>
                    <a:pt x="1199" y="1"/>
                  </a:moveTo>
                  <a:cubicBezTo>
                    <a:pt x="717" y="1"/>
                    <a:pt x="63" y="342"/>
                    <a:pt x="34" y="370"/>
                  </a:cubicBezTo>
                  <a:cubicBezTo>
                    <a:pt x="1" y="370"/>
                    <a:pt x="1" y="403"/>
                    <a:pt x="1" y="437"/>
                  </a:cubicBezTo>
                  <a:cubicBezTo>
                    <a:pt x="1" y="437"/>
                    <a:pt x="1" y="470"/>
                    <a:pt x="34" y="470"/>
                  </a:cubicBezTo>
                  <a:cubicBezTo>
                    <a:pt x="368" y="637"/>
                    <a:pt x="735" y="737"/>
                    <a:pt x="1135" y="737"/>
                  </a:cubicBezTo>
                  <a:cubicBezTo>
                    <a:pt x="1302" y="737"/>
                    <a:pt x="1469" y="704"/>
                    <a:pt x="1635" y="604"/>
                  </a:cubicBezTo>
                  <a:cubicBezTo>
                    <a:pt x="1736" y="537"/>
                    <a:pt x="1736" y="370"/>
                    <a:pt x="1702" y="270"/>
                  </a:cubicBezTo>
                  <a:cubicBezTo>
                    <a:pt x="1635" y="170"/>
                    <a:pt x="1535" y="70"/>
                    <a:pt x="1435" y="37"/>
                  </a:cubicBezTo>
                  <a:cubicBezTo>
                    <a:pt x="1365" y="11"/>
                    <a:pt x="1285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151f531a617_1_346"/>
            <p:cNvSpPr/>
            <p:nvPr/>
          </p:nvSpPr>
          <p:spPr>
            <a:xfrm>
              <a:off x="2905575" y="4482150"/>
              <a:ext cx="55900" cy="21750"/>
            </a:xfrm>
            <a:custGeom>
              <a:rect b="b" l="l" r="r" t="t"/>
              <a:pathLst>
                <a:path extrusionOk="0" h="870" w="2236">
                  <a:moveTo>
                    <a:pt x="1857" y="149"/>
                  </a:moveTo>
                  <a:cubicBezTo>
                    <a:pt x="1937" y="149"/>
                    <a:pt x="1998" y="163"/>
                    <a:pt x="2035" y="194"/>
                  </a:cubicBezTo>
                  <a:cubicBezTo>
                    <a:pt x="2069" y="194"/>
                    <a:pt x="2069" y="227"/>
                    <a:pt x="2069" y="261"/>
                  </a:cubicBezTo>
                  <a:cubicBezTo>
                    <a:pt x="2069" y="394"/>
                    <a:pt x="2035" y="494"/>
                    <a:pt x="1935" y="561"/>
                  </a:cubicBezTo>
                  <a:cubicBezTo>
                    <a:pt x="1784" y="682"/>
                    <a:pt x="1530" y="721"/>
                    <a:pt x="1255" y="721"/>
                  </a:cubicBezTo>
                  <a:cubicBezTo>
                    <a:pt x="921" y="721"/>
                    <a:pt x="556" y="664"/>
                    <a:pt x="301" y="628"/>
                  </a:cubicBezTo>
                  <a:cubicBezTo>
                    <a:pt x="817" y="411"/>
                    <a:pt x="1509" y="149"/>
                    <a:pt x="1857" y="149"/>
                  </a:cubicBezTo>
                  <a:close/>
                  <a:moveTo>
                    <a:pt x="1861" y="0"/>
                  </a:moveTo>
                  <a:cubicBezTo>
                    <a:pt x="1269" y="0"/>
                    <a:pt x="203" y="510"/>
                    <a:pt x="34" y="594"/>
                  </a:cubicBezTo>
                  <a:cubicBezTo>
                    <a:pt x="34" y="594"/>
                    <a:pt x="1" y="628"/>
                    <a:pt x="1" y="661"/>
                  </a:cubicBezTo>
                  <a:cubicBezTo>
                    <a:pt x="1" y="694"/>
                    <a:pt x="34" y="694"/>
                    <a:pt x="67" y="728"/>
                  </a:cubicBezTo>
                  <a:cubicBezTo>
                    <a:pt x="434" y="794"/>
                    <a:pt x="835" y="861"/>
                    <a:pt x="1202" y="861"/>
                  </a:cubicBezTo>
                  <a:cubicBezTo>
                    <a:pt x="1252" y="867"/>
                    <a:pt x="1301" y="869"/>
                    <a:pt x="1349" y="869"/>
                  </a:cubicBezTo>
                  <a:cubicBezTo>
                    <a:pt x="1591" y="869"/>
                    <a:pt x="1813" y="800"/>
                    <a:pt x="2035" y="661"/>
                  </a:cubicBezTo>
                  <a:cubicBezTo>
                    <a:pt x="2169" y="561"/>
                    <a:pt x="2236" y="427"/>
                    <a:pt x="2236" y="294"/>
                  </a:cubicBezTo>
                  <a:cubicBezTo>
                    <a:pt x="2236" y="194"/>
                    <a:pt x="2202" y="94"/>
                    <a:pt x="2136" y="61"/>
                  </a:cubicBezTo>
                  <a:cubicBezTo>
                    <a:pt x="2067" y="18"/>
                    <a:pt x="1972" y="0"/>
                    <a:pt x="1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151f531a617_1_346"/>
            <p:cNvSpPr/>
            <p:nvPr/>
          </p:nvSpPr>
          <p:spPr>
            <a:xfrm>
              <a:off x="2906425" y="4461850"/>
              <a:ext cx="37550" cy="38500"/>
            </a:xfrm>
            <a:custGeom>
              <a:rect b="b" l="l" r="r" t="t"/>
              <a:pathLst>
                <a:path extrusionOk="0" h="1540" w="1502">
                  <a:moveTo>
                    <a:pt x="1134" y="105"/>
                  </a:moveTo>
                  <a:cubicBezTo>
                    <a:pt x="1301" y="139"/>
                    <a:pt x="1301" y="205"/>
                    <a:pt x="1301" y="205"/>
                  </a:cubicBezTo>
                  <a:cubicBezTo>
                    <a:pt x="1334" y="439"/>
                    <a:pt x="634" y="1073"/>
                    <a:pt x="167" y="1340"/>
                  </a:cubicBezTo>
                  <a:cubicBezTo>
                    <a:pt x="267" y="973"/>
                    <a:pt x="567" y="105"/>
                    <a:pt x="1101" y="105"/>
                  </a:cubicBezTo>
                  <a:close/>
                  <a:moveTo>
                    <a:pt x="1091" y="0"/>
                  </a:moveTo>
                  <a:cubicBezTo>
                    <a:pt x="344" y="0"/>
                    <a:pt x="0" y="1408"/>
                    <a:pt x="0" y="1473"/>
                  </a:cubicBezTo>
                  <a:cubicBezTo>
                    <a:pt x="0" y="1473"/>
                    <a:pt x="0" y="1506"/>
                    <a:pt x="0" y="1540"/>
                  </a:cubicBezTo>
                  <a:lnTo>
                    <a:pt x="100" y="1540"/>
                  </a:lnTo>
                  <a:cubicBezTo>
                    <a:pt x="567" y="1340"/>
                    <a:pt x="1501" y="572"/>
                    <a:pt x="1468" y="205"/>
                  </a:cubicBezTo>
                  <a:cubicBezTo>
                    <a:pt x="1434" y="139"/>
                    <a:pt x="1401" y="39"/>
                    <a:pt x="1168" y="5"/>
                  </a:cubicBezTo>
                  <a:cubicBezTo>
                    <a:pt x="1142" y="2"/>
                    <a:pt x="1116" y="0"/>
                    <a:pt x="1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g151f531a617_1_346"/>
            <p:cNvSpPr/>
            <p:nvPr/>
          </p:nvSpPr>
          <p:spPr>
            <a:xfrm>
              <a:off x="3079025" y="1853425"/>
              <a:ext cx="15875" cy="10075"/>
            </a:xfrm>
            <a:custGeom>
              <a:rect b="b" l="l" r="r" t="t"/>
              <a:pathLst>
                <a:path extrusionOk="0" h="403" w="635">
                  <a:moveTo>
                    <a:pt x="635" y="1"/>
                  </a:moveTo>
                  <a:lnTo>
                    <a:pt x="1" y="334"/>
                  </a:lnTo>
                  <a:cubicBezTo>
                    <a:pt x="74" y="383"/>
                    <a:pt x="141" y="403"/>
                    <a:pt x="202" y="403"/>
                  </a:cubicBezTo>
                  <a:cubicBezTo>
                    <a:pt x="478" y="403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g151f531a617_1_346"/>
            <p:cNvSpPr/>
            <p:nvPr/>
          </p:nvSpPr>
          <p:spPr>
            <a:xfrm>
              <a:off x="4546750" y="2192000"/>
              <a:ext cx="361125" cy="325875"/>
            </a:xfrm>
            <a:custGeom>
              <a:rect b="b" l="l" r="r" t="t"/>
              <a:pathLst>
                <a:path extrusionOk="0" h="13035" w="14445">
                  <a:moveTo>
                    <a:pt x="10675" y="1"/>
                  </a:moveTo>
                  <a:lnTo>
                    <a:pt x="10608" y="501"/>
                  </a:lnTo>
                  <a:lnTo>
                    <a:pt x="10508" y="1068"/>
                  </a:lnTo>
                  <a:cubicBezTo>
                    <a:pt x="10441" y="1435"/>
                    <a:pt x="10375" y="1836"/>
                    <a:pt x="10308" y="2203"/>
                  </a:cubicBezTo>
                  <a:cubicBezTo>
                    <a:pt x="10141" y="2936"/>
                    <a:pt x="9941" y="3704"/>
                    <a:pt x="9707" y="4437"/>
                  </a:cubicBezTo>
                  <a:cubicBezTo>
                    <a:pt x="9274" y="5905"/>
                    <a:pt x="8673" y="7340"/>
                    <a:pt x="7973" y="8674"/>
                  </a:cubicBezTo>
                  <a:cubicBezTo>
                    <a:pt x="7780" y="8964"/>
                    <a:pt x="7524" y="9409"/>
                    <a:pt x="7537" y="9409"/>
                  </a:cubicBezTo>
                  <a:cubicBezTo>
                    <a:pt x="7537" y="9409"/>
                    <a:pt x="7538" y="9409"/>
                    <a:pt x="7539" y="9408"/>
                  </a:cubicBezTo>
                  <a:lnTo>
                    <a:pt x="7539" y="9408"/>
                  </a:lnTo>
                  <a:cubicBezTo>
                    <a:pt x="7439" y="9541"/>
                    <a:pt x="7272" y="9641"/>
                    <a:pt x="7139" y="9708"/>
                  </a:cubicBezTo>
                  <a:cubicBezTo>
                    <a:pt x="6505" y="9941"/>
                    <a:pt x="5838" y="10075"/>
                    <a:pt x="5171" y="10108"/>
                  </a:cubicBezTo>
                  <a:cubicBezTo>
                    <a:pt x="4583" y="10146"/>
                    <a:pt x="3995" y="10164"/>
                    <a:pt x="3407" y="10164"/>
                  </a:cubicBezTo>
                  <a:cubicBezTo>
                    <a:pt x="2427" y="10164"/>
                    <a:pt x="1447" y="10112"/>
                    <a:pt x="468" y="10008"/>
                  </a:cubicBezTo>
                  <a:lnTo>
                    <a:pt x="1" y="11809"/>
                  </a:lnTo>
                  <a:cubicBezTo>
                    <a:pt x="1668" y="12443"/>
                    <a:pt x="3403" y="12843"/>
                    <a:pt x="5204" y="13010"/>
                  </a:cubicBezTo>
                  <a:cubicBezTo>
                    <a:pt x="5441" y="13026"/>
                    <a:pt x="5677" y="13034"/>
                    <a:pt x="5913" y="13034"/>
                  </a:cubicBezTo>
                  <a:cubicBezTo>
                    <a:pt x="6676" y="13034"/>
                    <a:pt x="7434" y="12947"/>
                    <a:pt x="8173" y="12743"/>
                  </a:cubicBezTo>
                  <a:cubicBezTo>
                    <a:pt x="8807" y="12577"/>
                    <a:pt x="9407" y="12243"/>
                    <a:pt x="9908" y="11809"/>
                  </a:cubicBezTo>
                  <a:cubicBezTo>
                    <a:pt x="10041" y="11676"/>
                    <a:pt x="10174" y="11543"/>
                    <a:pt x="10308" y="11376"/>
                  </a:cubicBezTo>
                  <a:lnTo>
                    <a:pt x="10408" y="11276"/>
                  </a:lnTo>
                  <a:lnTo>
                    <a:pt x="10441" y="11176"/>
                  </a:lnTo>
                  <a:lnTo>
                    <a:pt x="10541" y="11042"/>
                  </a:lnTo>
                  <a:lnTo>
                    <a:pt x="10942" y="10475"/>
                  </a:lnTo>
                  <a:cubicBezTo>
                    <a:pt x="11909" y="8941"/>
                    <a:pt x="12710" y="7306"/>
                    <a:pt x="13277" y="5605"/>
                  </a:cubicBezTo>
                  <a:cubicBezTo>
                    <a:pt x="13577" y="4771"/>
                    <a:pt x="13810" y="3904"/>
                    <a:pt x="14011" y="3036"/>
                  </a:cubicBezTo>
                  <a:cubicBezTo>
                    <a:pt x="14111" y="2603"/>
                    <a:pt x="14177" y="2169"/>
                    <a:pt x="14277" y="1702"/>
                  </a:cubicBezTo>
                  <a:cubicBezTo>
                    <a:pt x="14311" y="1502"/>
                    <a:pt x="14344" y="1269"/>
                    <a:pt x="14377" y="1035"/>
                  </a:cubicBezTo>
                  <a:cubicBezTo>
                    <a:pt x="14411" y="802"/>
                    <a:pt x="14411" y="601"/>
                    <a:pt x="14444" y="301"/>
                  </a:cubicBezTo>
                  <a:lnTo>
                    <a:pt x="10675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g151f531a617_1_346"/>
            <p:cNvSpPr/>
            <p:nvPr/>
          </p:nvSpPr>
          <p:spPr>
            <a:xfrm>
              <a:off x="4759400" y="2065225"/>
              <a:ext cx="172650" cy="236900"/>
            </a:xfrm>
            <a:custGeom>
              <a:rect b="b" l="l" r="r" t="t"/>
              <a:pathLst>
                <a:path extrusionOk="0" h="9476" w="6906">
                  <a:moveTo>
                    <a:pt x="3333" y="1"/>
                  </a:moveTo>
                  <a:cubicBezTo>
                    <a:pt x="2531" y="1"/>
                    <a:pt x="1738" y="329"/>
                    <a:pt x="1135" y="1136"/>
                  </a:cubicBezTo>
                  <a:cubicBezTo>
                    <a:pt x="1" y="2604"/>
                    <a:pt x="201" y="8775"/>
                    <a:pt x="201" y="8775"/>
                  </a:cubicBezTo>
                  <a:lnTo>
                    <a:pt x="6005" y="9475"/>
                  </a:lnTo>
                  <a:cubicBezTo>
                    <a:pt x="6005" y="9475"/>
                    <a:pt x="6906" y="5272"/>
                    <a:pt x="6805" y="2937"/>
                  </a:cubicBezTo>
                  <a:cubicBezTo>
                    <a:pt x="6738" y="1446"/>
                    <a:pt x="5017" y="1"/>
                    <a:pt x="3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g151f531a617_1_346"/>
            <p:cNvSpPr/>
            <p:nvPr/>
          </p:nvSpPr>
          <p:spPr>
            <a:xfrm>
              <a:off x="4491700" y="2418000"/>
              <a:ext cx="86775" cy="74525"/>
            </a:xfrm>
            <a:custGeom>
              <a:rect b="b" l="l" r="r" t="t"/>
              <a:pathLst>
                <a:path extrusionOk="0" h="2981" w="3471">
                  <a:moveTo>
                    <a:pt x="1" y="1"/>
                  </a:moveTo>
                  <a:lnTo>
                    <a:pt x="701" y="2603"/>
                  </a:lnTo>
                  <a:cubicBezTo>
                    <a:pt x="701" y="2603"/>
                    <a:pt x="1363" y="2981"/>
                    <a:pt x="2085" y="2981"/>
                  </a:cubicBezTo>
                  <a:cubicBezTo>
                    <a:pt x="2498" y="2981"/>
                    <a:pt x="2930" y="2857"/>
                    <a:pt x="3270" y="2469"/>
                  </a:cubicBezTo>
                  <a:lnTo>
                    <a:pt x="3470" y="1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151f531a617_1_346"/>
            <p:cNvSpPr/>
            <p:nvPr/>
          </p:nvSpPr>
          <p:spPr>
            <a:xfrm>
              <a:off x="4450025" y="2418000"/>
              <a:ext cx="60050" cy="65075"/>
            </a:xfrm>
            <a:custGeom>
              <a:rect b="b" l="l" r="r" t="t"/>
              <a:pathLst>
                <a:path extrusionOk="0" h="2603" w="2402">
                  <a:moveTo>
                    <a:pt x="1668" y="1"/>
                  </a:moveTo>
                  <a:lnTo>
                    <a:pt x="467" y="668"/>
                  </a:lnTo>
                  <a:lnTo>
                    <a:pt x="0" y="2503"/>
                  </a:lnTo>
                  <a:lnTo>
                    <a:pt x="2402" y="2603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151f531a617_1_346"/>
            <p:cNvSpPr/>
            <p:nvPr/>
          </p:nvSpPr>
          <p:spPr>
            <a:xfrm>
              <a:off x="3996350" y="1829200"/>
              <a:ext cx="520400" cy="908300"/>
            </a:xfrm>
            <a:custGeom>
              <a:rect b="b" l="l" r="r" t="t"/>
              <a:pathLst>
                <a:path extrusionOk="0" h="36332" w="20816">
                  <a:moveTo>
                    <a:pt x="2674" y="0"/>
                  </a:moveTo>
                  <a:cubicBezTo>
                    <a:pt x="2573" y="0"/>
                    <a:pt x="2471" y="1"/>
                    <a:pt x="2369" y="3"/>
                  </a:cubicBezTo>
                  <a:lnTo>
                    <a:pt x="1" y="3"/>
                  </a:lnTo>
                  <a:lnTo>
                    <a:pt x="1" y="36329"/>
                  </a:lnTo>
                  <a:lnTo>
                    <a:pt x="2369" y="36329"/>
                  </a:lnTo>
                  <a:cubicBezTo>
                    <a:pt x="2471" y="36330"/>
                    <a:pt x="2572" y="36331"/>
                    <a:pt x="2673" y="36331"/>
                  </a:cubicBezTo>
                  <a:cubicBezTo>
                    <a:pt x="12675" y="36331"/>
                    <a:pt x="20816" y="28188"/>
                    <a:pt x="20816" y="18149"/>
                  </a:cubicBezTo>
                  <a:cubicBezTo>
                    <a:pt x="20816" y="8110"/>
                    <a:pt x="12676" y="0"/>
                    <a:pt x="2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151f531a617_1_346"/>
            <p:cNvSpPr/>
            <p:nvPr/>
          </p:nvSpPr>
          <p:spPr>
            <a:xfrm>
              <a:off x="3542700" y="1829250"/>
              <a:ext cx="908175" cy="908175"/>
            </a:xfrm>
            <a:custGeom>
              <a:rect b="b" l="l" r="r" t="t"/>
              <a:pathLst>
                <a:path extrusionOk="0" h="36327" w="36327">
                  <a:moveTo>
                    <a:pt x="18147" y="1"/>
                  </a:moveTo>
                  <a:cubicBezTo>
                    <a:pt x="8106" y="1"/>
                    <a:pt x="1" y="8140"/>
                    <a:pt x="1" y="18147"/>
                  </a:cubicBezTo>
                  <a:cubicBezTo>
                    <a:pt x="1" y="28187"/>
                    <a:pt x="8106" y="36327"/>
                    <a:pt x="18147" y="36327"/>
                  </a:cubicBezTo>
                  <a:cubicBezTo>
                    <a:pt x="28187" y="36327"/>
                    <a:pt x="36326" y="28187"/>
                    <a:pt x="36326" y="18147"/>
                  </a:cubicBezTo>
                  <a:cubicBezTo>
                    <a:pt x="36326" y="8140"/>
                    <a:pt x="28187" y="1"/>
                    <a:pt x="18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g151f531a617_1_346"/>
            <p:cNvSpPr/>
            <p:nvPr/>
          </p:nvSpPr>
          <p:spPr>
            <a:xfrm>
              <a:off x="3554375" y="1880325"/>
              <a:ext cx="884000" cy="805400"/>
            </a:xfrm>
            <a:custGeom>
              <a:rect b="b" l="l" r="r" t="t"/>
              <a:pathLst>
                <a:path extrusionOk="0" h="32216" w="35360">
                  <a:moveTo>
                    <a:pt x="17684" y="1"/>
                  </a:moveTo>
                  <a:cubicBezTo>
                    <a:pt x="13560" y="1"/>
                    <a:pt x="9441" y="1577"/>
                    <a:pt x="6305" y="4729"/>
                  </a:cubicBezTo>
                  <a:cubicBezTo>
                    <a:pt x="1" y="11034"/>
                    <a:pt x="1" y="21208"/>
                    <a:pt x="6305" y="27512"/>
                  </a:cubicBezTo>
                  <a:cubicBezTo>
                    <a:pt x="9441" y="30648"/>
                    <a:pt x="13560" y="32215"/>
                    <a:pt x="17684" y="32215"/>
                  </a:cubicBezTo>
                  <a:cubicBezTo>
                    <a:pt x="21808" y="32215"/>
                    <a:pt x="25936" y="30648"/>
                    <a:pt x="29088" y="27512"/>
                  </a:cubicBezTo>
                  <a:cubicBezTo>
                    <a:pt x="35359" y="21208"/>
                    <a:pt x="35359" y="11034"/>
                    <a:pt x="29088" y="4729"/>
                  </a:cubicBezTo>
                  <a:cubicBezTo>
                    <a:pt x="25936" y="1577"/>
                    <a:pt x="21808" y="1"/>
                    <a:pt x="17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g151f531a617_1_346"/>
            <p:cNvSpPr/>
            <p:nvPr/>
          </p:nvSpPr>
          <p:spPr>
            <a:xfrm>
              <a:off x="4480025" y="1826750"/>
              <a:ext cx="16725" cy="25050"/>
            </a:xfrm>
            <a:custGeom>
              <a:rect b="b" l="l" r="r" t="t"/>
              <a:pathLst>
                <a:path extrusionOk="0" h="1002" w="669">
                  <a:moveTo>
                    <a:pt x="335" y="0"/>
                  </a:moveTo>
                  <a:cubicBezTo>
                    <a:pt x="168" y="0"/>
                    <a:pt x="34" y="234"/>
                    <a:pt x="1" y="501"/>
                  </a:cubicBezTo>
                  <a:cubicBezTo>
                    <a:pt x="1" y="768"/>
                    <a:pt x="168" y="1001"/>
                    <a:pt x="335" y="1001"/>
                  </a:cubicBezTo>
                  <a:cubicBezTo>
                    <a:pt x="501" y="1001"/>
                    <a:pt x="668" y="768"/>
                    <a:pt x="668" y="501"/>
                  </a:cubicBezTo>
                  <a:cubicBezTo>
                    <a:pt x="668" y="234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g151f531a617_1_346"/>
            <p:cNvSpPr/>
            <p:nvPr/>
          </p:nvSpPr>
          <p:spPr>
            <a:xfrm>
              <a:off x="4474200" y="1822575"/>
              <a:ext cx="16700" cy="7425"/>
            </a:xfrm>
            <a:custGeom>
              <a:rect b="b" l="l" r="r" t="t"/>
              <a:pathLst>
                <a:path extrusionOk="0" h="297" w="668">
                  <a:moveTo>
                    <a:pt x="0" y="1"/>
                  </a:moveTo>
                  <a:cubicBezTo>
                    <a:pt x="1" y="1"/>
                    <a:pt x="198" y="297"/>
                    <a:pt x="441" y="297"/>
                  </a:cubicBezTo>
                  <a:cubicBezTo>
                    <a:pt x="514" y="297"/>
                    <a:pt x="591" y="270"/>
                    <a:pt x="668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g151f531a617_1_346"/>
            <p:cNvSpPr/>
            <p:nvPr/>
          </p:nvSpPr>
          <p:spPr>
            <a:xfrm>
              <a:off x="4465850" y="1845925"/>
              <a:ext cx="25050" cy="48725"/>
            </a:xfrm>
            <a:custGeom>
              <a:rect b="b" l="l" r="r" t="t"/>
              <a:pathLst>
                <a:path extrusionOk="0" h="1949" w="1002">
                  <a:moveTo>
                    <a:pt x="1002" y="1"/>
                  </a:moveTo>
                  <a:cubicBezTo>
                    <a:pt x="735" y="601"/>
                    <a:pt x="401" y="1202"/>
                    <a:pt x="1" y="1735"/>
                  </a:cubicBezTo>
                  <a:cubicBezTo>
                    <a:pt x="185" y="1873"/>
                    <a:pt x="417" y="1948"/>
                    <a:pt x="653" y="1948"/>
                  </a:cubicBezTo>
                  <a:cubicBezTo>
                    <a:pt x="759" y="1948"/>
                    <a:pt x="865" y="1933"/>
                    <a:pt x="968" y="1902"/>
                  </a:cubicBezTo>
                  <a:lnTo>
                    <a:pt x="10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g151f531a617_1_346"/>
            <p:cNvSpPr/>
            <p:nvPr/>
          </p:nvSpPr>
          <p:spPr>
            <a:xfrm>
              <a:off x="4484200" y="1784475"/>
              <a:ext cx="43425" cy="14025"/>
            </a:xfrm>
            <a:custGeom>
              <a:rect b="b" l="l" r="r" t="t"/>
              <a:pathLst>
                <a:path extrusionOk="0" h="561" w="1737">
                  <a:moveTo>
                    <a:pt x="662" y="1"/>
                  </a:moveTo>
                  <a:cubicBezTo>
                    <a:pt x="481" y="1"/>
                    <a:pt x="301" y="31"/>
                    <a:pt x="134" y="90"/>
                  </a:cubicBezTo>
                  <a:cubicBezTo>
                    <a:pt x="34" y="124"/>
                    <a:pt x="1" y="224"/>
                    <a:pt x="34" y="290"/>
                  </a:cubicBezTo>
                  <a:cubicBezTo>
                    <a:pt x="34" y="357"/>
                    <a:pt x="101" y="391"/>
                    <a:pt x="168" y="391"/>
                  </a:cubicBezTo>
                  <a:lnTo>
                    <a:pt x="234" y="391"/>
                  </a:lnTo>
                  <a:cubicBezTo>
                    <a:pt x="376" y="339"/>
                    <a:pt x="527" y="313"/>
                    <a:pt x="680" y="313"/>
                  </a:cubicBezTo>
                  <a:cubicBezTo>
                    <a:pt x="925" y="313"/>
                    <a:pt x="1176" y="380"/>
                    <a:pt x="1402" y="524"/>
                  </a:cubicBezTo>
                  <a:cubicBezTo>
                    <a:pt x="1434" y="550"/>
                    <a:pt x="1467" y="561"/>
                    <a:pt x="1499" y="561"/>
                  </a:cubicBezTo>
                  <a:cubicBezTo>
                    <a:pt x="1632" y="561"/>
                    <a:pt x="1736" y="371"/>
                    <a:pt x="1602" y="290"/>
                  </a:cubicBezTo>
                  <a:cubicBezTo>
                    <a:pt x="1323" y="97"/>
                    <a:pt x="989" y="1"/>
                    <a:pt x="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g151f531a617_1_346"/>
            <p:cNvSpPr/>
            <p:nvPr/>
          </p:nvSpPr>
          <p:spPr>
            <a:xfrm>
              <a:off x="4534100" y="1910975"/>
              <a:ext cx="212825" cy="229925"/>
            </a:xfrm>
            <a:custGeom>
              <a:rect b="b" l="l" r="r" t="t"/>
              <a:pathLst>
                <a:path extrusionOk="0" h="9197" w="8513">
                  <a:moveTo>
                    <a:pt x="6477" y="1"/>
                  </a:moveTo>
                  <a:lnTo>
                    <a:pt x="2908" y="3436"/>
                  </a:lnTo>
                  <a:cubicBezTo>
                    <a:pt x="3442" y="4937"/>
                    <a:pt x="3675" y="6539"/>
                    <a:pt x="1507" y="7373"/>
                  </a:cubicBezTo>
                  <a:cubicBezTo>
                    <a:pt x="1507" y="7373"/>
                    <a:pt x="0" y="9197"/>
                    <a:pt x="2542" y="9197"/>
                  </a:cubicBezTo>
                  <a:cubicBezTo>
                    <a:pt x="2855" y="9197"/>
                    <a:pt x="3229" y="9169"/>
                    <a:pt x="3675" y="9107"/>
                  </a:cubicBezTo>
                  <a:cubicBezTo>
                    <a:pt x="7378" y="8640"/>
                    <a:pt x="8512" y="6505"/>
                    <a:pt x="8512" y="6505"/>
                  </a:cubicBezTo>
                  <a:cubicBezTo>
                    <a:pt x="6978" y="5371"/>
                    <a:pt x="6311" y="2035"/>
                    <a:pt x="6477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g151f531a617_1_346"/>
            <p:cNvSpPr/>
            <p:nvPr/>
          </p:nvSpPr>
          <p:spPr>
            <a:xfrm>
              <a:off x="4133125" y="2180325"/>
              <a:ext cx="378625" cy="543750"/>
            </a:xfrm>
            <a:custGeom>
              <a:rect b="b" l="l" r="r" t="t"/>
              <a:pathLst>
                <a:path extrusionOk="0" h="21750" w="15145">
                  <a:moveTo>
                    <a:pt x="11475" y="1"/>
                  </a:moveTo>
                  <a:cubicBezTo>
                    <a:pt x="11008" y="1936"/>
                    <a:pt x="10475" y="3970"/>
                    <a:pt x="9907" y="5939"/>
                  </a:cubicBezTo>
                  <a:cubicBezTo>
                    <a:pt x="9607" y="6906"/>
                    <a:pt x="9340" y="7873"/>
                    <a:pt x="9007" y="8841"/>
                  </a:cubicBezTo>
                  <a:cubicBezTo>
                    <a:pt x="8673" y="9808"/>
                    <a:pt x="8340" y="10775"/>
                    <a:pt x="7973" y="11743"/>
                  </a:cubicBezTo>
                  <a:lnTo>
                    <a:pt x="7839" y="12076"/>
                  </a:lnTo>
                  <a:lnTo>
                    <a:pt x="7739" y="12310"/>
                  </a:lnTo>
                  <a:cubicBezTo>
                    <a:pt x="7673" y="12510"/>
                    <a:pt x="7572" y="12677"/>
                    <a:pt x="7472" y="12843"/>
                  </a:cubicBezTo>
                  <a:cubicBezTo>
                    <a:pt x="7206" y="13210"/>
                    <a:pt x="6939" y="13577"/>
                    <a:pt x="6638" y="13944"/>
                  </a:cubicBezTo>
                  <a:cubicBezTo>
                    <a:pt x="6005" y="14678"/>
                    <a:pt x="5338" y="15412"/>
                    <a:pt x="4604" y="16112"/>
                  </a:cubicBezTo>
                  <a:cubicBezTo>
                    <a:pt x="3136" y="17513"/>
                    <a:pt x="1568" y="18881"/>
                    <a:pt x="0" y="20215"/>
                  </a:cubicBezTo>
                  <a:lnTo>
                    <a:pt x="1001" y="21750"/>
                  </a:lnTo>
                  <a:cubicBezTo>
                    <a:pt x="2902" y="20749"/>
                    <a:pt x="4737" y="19582"/>
                    <a:pt x="6472" y="18247"/>
                  </a:cubicBezTo>
                  <a:cubicBezTo>
                    <a:pt x="7339" y="17580"/>
                    <a:pt x="8206" y="16846"/>
                    <a:pt x="8973" y="16079"/>
                  </a:cubicBezTo>
                  <a:cubicBezTo>
                    <a:pt x="9407" y="15645"/>
                    <a:pt x="9807" y="15212"/>
                    <a:pt x="10174" y="14711"/>
                  </a:cubicBezTo>
                  <a:cubicBezTo>
                    <a:pt x="10374" y="14445"/>
                    <a:pt x="10541" y="14178"/>
                    <a:pt x="10708" y="13878"/>
                  </a:cubicBezTo>
                  <a:cubicBezTo>
                    <a:pt x="10808" y="13744"/>
                    <a:pt x="10875" y="13577"/>
                    <a:pt x="10942" y="13411"/>
                  </a:cubicBezTo>
                  <a:lnTo>
                    <a:pt x="11142" y="13044"/>
                  </a:lnTo>
                  <a:cubicBezTo>
                    <a:pt x="12042" y="11076"/>
                    <a:pt x="12810" y="9041"/>
                    <a:pt x="13477" y="6973"/>
                  </a:cubicBezTo>
                  <a:cubicBezTo>
                    <a:pt x="14144" y="4938"/>
                    <a:pt x="14711" y="2836"/>
                    <a:pt x="15145" y="735"/>
                  </a:cubicBezTo>
                  <a:lnTo>
                    <a:pt x="11475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g151f531a617_1_346"/>
            <p:cNvSpPr/>
            <p:nvPr/>
          </p:nvSpPr>
          <p:spPr>
            <a:xfrm>
              <a:off x="4091425" y="2680425"/>
              <a:ext cx="75925" cy="71175"/>
            </a:xfrm>
            <a:custGeom>
              <a:rect b="b" l="l" r="r" t="t"/>
              <a:pathLst>
                <a:path extrusionOk="0" h="2847" w="3037">
                  <a:moveTo>
                    <a:pt x="2013" y="1"/>
                  </a:moveTo>
                  <a:cubicBezTo>
                    <a:pt x="1013" y="1"/>
                    <a:pt x="1" y="1212"/>
                    <a:pt x="1" y="1212"/>
                  </a:cubicBezTo>
                  <a:lnTo>
                    <a:pt x="935" y="2847"/>
                  </a:lnTo>
                  <a:lnTo>
                    <a:pt x="2869" y="1612"/>
                  </a:lnTo>
                  <a:lnTo>
                    <a:pt x="3036" y="578"/>
                  </a:lnTo>
                  <a:cubicBezTo>
                    <a:pt x="2728" y="156"/>
                    <a:pt x="2371" y="1"/>
                    <a:pt x="20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g151f531a617_1_346"/>
            <p:cNvSpPr/>
            <p:nvPr/>
          </p:nvSpPr>
          <p:spPr>
            <a:xfrm>
              <a:off x="4085600" y="2674850"/>
              <a:ext cx="65050" cy="30050"/>
            </a:xfrm>
            <a:custGeom>
              <a:rect b="b" l="l" r="r" t="t"/>
              <a:pathLst>
                <a:path extrusionOk="0" h="1202" w="2602">
                  <a:moveTo>
                    <a:pt x="1501" y="1"/>
                  </a:moveTo>
                  <a:lnTo>
                    <a:pt x="300" y="234"/>
                  </a:lnTo>
                  <a:lnTo>
                    <a:pt x="0" y="601"/>
                  </a:lnTo>
                  <a:lnTo>
                    <a:pt x="767" y="701"/>
                  </a:lnTo>
                  <a:lnTo>
                    <a:pt x="1001" y="1035"/>
                  </a:lnTo>
                  <a:lnTo>
                    <a:pt x="1268" y="1202"/>
                  </a:lnTo>
                  <a:lnTo>
                    <a:pt x="2602" y="134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g151f531a617_1_346"/>
            <p:cNvSpPr/>
            <p:nvPr/>
          </p:nvSpPr>
          <p:spPr>
            <a:xfrm>
              <a:off x="4041400" y="2711550"/>
              <a:ext cx="73400" cy="44225"/>
            </a:xfrm>
            <a:custGeom>
              <a:rect b="b" l="l" r="r" t="t"/>
              <a:pathLst>
                <a:path extrusionOk="0" h="1769" w="2936">
                  <a:moveTo>
                    <a:pt x="2002" y="0"/>
                  </a:moveTo>
                  <a:lnTo>
                    <a:pt x="0" y="934"/>
                  </a:lnTo>
                  <a:lnTo>
                    <a:pt x="1034" y="1768"/>
                  </a:lnTo>
                  <a:lnTo>
                    <a:pt x="2936" y="1635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g151f531a617_1_346"/>
            <p:cNvSpPr/>
            <p:nvPr/>
          </p:nvSpPr>
          <p:spPr>
            <a:xfrm>
              <a:off x="4737725" y="4291850"/>
              <a:ext cx="109275" cy="199325"/>
            </a:xfrm>
            <a:custGeom>
              <a:rect b="b" l="l" r="r" t="t"/>
              <a:pathLst>
                <a:path extrusionOk="0" h="7973" w="4371">
                  <a:moveTo>
                    <a:pt x="3369" y="0"/>
                  </a:moveTo>
                  <a:lnTo>
                    <a:pt x="0" y="267"/>
                  </a:lnTo>
                  <a:lnTo>
                    <a:pt x="1001" y="7973"/>
                  </a:lnTo>
                  <a:lnTo>
                    <a:pt x="4370" y="7739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985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g151f531a617_1_346"/>
            <p:cNvSpPr/>
            <p:nvPr/>
          </p:nvSpPr>
          <p:spPr>
            <a:xfrm>
              <a:off x="5191375" y="4088375"/>
              <a:ext cx="193500" cy="196000"/>
            </a:xfrm>
            <a:custGeom>
              <a:rect b="b" l="l" r="r" t="t"/>
              <a:pathLst>
                <a:path extrusionOk="0" h="7840" w="7740">
                  <a:moveTo>
                    <a:pt x="2903" y="0"/>
                  </a:moveTo>
                  <a:lnTo>
                    <a:pt x="1" y="1768"/>
                  </a:lnTo>
                  <a:lnTo>
                    <a:pt x="4837" y="7839"/>
                  </a:lnTo>
                  <a:lnTo>
                    <a:pt x="7739" y="603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g151f531a617_1_346"/>
            <p:cNvSpPr/>
            <p:nvPr/>
          </p:nvSpPr>
          <p:spPr>
            <a:xfrm>
              <a:off x="5241550" y="4199075"/>
              <a:ext cx="191700" cy="211275"/>
            </a:xfrm>
            <a:custGeom>
              <a:rect b="b" l="l" r="r" t="t"/>
              <a:pathLst>
                <a:path extrusionOk="0" h="8451" w="7668">
                  <a:moveTo>
                    <a:pt x="4899" y="0"/>
                  </a:moveTo>
                  <a:cubicBezTo>
                    <a:pt x="4840" y="0"/>
                    <a:pt x="4782" y="25"/>
                    <a:pt x="4732" y="75"/>
                  </a:cubicBezTo>
                  <a:lnTo>
                    <a:pt x="1963" y="2744"/>
                  </a:lnTo>
                  <a:cubicBezTo>
                    <a:pt x="1796" y="2877"/>
                    <a:pt x="1696" y="3078"/>
                    <a:pt x="1663" y="3278"/>
                  </a:cubicBezTo>
                  <a:cubicBezTo>
                    <a:pt x="1529" y="4445"/>
                    <a:pt x="1763" y="5279"/>
                    <a:pt x="229" y="7547"/>
                  </a:cubicBezTo>
                  <a:cubicBezTo>
                    <a:pt x="0" y="7890"/>
                    <a:pt x="396" y="8450"/>
                    <a:pt x="1000" y="8450"/>
                  </a:cubicBezTo>
                  <a:cubicBezTo>
                    <a:pt x="1280" y="8450"/>
                    <a:pt x="1603" y="8331"/>
                    <a:pt x="1930" y="8014"/>
                  </a:cubicBezTo>
                  <a:cubicBezTo>
                    <a:pt x="2964" y="7014"/>
                    <a:pt x="3965" y="5880"/>
                    <a:pt x="4732" y="5146"/>
                  </a:cubicBezTo>
                  <a:cubicBezTo>
                    <a:pt x="5933" y="3978"/>
                    <a:pt x="6466" y="3611"/>
                    <a:pt x="7434" y="2677"/>
                  </a:cubicBezTo>
                  <a:cubicBezTo>
                    <a:pt x="7667" y="2477"/>
                    <a:pt x="7667" y="2077"/>
                    <a:pt x="7434" y="1877"/>
                  </a:cubicBezTo>
                  <a:lnTo>
                    <a:pt x="5065" y="75"/>
                  </a:lnTo>
                  <a:cubicBezTo>
                    <a:pt x="5015" y="25"/>
                    <a:pt x="4957" y="0"/>
                    <a:pt x="4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151f531a617_1_346"/>
            <p:cNvSpPr/>
            <p:nvPr/>
          </p:nvSpPr>
          <p:spPr>
            <a:xfrm>
              <a:off x="4615975" y="4479475"/>
              <a:ext cx="256025" cy="95100"/>
            </a:xfrm>
            <a:custGeom>
              <a:rect b="b" l="l" r="r" t="t"/>
              <a:pathLst>
                <a:path extrusionOk="0" h="3804" w="10241">
                  <a:moveTo>
                    <a:pt x="5638" y="1"/>
                  </a:moveTo>
                  <a:cubicBezTo>
                    <a:pt x="5437" y="1"/>
                    <a:pt x="5237" y="67"/>
                    <a:pt x="5104" y="201"/>
                  </a:cubicBezTo>
                  <a:cubicBezTo>
                    <a:pt x="4237" y="935"/>
                    <a:pt x="3202" y="1735"/>
                    <a:pt x="567" y="2302"/>
                  </a:cubicBezTo>
                  <a:cubicBezTo>
                    <a:pt x="0" y="2436"/>
                    <a:pt x="100" y="3804"/>
                    <a:pt x="1535" y="3804"/>
                  </a:cubicBezTo>
                  <a:cubicBezTo>
                    <a:pt x="2936" y="3804"/>
                    <a:pt x="5037" y="3703"/>
                    <a:pt x="6071" y="3703"/>
                  </a:cubicBezTo>
                  <a:cubicBezTo>
                    <a:pt x="7739" y="3703"/>
                    <a:pt x="8373" y="3804"/>
                    <a:pt x="9707" y="3804"/>
                  </a:cubicBezTo>
                  <a:cubicBezTo>
                    <a:pt x="10007" y="3804"/>
                    <a:pt x="10241" y="3537"/>
                    <a:pt x="10207" y="3203"/>
                  </a:cubicBezTo>
                  <a:lnTo>
                    <a:pt x="9707" y="234"/>
                  </a:lnTo>
                  <a:cubicBezTo>
                    <a:pt x="9674" y="101"/>
                    <a:pt x="9574" y="1"/>
                    <a:pt x="9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151f531a617_1_346"/>
            <p:cNvSpPr/>
            <p:nvPr/>
          </p:nvSpPr>
          <p:spPr>
            <a:xfrm>
              <a:off x="4737725" y="4291850"/>
              <a:ext cx="96750" cy="113425"/>
            </a:xfrm>
            <a:custGeom>
              <a:rect b="b" l="l" r="r" t="t"/>
              <a:pathLst>
                <a:path extrusionOk="0" h="4537" w="3870">
                  <a:moveTo>
                    <a:pt x="3369" y="0"/>
                  </a:moveTo>
                  <a:lnTo>
                    <a:pt x="0" y="267"/>
                  </a:lnTo>
                  <a:lnTo>
                    <a:pt x="534" y="4537"/>
                  </a:lnTo>
                  <a:lnTo>
                    <a:pt x="3870" y="4003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783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151f531a617_1_346"/>
            <p:cNvSpPr/>
            <p:nvPr/>
          </p:nvSpPr>
          <p:spPr>
            <a:xfrm>
              <a:off x="5191375" y="4088375"/>
              <a:ext cx="124275" cy="106750"/>
            </a:xfrm>
            <a:custGeom>
              <a:rect b="b" l="l" r="r" t="t"/>
              <a:pathLst>
                <a:path extrusionOk="0" h="4270" w="4971">
                  <a:moveTo>
                    <a:pt x="2903" y="0"/>
                  </a:moveTo>
                  <a:lnTo>
                    <a:pt x="1" y="1768"/>
                  </a:lnTo>
                  <a:lnTo>
                    <a:pt x="2002" y="4270"/>
                  </a:lnTo>
                  <a:lnTo>
                    <a:pt x="4971" y="2569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783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g151f531a617_1_346"/>
            <p:cNvSpPr/>
            <p:nvPr/>
          </p:nvSpPr>
          <p:spPr>
            <a:xfrm>
              <a:off x="4416650" y="2064425"/>
              <a:ext cx="476200" cy="561250"/>
            </a:xfrm>
            <a:custGeom>
              <a:rect b="b" l="l" r="r" t="t"/>
              <a:pathLst>
                <a:path extrusionOk="0" h="22450" w="19048">
                  <a:moveTo>
                    <a:pt x="14978" y="0"/>
                  </a:moveTo>
                  <a:cubicBezTo>
                    <a:pt x="14545" y="34"/>
                    <a:pt x="14144" y="34"/>
                    <a:pt x="13711" y="67"/>
                  </a:cubicBezTo>
                  <a:lnTo>
                    <a:pt x="13310" y="100"/>
                  </a:lnTo>
                  <a:cubicBezTo>
                    <a:pt x="10975" y="301"/>
                    <a:pt x="9107" y="601"/>
                    <a:pt x="7106" y="934"/>
                  </a:cubicBezTo>
                  <a:cubicBezTo>
                    <a:pt x="5938" y="1201"/>
                    <a:pt x="5738" y="1268"/>
                    <a:pt x="4871" y="1501"/>
                  </a:cubicBezTo>
                  <a:lnTo>
                    <a:pt x="4671" y="1568"/>
                  </a:lnTo>
                  <a:cubicBezTo>
                    <a:pt x="3603" y="1935"/>
                    <a:pt x="2569" y="2335"/>
                    <a:pt x="1535" y="2836"/>
                  </a:cubicBezTo>
                  <a:cubicBezTo>
                    <a:pt x="1535" y="2836"/>
                    <a:pt x="1" y="3336"/>
                    <a:pt x="5271" y="22450"/>
                  </a:cubicBezTo>
                  <a:lnTo>
                    <a:pt x="18881" y="20615"/>
                  </a:lnTo>
                  <a:cubicBezTo>
                    <a:pt x="18147" y="15478"/>
                    <a:pt x="17747" y="12176"/>
                    <a:pt x="18914" y="2068"/>
                  </a:cubicBezTo>
                  <a:cubicBezTo>
                    <a:pt x="19048" y="968"/>
                    <a:pt x="18180" y="34"/>
                    <a:pt x="17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151f531a617_1_346"/>
            <p:cNvSpPr/>
            <p:nvPr/>
          </p:nvSpPr>
          <p:spPr>
            <a:xfrm>
              <a:off x="4455850" y="2227000"/>
              <a:ext cx="66750" cy="200200"/>
            </a:xfrm>
            <a:custGeom>
              <a:rect b="b" l="l" r="r" t="t"/>
              <a:pathLst>
                <a:path extrusionOk="0" h="8008" w="2670">
                  <a:moveTo>
                    <a:pt x="115" y="0"/>
                  </a:moveTo>
                  <a:cubicBezTo>
                    <a:pt x="77" y="0"/>
                    <a:pt x="39" y="1"/>
                    <a:pt x="1" y="2"/>
                  </a:cubicBezTo>
                  <a:cubicBezTo>
                    <a:pt x="267" y="1770"/>
                    <a:pt x="734" y="4272"/>
                    <a:pt x="1668" y="8008"/>
                  </a:cubicBezTo>
                  <a:cubicBezTo>
                    <a:pt x="2402" y="6173"/>
                    <a:pt x="2669" y="4138"/>
                    <a:pt x="2402" y="2170"/>
                  </a:cubicBezTo>
                  <a:cubicBezTo>
                    <a:pt x="2145" y="435"/>
                    <a:pt x="1115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g151f531a617_1_346"/>
            <p:cNvSpPr/>
            <p:nvPr/>
          </p:nvSpPr>
          <p:spPr>
            <a:xfrm>
              <a:off x="4347450" y="2131550"/>
              <a:ext cx="204325" cy="274800"/>
            </a:xfrm>
            <a:custGeom>
              <a:rect b="b" l="l" r="r" t="t"/>
              <a:pathLst>
                <a:path extrusionOk="0" h="10992" w="8173">
                  <a:moveTo>
                    <a:pt x="4744" y="0"/>
                  </a:moveTo>
                  <a:cubicBezTo>
                    <a:pt x="4638" y="0"/>
                    <a:pt x="4535" y="27"/>
                    <a:pt x="4437" y="84"/>
                  </a:cubicBezTo>
                  <a:cubicBezTo>
                    <a:pt x="2102" y="1418"/>
                    <a:pt x="467" y="4587"/>
                    <a:pt x="0" y="6455"/>
                  </a:cubicBezTo>
                  <a:lnTo>
                    <a:pt x="4970" y="10992"/>
                  </a:lnTo>
                  <a:cubicBezTo>
                    <a:pt x="4970" y="10992"/>
                    <a:pt x="8173" y="4821"/>
                    <a:pt x="7339" y="3153"/>
                  </a:cubicBezTo>
                  <a:cubicBezTo>
                    <a:pt x="6570" y="1616"/>
                    <a:pt x="5566" y="0"/>
                    <a:pt x="4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151f531a617_1_346"/>
            <p:cNvSpPr/>
            <p:nvPr/>
          </p:nvSpPr>
          <p:spPr>
            <a:xfrm>
              <a:off x="4473375" y="1696650"/>
              <a:ext cx="257225" cy="319450"/>
            </a:xfrm>
            <a:custGeom>
              <a:rect b="b" l="l" r="r" t="t"/>
              <a:pathLst>
                <a:path extrusionOk="0" h="12778" w="10289">
                  <a:moveTo>
                    <a:pt x="5633" y="1"/>
                  </a:moveTo>
                  <a:cubicBezTo>
                    <a:pt x="5030" y="1"/>
                    <a:pt x="4410" y="127"/>
                    <a:pt x="3803" y="401"/>
                  </a:cubicBezTo>
                  <a:cubicBezTo>
                    <a:pt x="500" y="1735"/>
                    <a:pt x="0" y="6706"/>
                    <a:pt x="667" y="9674"/>
                  </a:cubicBezTo>
                  <a:cubicBezTo>
                    <a:pt x="1132" y="11654"/>
                    <a:pt x="2796" y="12778"/>
                    <a:pt x="4614" y="12778"/>
                  </a:cubicBezTo>
                  <a:cubicBezTo>
                    <a:pt x="5798" y="12778"/>
                    <a:pt x="7047" y="12301"/>
                    <a:pt x="8073" y="11276"/>
                  </a:cubicBezTo>
                  <a:cubicBezTo>
                    <a:pt x="9774" y="9574"/>
                    <a:pt x="9807" y="8173"/>
                    <a:pt x="10074" y="4838"/>
                  </a:cubicBezTo>
                  <a:cubicBezTo>
                    <a:pt x="10289" y="2128"/>
                    <a:pt x="8108" y="1"/>
                    <a:pt x="563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151f531a617_1_346"/>
            <p:cNvSpPr/>
            <p:nvPr/>
          </p:nvSpPr>
          <p:spPr>
            <a:xfrm>
              <a:off x="4481050" y="1626925"/>
              <a:ext cx="411800" cy="433100"/>
            </a:xfrm>
            <a:custGeom>
              <a:rect b="b" l="l" r="r" t="t"/>
              <a:pathLst>
                <a:path extrusionOk="0" h="17324" w="16472">
                  <a:moveTo>
                    <a:pt x="7341" y="1"/>
                  </a:moveTo>
                  <a:cubicBezTo>
                    <a:pt x="5499" y="1"/>
                    <a:pt x="3826" y="600"/>
                    <a:pt x="3429" y="1489"/>
                  </a:cubicBezTo>
                  <a:cubicBezTo>
                    <a:pt x="3095" y="1268"/>
                    <a:pt x="2753" y="1168"/>
                    <a:pt x="2425" y="1168"/>
                  </a:cubicBezTo>
                  <a:cubicBezTo>
                    <a:pt x="1114" y="1168"/>
                    <a:pt x="0" y="2758"/>
                    <a:pt x="294" y="4624"/>
                  </a:cubicBezTo>
                  <a:cubicBezTo>
                    <a:pt x="594" y="6426"/>
                    <a:pt x="3229" y="7793"/>
                    <a:pt x="2895" y="8961"/>
                  </a:cubicBezTo>
                  <a:cubicBezTo>
                    <a:pt x="2228" y="11363"/>
                    <a:pt x="4296" y="8661"/>
                    <a:pt x="2595" y="13364"/>
                  </a:cubicBezTo>
                  <a:cubicBezTo>
                    <a:pt x="1566" y="16252"/>
                    <a:pt x="5303" y="17323"/>
                    <a:pt x="9061" y="17323"/>
                  </a:cubicBezTo>
                  <a:cubicBezTo>
                    <a:pt x="12248" y="17323"/>
                    <a:pt x="15450" y="16552"/>
                    <a:pt x="15771" y="15466"/>
                  </a:cubicBezTo>
                  <a:cubicBezTo>
                    <a:pt x="16472" y="13097"/>
                    <a:pt x="13703" y="13397"/>
                    <a:pt x="14771" y="11963"/>
                  </a:cubicBezTo>
                  <a:cubicBezTo>
                    <a:pt x="16205" y="10128"/>
                    <a:pt x="15871" y="9161"/>
                    <a:pt x="13603" y="7627"/>
                  </a:cubicBezTo>
                  <a:cubicBezTo>
                    <a:pt x="10701" y="5692"/>
                    <a:pt x="14237" y="3390"/>
                    <a:pt x="11368" y="1189"/>
                  </a:cubicBezTo>
                  <a:cubicBezTo>
                    <a:pt x="10256" y="351"/>
                    <a:pt x="8749" y="1"/>
                    <a:pt x="7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g151f531a617_1_346"/>
            <p:cNvSpPr/>
            <p:nvPr/>
          </p:nvSpPr>
          <p:spPr>
            <a:xfrm>
              <a:off x="4523400" y="1824925"/>
              <a:ext cx="50050" cy="73200"/>
            </a:xfrm>
            <a:custGeom>
              <a:rect b="b" l="l" r="r" t="t"/>
              <a:pathLst>
                <a:path extrusionOk="0" h="2928" w="2002">
                  <a:moveTo>
                    <a:pt x="1380" y="1"/>
                  </a:moveTo>
                  <a:cubicBezTo>
                    <a:pt x="1198" y="1"/>
                    <a:pt x="988" y="75"/>
                    <a:pt x="768" y="240"/>
                  </a:cubicBezTo>
                  <a:cubicBezTo>
                    <a:pt x="134" y="707"/>
                    <a:pt x="1" y="1775"/>
                    <a:pt x="134" y="2342"/>
                  </a:cubicBezTo>
                  <a:cubicBezTo>
                    <a:pt x="208" y="2711"/>
                    <a:pt x="425" y="2927"/>
                    <a:pt x="695" y="2927"/>
                  </a:cubicBezTo>
                  <a:cubicBezTo>
                    <a:pt x="912" y="2927"/>
                    <a:pt x="1164" y="2788"/>
                    <a:pt x="1402" y="2475"/>
                  </a:cubicBezTo>
                  <a:cubicBezTo>
                    <a:pt x="1768" y="1975"/>
                    <a:pt x="1969" y="1408"/>
                    <a:pt x="2002" y="774"/>
                  </a:cubicBezTo>
                  <a:cubicBezTo>
                    <a:pt x="2002" y="305"/>
                    <a:pt x="1748" y="1"/>
                    <a:pt x="138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g151f531a617_1_346"/>
            <p:cNvSpPr/>
            <p:nvPr/>
          </p:nvSpPr>
          <p:spPr>
            <a:xfrm>
              <a:off x="4759400" y="1659125"/>
              <a:ext cx="123450" cy="270225"/>
            </a:xfrm>
            <a:custGeom>
              <a:rect b="b" l="l" r="r" t="t"/>
              <a:pathLst>
                <a:path extrusionOk="0" h="10809" w="4938">
                  <a:moveTo>
                    <a:pt x="101" y="1"/>
                  </a:moveTo>
                  <a:cubicBezTo>
                    <a:pt x="67" y="1"/>
                    <a:pt x="34" y="1"/>
                    <a:pt x="34" y="34"/>
                  </a:cubicBezTo>
                  <a:cubicBezTo>
                    <a:pt x="1" y="67"/>
                    <a:pt x="34" y="101"/>
                    <a:pt x="67" y="101"/>
                  </a:cubicBezTo>
                  <a:cubicBezTo>
                    <a:pt x="1602" y="1001"/>
                    <a:pt x="1468" y="2102"/>
                    <a:pt x="1335" y="3136"/>
                  </a:cubicBezTo>
                  <a:cubicBezTo>
                    <a:pt x="1235" y="4170"/>
                    <a:pt x="1101" y="5271"/>
                    <a:pt x="2669" y="6072"/>
                  </a:cubicBezTo>
                  <a:cubicBezTo>
                    <a:pt x="4003" y="6739"/>
                    <a:pt x="4804" y="7706"/>
                    <a:pt x="4837" y="8707"/>
                  </a:cubicBezTo>
                  <a:cubicBezTo>
                    <a:pt x="4871" y="9441"/>
                    <a:pt x="4370" y="10175"/>
                    <a:pt x="3470" y="10708"/>
                  </a:cubicBezTo>
                  <a:cubicBezTo>
                    <a:pt x="3403" y="10742"/>
                    <a:pt x="3436" y="10808"/>
                    <a:pt x="3503" y="10808"/>
                  </a:cubicBezTo>
                  <a:cubicBezTo>
                    <a:pt x="4437" y="10275"/>
                    <a:pt x="4937" y="9541"/>
                    <a:pt x="4937" y="8707"/>
                  </a:cubicBezTo>
                  <a:cubicBezTo>
                    <a:pt x="4904" y="7673"/>
                    <a:pt x="4070" y="6672"/>
                    <a:pt x="2703" y="5972"/>
                  </a:cubicBezTo>
                  <a:cubicBezTo>
                    <a:pt x="1235" y="5204"/>
                    <a:pt x="1335" y="4237"/>
                    <a:pt x="1468" y="3170"/>
                  </a:cubicBezTo>
                  <a:cubicBezTo>
                    <a:pt x="1602" y="2069"/>
                    <a:pt x="1735" y="935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g151f531a617_1_346"/>
            <p:cNvSpPr/>
            <p:nvPr/>
          </p:nvSpPr>
          <p:spPr>
            <a:xfrm>
              <a:off x="4638475" y="2579800"/>
              <a:ext cx="678025" cy="1606175"/>
            </a:xfrm>
            <a:custGeom>
              <a:rect b="b" l="l" r="r" t="t"/>
              <a:pathLst>
                <a:path extrusionOk="0" h="64247" w="27121">
                  <a:moveTo>
                    <a:pt x="10041" y="0"/>
                  </a:moveTo>
                  <a:lnTo>
                    <a:pt x="1" y="1368"/>
                  </a:lnTo>
                  <a:cubicBezTo>
                    <a:pt x="1" y="1368"/>
                    <a:pt x="5271" y="23717"/>
                    <a:pt x="7773" y="36560"/>
                  </a:cubicBezTo>
                  <a:cubicBezTo>
                    <a:pt x="10375" y="50103"/>
                    <a:pt x="22884" y="64246"/>
                    <a:pt x="22884" y="64246"/>
                  </a:cubicBezTo>
                  <a:lnTo>
                    <a:pt x="27120" y="61878"/>
                  </a:lnTo>
                  <a:cubicBezTo>
                    <a:pt x="27120" y="61878"/>
                    <a:pt x="19248" y="48968"/>
                    <a:pt x="16713" y="36326"/>
                  </a:cubicBezTo>
                  <a:cubicBezTo>
                    <a:pt x="11509" y="10641"/>
                    <a:pt x="15045" y="5471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g151f531a617_1_346"/>
            <p:cNvSpPr/>
            <p:nvPr/>
          </p:nvSpPr>
          <p:spPr>
            <a:xfrm>
              <a:off x="5164700" y="4082525"/>
              <a:ext cx="167625" cy="112600"/>
            </a:xfrm>
            <a:custGeom>
              <a:rect b="b" l="l" r="r" t="t"/>
              <a:pathLst>
                <a:path extrusionOk="0" h="4504" w="6705">
                  <a:moveTo>
                    <a:pt x="5938" y="1"/>
                  </a:moveTo>
                  <a:lnTo>
                    <a:pt x="0" y="2736"/>
                  </a:lnTo>
                  <a:lnTo>
                    <a:pt x="1401" y="4504"/>
                  </a:lnTo>
                  <a:lnTo>
                    <a:pt x="6705" y="1569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g151f531a617_1_346"/>
            <p:cNvSpPr/>
            <p:nvPr/>
          </p:nvSpPr>
          <p:spPr>
            <a:xfrm>
              <a:off x="4664325" y="2719625"/>
              <a:ext cx="146800" cy="564850"/>
            </a:xfrm>
            <a:custGeom>
              <a:rect b="b" l="l" r="r" t="t"/>
              <a:pathLst>
                <a:path extrusionOk="0" h="22594" w="5872">
                  <a:moveTo>
                    <a:pt x="512" y="1"/>
                  </a:moveTo>
                  <a:cubicBezTo>
                    <a:pt x="323" y="1"/>
                    <a:pt x="154" y="60"/>
                    <a:pt x="1" y="178"/>
                  </a:cubicBezTo>
                  <a:cubicBezTo>
                    <a:pt x="1202" y="5415"/>
                    <a:pt x="3270" y="14455"/>
                    <a:pt x="5004" y="22594"/>
                  </a:cubicBezTo>
                  <a:cubicBezTo>
                    <a:pt x="5438" y="16890"/>
                    <a:pt x="5872" y="4181"/>
                    <a:pt x="1769" y="611"/>
                  </a:cubicBezTo>
                  <a:cubicBezTo>
                    <a:pt x="1272" y="201"/>
                    <a:pt x="859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g151f531a617_1_346"/>
            <p:cNvSpPr/>
            <p:nvPr/>
          </p:nvSpPr>
          <p:spPr>
            <a:xfrm>
              <a:off x="5253100" y="4277325"/>
              <a:ext cx="40875" cy="28725"/>
            </a:xfrm>
            <a:custGeom>
              <a:rect b="b" l="l" r="r" t="t"/>
              <a:pathLst>
                <a:path extrusionOk="0" h="1149" w="1635">
                  <a:moveTo>
                    <a:pt x="1368" y="214"/>
                  </a:moveTo>
                  <a:cubicBezTo>
                    <a:pt x="1034" y="715"/>
                    <a:pt x="701" y="1015"/>
                    <a:pt x="467" y="1015"/>
                  </a:cubicBezTo>
                  <a:cubicBezTo>
                    <a:pt x="367" y="1015"/>
                    <a:pt x="267" y="948"/>
                    <a:pt x="200" y="882"/>
                  </a:cubicBezTo>
                  <a:cubicBezTo>
                    <a:pt x="167" y="848"/>
                    <a:pt x="167" y="782"/>
                    <a:pt x="200" y="748"/>
                  </a:cubicBezTo>
                  <a:cubicBezTo>
                    <a:pt x="267" y="548"/>
                    <a:pt x="901" y="315"/>
                    <a:pt x="1368" y="214"/>
                  </a:cubicBezTo>
                  <a:close/>
                  <a:moveTo>
                    <a:pt x="1564" y="1"/>
                  </a:moveTo>
                  <a:cubicBezTo>
                    <a:pt x="1554" y="1"/>
                    <a:pt x="1544" y="5"/>
                    <a:pt x="1534" y="14"/>
                  </a:cubicBezTo>
                  <a:cubicBezTo>
                    <a:pt x="1401" y="14"/>
                    <a:pt x="200" y="281"/>
                    <a:pt x="33" y="681"/>
                  </a:cubicBezTo>
                  <a:cubicBezTo>
                    <a:pt x="0" y="782"/>
                    <a:pt x="33" y="882"/>
                    <a:pt x="67" y="948"/>
                  </a:cubicBezTo>
                  <a:cubicBezTo>
                    <a:pt x="133" y="1048"/>
                    <a:pt x="234" y="1115"/>
                    <a:pt x="334" y="1148"/>
                  </a:cubicBezTo>
                  <a:lnTo>
                    <a:pt x="467" y="1148"/>
                  </a:lnTo>
                  <a:cubicBezTo>
                    <a:pt x="867" y="1148"/>
                    <a:pt x="1368" y="515"/>
                    <a:pt x="1635" y="114"/>
                  </a:cubicBezTo>
                  <a:cubicBezTo>
                    <a:pt x="1635" y="81"/>
                    <a:pt x="1635" y="48"/>
                    <a:pt x="1635" y="48"/>
                  </a:cubicBezTo>
                  <a:cubicBezTo>
                    <a:pt x="1611" y="24"/>
                    <a:pt x="1587" y="1"/>
                    <a:pt x="1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g151f531a617_1_346"/>
            <p:cNvSpPr/>
            <p:nvPr/>
          </p:nvSpPr>
          <p:spPr>
            <a:xfrm>
              <a:off x="4494225" y="2592300"/>
              <a:ext cx="358600" cy="1786300"/>
            </a:xfrm>
            <a:custGeom>
              <a:rect b="b" l="l" r="r" t="t"/>
              <a:pathLst>
                <a:path extrusionOk="0" h="71452" w="14344">
                  <a:moveTo>
                    <a:pt x="12342" y="0"/>
                  </a:moveTo>
                  <a:lnTo>
                    <a:pt x="2368" y="1335"/>
                  </a:lnTo>
                  <a:cubicBezTo>
                    <a:pt x="2368" y="1335"/>
                    <a:pt x="0" y="27887"/>
                    <a:pt x="1268" y="38028"/>
                  </a:cubicBezTo>
                  <a:cubicBezTo>
                    <a:pt x="2635" y="48535"/>
                    <a:pt x="9507" y="71452"/>
                    <a:pt x="9507" y="71452"/>
                  </a:cubicBezTo>
                  <a:lnTo>
                    <a:pt x="14344" y="70818"/>
                  </a:lnTo>
                  <a:cubicBezTo>
                    <a:pt x="14344" y="70818"/>
                    <a:pt x="10407" y="48135"/>
                    <a:pt x="9707" y="37694"/>
                  </a:cubicBezTo>
                  <a:cubicBezTo>
                    <a:pt x="8940" y="26319"/>
                    <a:pt x="12342" y="1"/>
                    <a:pt x="12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g151f531a617_1_346"/>
            <p:cNvSpPr/>
            <p:nvPr/>
          </p:nvSpPr>
          <p:spPr>
            <a:xfrm>
              <a:off x="4688525" y="4312700"/>
              <a:ext cx="191000" cy="73400"/>
            </a:xfrm>
            <a:custGeom>
              <a:rect b="b" l="l" r="r" t="t"/>
              <a:pathLst>
                <a:path extrusionOk="0" h="2936" w="7640">
                  <a:moveTo>
                    <a:pt x="7506" y="0"/>
                  </a:moveTo>
                  <a:lnTo>
                    <a:pt x="0" y="734"/>
                  </a:lnTo>
                  <a:lnTo>
                    <a:pt x="701" y="2936"/>
                  </a:lnTo>
                  <a:lnTo>
                    <a:pt x="7639" y="2035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g151f531a617_1_346"/>
            <p:cNvSpPr/>
            <p:nvPr/>
          </p:nvSpPr>
          <p:spPr>
            <a:xfrm>
              <a:off x="5253100" y="4260975"/>
              <a:ext cx="40875" cy="21400"/>
            </a:xfrm>
            <a:custGeom>
              <a:rect b="b" l="l" r="r" t="t"/>
              <a:pathLst>
                <a:path extrusionOk="0" h="856" w="1635">
                  <a:moveTo>
                    <a:pt x="434" y="168"/>
                  </a:moveTo>
                  <a:cubicBezTo>
                    <a:pt x="801" y="235"/>
                    <a:pt x="1134" y="435"/>
                    <a:pt x="1401" y="702"/>
                  </a:cubicBezTo>
                  <a:cubicBezTo>
                    <a:pt x="1346" y="706"/>
                    <a:pt x="1288" y="708"/>
                    <a:pt x="1228" y="708"/>
                  </a:cubicBezTo>
                  <a:cubicBezTo>
                    <a:pt x="814" y="708"/>
                    <a:pt x="317" y="610"/>
                    <a:pt x="200" y="435"/>
                  </a:cubicBezTo>
                  <a:cubicBezTo>
                    <a:pt x="200" y="401"/>
                    <a:pt x="167" y="335"/>
                    <a:pt x="234" y="268"/>
                  </a:cubicBezTo>
                  <a:cubicBezTo>
                    <a:pt x="300" y="201"/>
                    <a:pt x="367" y="168"/>
                    <a:pt x="434" y="168"/>
                  </a:cubicBezTo>
                  <a:close/>
                  <a:moveTo>
                    <a:pt x="469" y="0"/>
                  </a:moveTo>
                  <a:cubicBezTo>
                    <a:pt x="457" y="0"/>
                    <a:pt x="445" y="0"/>
                    <a:pt x="434" y="1"/>
                  </a:cubicBezTo>
                  <a:cubicBezTo>
                    <a:pt x="300" y="1"/>
                    <a:pt x="200" y="68"/>
                    <a:pt x="100" y="168"/>
                  </a:cubicBezTo>
                  <a:cubicBezTo>
                    <a:pt x="33" y="268"/>
                    <a:pt x="0" y="401"/>
                    <a:pt x="67" y="502"/>
                  </a:cubicBezTo>
                  <a:cubicBezTo>
                    <a:pt x="200" y="635"/>
                    <a:pt x="334" y="735"/>
                    <a:pt x="534" y="768"/>
                  </a:cubicBezTo>
                  <a:cubicBezTo>
                    <a:pt x="745" y="832"/>
                    <a:pt x="970" y="855"/>
                    <a:pt x="1191" y="855"/>
                  </a:cubicBezTo>
                  <a:cubicBezTo>
                    <a:pt x="1319" y="855"/>
                    <a:pt x="1446" y="847"/>
                    <a:pt x="1568" y="835"/>
                  </a:cubicBezTo>
                  <a:cubicBezTo>
                    <a:pt x="1601" y="802"/>
                    <a:pt x="1635" y="802"/>
                    <a:pt x="1635" y="768"/>
                  </a:cubicBezTo>
                  <a:cubicBezTo>
                    <a:pt x="1635" y="735"/>
                    <a:pt x="1635" y="702"/>
                    <a:pt x="1601" y="702"/>
                  </a:cubicBezTo>
                  <a:cubicBezTo>
                    <a:pt x="1601" y="669"/>
                    <a:pt x="965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151f531a617_1_346"/>
            <p:cNvSpPr/>
            <p:nvPr/>
          </p:nvSpPr>
          <p:spPr>
            <a:xfrm>
              <a:off x="4701025" y="4472450"/>
              <a:ext cx="53400" cy="21450"/>
            </a:xfrm>
            <a:custGeom>
              <a:rect b="b" l="l" r="r" t="t"/>
              <a:pathLst>
                <a:path extrusionOk="0" h="858" w="2136">
                  <a:moveTo>
                    <a:pt x="370" y="160"/>
                  </a:moveTo>
                  <a:cubicBezTo>
                    <a:pt x="689" y="160"/>
                    <a:pt x="1318" y="388"/>
                    <a:pt x="1802" y="615"/>
                  </a:cubicBezTo>
                  <a:cubicBezTo>
                    <a:pt x="1482" y="671"/>
                    <a:pt x="1202" y="698"/>
                    <a:pt x="968" y="698"/>
                  </a:cubicBezTo>
                  <a:cubicBezTo>
                    <a:pt x="641" y="698"/>
                    <a:pt x="404" y="646"/>
                    <a:pt x="267" y="549"/>
                  </a:cubicBezTo>
                  <a:cubicBezTo>
                    <a:pt x="201" y="482"/>
                    <a:pt x="167" y="382"/>
                    <a:pt x="167" y="282"/>
                  </a:cubicBezTo>
                  <a:cubicBezTo>
                    <a:pt x="167" y="248"/>
                    <a:pt x="201" y="215"/>
                    <a:pt x="234" y="182"/>
                  </a:cubicBezTo>
                  <a:cubicBezTo>
                    <a:pt x="268" y="167"/>
                    <a:pt x="314" y="160"/>
                    <a:pt x="370" y="160"/>
                  </a:cubicBezTo>
                  <a:close/>
                  <a:moveTo>
                    <a:pt x="367" y="1"/>
                  </a:moveTo>
                  <a:cubicBezTo>
                    <a:pt x="275" y="1"/>
                    <a:pt x="196" y="15"/>
                    <a:pt x="134" y="48"/>
                  </a:cubicBezTo>
                  <a:cubicBezTo>
                    <a:pt x="67" y="82"/>
                    <a:pt x="34" y="182"/>
                    <a:pt x="34" y="282"/>
                  </a:cubicBezTo>
                  <a:cubicBezTo>
                    <a:pt x="1" y="415"/>
                    <a:pt x="67" y="549"/>
                    <a:pt x="167" y="649"/>
                  </a:cubicBezTo>
                  <a:cubicBezTo>
                    <a:pt x="390" y="788"/>
                    <a:pt x="612" y="857"/>
                    <a:pt x="854" y="857"/>
                  </a:cubicBezTo>
                  <a:cubicBezTo>
                    <a:pt x="902" y="857"/>
                    <a:pt x="951" y="854"/>
                    <a:pt x="1001" y="849"/>
                  </a:cubicBezTo>
                  <a:cubicBezTo>
                    <a:pt x="1368" y="849"/>
                    <a:pt x="1702" y="815"/>
                    <a:pt x="2069" y="749"/>
                  </a:cubicBezTo>
                  <a:cubicBezTo>
                    <a:pt x="2069" y="749"/>
                    <a:pt x="2102" y="715"/>
                    <a:pt x="2102" y="682"/>
                  </a:cubicBezTo>
                  <a:cubicBezTo>
                    <a:pt x="2135" y="649"/>
                    <a:pt x="2102" y="615"/>
                    <a:pt x="2069" y="582"/>
                  </a:cubicBezTo>
                  <a:cubicBezTo>
                    <a:pt x="1926" y="525"/>
                    <a:pt x="923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g151f531a617_1_346"/>
            <p:cNvSpPr/>
            <p:nvPr/>
          </p:nvSpPr>
          <p:spPr>
            <a:xfrm>
              <a:off x="4720200" y="4453625"/>
              <a:ext cx="33400" cy="37550"/>
            </a:xfrm>
            <a:custGeom>
              <a:rect b="b" l="l" r="r" t="t"/>
              <a:pathLst>
                <a:path extrusionOk="0" h="1502" w="1336">
                  <a:moveTo>
                    <a:pt x="434" y="134"/>
                  </a:moveTo>
                  <a:cubicBezTo>
                    <a:pt x="935" y="134"/>
                    <a:pt x="1102" y="935"/>
                    <a:pt x="1168" y="1268"/>
                  </a:cubicBezTo>
                  <a:cubicBezTo>
                    <a:pt x="768" y="1035"/>
                    <a:pt x="201" y="434"/>
                    <a:pt x="234" y="234"/>
                  </a:cubicBezTo>
                  <a:cubicBezTo>
                    <a:pt x="234" y="201"/>
                    <a:pt x="234" y="167"/>
                    <a:pt x="401" y="134"/>
                  </a:cubicBezTo>
                  <a:close/>
                  <a:moveTo>
                    <a:pt x="368" y="1"/>
                  </a:moveTo>
                  <a:cubicBezTo>
                    <a:pt x="168" y="1"/>
                    <a:pt x="101" y="134"/>
                    <a:pt x="68" y="201"/>
                  </a:cubicBezTo>
                  <a:cubicBezTo>
                    <a:pt x="1" y="601"/>
                    <a:pt x="835" y="1335"/>
                    <a:pt x="1235" y="1502"/>
                  </a:cubicBezTo>
                  <a:lnTo>
                    <a:pt x="1335" y="1502"/>
                  </a:lnTo>
                  <a:cubicBezTo>
                    <a:pt x="1335" y="1468"/>
                    <a:pt x="1335" y="1468"/>
                    <a:pt x="1335" y="1435"/>
                  </a:cubicBezTo>
                  <a:cubicBezTo>
                    <a:pt x="1335" y="1368"/>
                    <a:pt x="1202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g151f531a617_1_346"/>
            <p:cNvSpPr/>
            <p:nvPr/>
          </p:nvSpPr>
          <p:spPr>
            <a:xfrm>
              <a:off x="4535900" y="2557775"/>
              <a:ext cx="376125" cy="83750"/>
            </a:xfrm>
            <a:custGeom>
              <a:rect b="b" l="l" r="r" t="t"/>
              <a:pathLst>
                <a:path extrusionOk="0" h="3350" w="15045">
                  <a:moveTo>
                    <a:pt x="14070" y="1"/>
                  </a:moveTo>
                  <a:cubicBezTo>
                    <a:pt x="14049" y="1"/>
                    <a:pt x="14029" y="5"/>
                    <a:pt x="14011" y="14"/>
                  </a:cubicBezTo>
                  <a:lnTo>
                    <a:pt x="201" y="1848"/>
                  </a:lnTo>
                  <a:cubicBezTo>
                    <a:pt x="68" y="1882"/>
                    <a:pt x="1" y="1948"/>
                    <a:pt x="1" y="2049"/>
                  </a:cubicBezTo>
                  <a:lnTo>
                    <a:pt x="234" y="3216"/>
                  </a:lnTo>
                  <a:cubicBezTo>
                    <a:pt x="268" y="3316"/>
                    <a:pt x="368" y="3349"/>
                    <a:pt x="501" y="3349"/>
                  </a:cubicBezTo>
                  <a:lnTo>
                    <a:pt x="14778" y="1415"/>
                  </a:lnTo>
                  <a:cubicBezTo>
                    <a:pt x="14945" y="1381"/>
                    <a:pt x="15045" y="1281"/>
                    <a:pt x="14978" y="1215"/>
                  </a:cubicBezTo>
                  <a:lnTo>
                    <a:pt x="14244" y="80"/>
                  </a:lnTo>
                  <a:cubicBezTo>
                    <a:pt x="14196" y="32"/>
                    <a:pt x="14129" y="1"/>
                    <a:pt x="14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g151f531a617_1_346"/>
            <p:cNvSpPr/>
            <p:nvPr/>
          </p:nvSpPr>
          <p:spPr>
            <a:xfrm>
              <a:off x="4535900" y="2557775"/>
              <a:ext cx="376125" cy="83750"/>
            </a:xfrm>
            <a:custGeom>
              <a:rect b="b" l="l" r="r" t="t"/>
              <a:pathLst>
                <a:path extrusionOk="0" h="3350" w="15045">
                  <a:moveTo>
                    <a:pt x="14070" y="1"/>
                  </a:moveTo>
                  <a:cubicBezTo>
                    <a:pt x="14049" y="1"/>
                    <a:pt x="14029" y="5"/>
                    <a:pt x="14011" y="14"/>
                  </a:cubicBezTo>
                  <a:lnTo>
                    <a:pt x="201" y="1848"/>
                  </a:lnTo>
                  <a:cubicBezTo>
                    <a:pt x="68" y="1882"/>
                    <a:pt x="1" y="1948"/>
                    <a:pt x="1" y="2049"/>
                  </a:cubicBezTo>
                  <a:lnTo>
                    <a:pt x="234" y="3216"/>
                  </a:lnTo>
                  <a:cubicBezTo>
                    <a:pt x="268" y="3316"/>
                    <a:pt x="368" y="3349"/>
                    <a:pt x="501" y="3349"/>
                  </a:cubicBezTo>
                  <a:lnTo>
                    <a:pt x="14778" y="1415"/>
                  </a:lnTo>
                  <a:cubicBezTo>
                    <a:pt x="14945" y="1381"/>
                    <a:pt x="15045" y="1281"/>
                    <a:pt x="14978" y="1215"/>
                  </a:cubicBezTo>
                  <a:lnTo>
                    <a:pt x="14244" y="80"/>
                  </a:lnTo>
                  <a:cubicBezTo>
                    <a:pt x="14196" y="32"/>
                    <a:pt x="14129" y="1"/>
                    <a:pt x="14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g151f531a617_1_346"/>
            <p:cNvSpPr/>
            <p:nvPr/>
          </p:nvSpPr>
          <p:spPr>
            <a:xfrm>
              <a:off x="4836950" y="2560275"/>
              <a:ext cx="25050" cy="44550"/>
            </a:xfrm>
            <a:custGeom>
              <a:rect b="b" l="l" r="r" t="t"/>
              <a:pathLst>
                <a:path extrusionOk="0" h="1782" w="1002">
                  <a:moveTo>
                    <a:pt x="559" y="1"/>
                  </a:moveTo>
                  <a:cubicBezTo>
                    <a:pt x="539" y="1"/>
                    <a:pt x="519" y="5"/>
                    <a:pt x="501" y="14"/>
                  </a:cubicBezTo>
                  <a:lnTo>
                    <a:pt x="134" y="47"/>
                  </a:lnTo>
                  <a:cubicBezTo>
                    <a:pt x="68" y="47"/>
                    <a:pt x="1" y="114"/>
                    <a:pt x="34" y="147"/>
                  </a:cubicBezTo>
                  <a:lnTo>
                    <a:pt x="368" y="1715"/>
                  </a:lnTo>
                  <a:cubicBezTo>
                    <a:pt x="368" y="1715"/>
                    <a:pt x="434" y="1782"/>
                    <a:pt x="501" y="1782"/>
                  </a:cubicBezTo>
                  <a:lnTo>
                    <a:pt x="868" y="1715"/>
                  </a:lnTo>
                  <a:cubicBezTo>
                    <a:pt x="968" y="1715"/>
                    <a:pt x="1002" y="1648"/>
                    <a:pt x="1002" y="1615"/>
                  </a:cubicBezTo>
                  <a:lnTo>
                    <a:pt x="668" y="81"/>
                  </a:lnTo>
                  <a:cubicBezTo>
                    <a:pt x="668" y="32"/>
                    <a:pt x="614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g151f531a617_1_346"/>
            <p:cNvSpPr/>
            <p:nvPr/>
          </p:nvSpPr>
          <p:spPr>
            <a:xfrm>
              <a:off x="4603450" y="2591475"/>
              <a:ext cx="25050" cy="44200"/>
            </a:xfrm>
            <a:custGeom>
              <a:rect b="b" l="l" r="r" t="t"/>
              <a:pathLst>
                <a:path extrusionOk="0" h="1768" w="1002">
                  <a:moveTo>
                    <a:pt x="501" y="0"/>
                  </a:moveTo>
                  <a:lnTo>
                    <a:pt x="134" y="67"/>
                  </a:lnTo>
                  <a:cubicBezTo>
                    <a:pt x="68" y="67"/>
                    <a:pt x="1" y="100"/>
                    <a:pt x="34" y="167"/>
                  </a:cubicBezTo>
                  <a:lnTo>
                    <a:pt x="368" y="1701"/>
                  </a:lnTo>
                  <a:cubicBezTo>
                    <a:pt x="368" y="1768"/>
                    <a:pt x="434" y="1768"/>
                    <a:pt x="535" y="1768"/>
                  </a:cubicBezTo>
                  <a:lnTo>
                    <a:pt x="901" y="1735"/>
                  </a:lnTo>
                  <a:cubicBezTo>
                    <a:pt x="968" y="1735"/>
                    <a:pt x="1002" y="1668"/>
                    <a:pt x="1002" y="1635"/>
                  </a:cubicBezTo>
                  <a:lnTo>
                    <a:pt x="668" y="67"/>
                  </a:lnTo>
                  <a:cubicBezTo>
                    <a:pt x="668" y="33"/>
                    <a:pt x="601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3" name="Google Shape;1173;g151f531a617_1_346"/>
          <p:cNvSpPr txBox="1"/>
          <p:nvPr>
            <p:ph idx="2" type="title"/>
          </p:nvPr>
        </p:nvSpPr>
        <p:spPr>
          <a:xfrm>
            <a:off x="4800600" y="3878775"/>
            <a:ext cx="434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1174" name="Google Shape;1174;g151f531a617_1_346"/>
          <p:cNvSpPr txBox="1"/>
          <p:nvPr>
            <p:ph type="title"/>
          </p:nvPr>
        </p:nvSpPr>
        <p:spPr>
          <a:xfrm>
            <a:off x="4293808" y="465600"/>
            <a:ext cx="3191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1175" name="Google Shape;1175;g151f531a617_1_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g151f531a617_1_346"/>
          <p:cNvSpPr txBox="1"/>
          <p:nvPr/>
        </p:nvSpPr>
        <p:spPr>
          <a:xfrm>
            <a:off x="2382523" y="1927163"/>
            <a:ext cx="184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" sz="5000" u="none" cap="none" strike="noStrik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R</a:t>
            </a:r>
            <a:endParaRPr b="0" i="0" sz="5000" u="none" cap="none" strike="noStrike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49988c29bf_0_248"/>
          <p:cNvSpPr/>
          <p:nvPr/>
        </p:nvSpPr>
        <p:spPr>
          <a:xfrm>
            <a:off x="6305705" y="1522938"/>
            <a:ext cx="1084200" cy="10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g149988c29bf_0_248"/>
          <p:cNvSpPr/>
          <p:nvPr/>
        </p:nvSpPr>
        <p:spPr>
          <a:xfrm>
            <a:off x="1379955" y="1522938"/>
            <a:ext cx="1084200" cy="10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g149988c29bf_0_248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EDA</a:t>
            </a:r>
            <a:endParaRPr>
              <a:solidFill>
                <a:srgbClr val="007FE0"/>
              </a:solidFill>
            </a:endParaRPr>
          </a:p>
        </p:txBody>
      </p:sp>
      <p:grpSp>
        <p:nvGrpSpPr>
          <p:cNvPr id="1184" name="Google Shape;1184;g149988c29bf_0_248"/>
          <p:cNvGrpSpPr/>
          <p:nvPr/>
        </p:nvGrpSpPr>
        <p:grpSpPr>
          <a:xfrm>
            <a:off x="3803180" y="1522938"/>
            <a:ext cx="1084200" cy="1084200"/>
            <a:chOff x="913230" y="3520188"/>
            <a:chExt cx="1084200" cy="1084200"/>
          </a:xfrm>
        </p:grpSpPr>
        <p:sp>
          <p:nvSpPr>
            <p:cNvPr id="1185" name="Google Shape;1185;g149988c29bf_0_248"/>
            <p:cNvSpPr/>
            <p:nvPr/>
          </p:nvSpPr>
          <p:spPr>
            <a:xfrm>
              <a:off x="913230" y="3520188"/>
              <a:ext cx="1084200" cy="1084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6" name="Google Shape;1186;g149988c29bf_0_248"/>
            <p:cNvGrpSpPr/>
            <p:nvPr/>
          </p:nvGrpSpPr>
          <p:grpSpPr>
            <a:xfrm>
              <a:off x="1103804" y="3796355"/>
              <a:ext cx="703026" cy="531887"/>
              <a:chOff x="1190625" y="873375"/>
              <a:chExt cx="5219200" cy="3948675"/>
            </a:xfrm>
          </p:grpSpPr>
          <p:sp>
            <p:nvSpPr>
              <p:cNvPr id="1187" name="Google Shape;1187;g149988c29bf_0_248"/>
              <p:cNvSpPr/>
              <p:nvPr/>
            </p:nvSpPr>
            <p:spPr>
              <a:xfrm>
                <a:off x="1190625" y="3332100"/>
                <a:ext cx="5219200" cy="1489950"/>
              </a:xfrm>
              <a:custGeom>
                <a:rect b="b" l="l" r="r" t="t"/>
                <a:pathLst>
                  <a:path extrusionOk="0" h="59598" w="208768">
                    <a:moveTo>
                      <a:pt x="6948" y="1"/>
                    </a:moveTo>
                    <a:cubicBezTo>
                      <a:pt x="3132" y="1"/>
                      <a:pt x="0" y="3100"/>
                      <a:pt x="0" y="6949"/>
                    </a:cubicBezTo>
                    <a:lnTo>
                      <a:pt x="0" y="52649"/>
                    </a:lnTo>
                    <a:cubicBezTo>
                      <a:pt x="0" y="56466"/>
                      <a:pt x="3132" y="59597"/>
                      <a:pt x="6948" y="59597"/>
                    </a:cubicBezTo>
                    <a:lnTo>
                      <a:pt x="201819" y="59597"/>
                    </a:lnTo>
                    <a:cubicBezTo>
                      <a:pt x="205636" y="59597"/>
                      <a:pt x="208767" y="56466"/>
                      <a:pt x="208767" y="52649"/>
                    </a:cubicBezTo>
                    <a:lnTo>
                      <a:pt x="208767" y="6949"/>
                    </a:lnTo>
                    <a:cubicBezTo>
                      <a:pt x="208767" y="3100"/>
                      <a:pt x="205636" y="1"/>
                      <a:pt x="201819" y="1"/>
                    </a:cubicBezTo>
                    <a:lnTo>
                      <a:pt x="140885" y="1"/>
                    </a:lnTo>
                    <a:cubicBezTo>
                      <a:pt x="139222" y="1"/>
                      <a:pt x="137591" y="588"/>
                      <a:pt x="136318" y="1664"/>
                    </a:cubicBezTo>
                    <a:cubicBezTo>
                      <a:pt x="127446" y="9330"/>
                      <a:pt x="116127" y="13538"/>
                      <a:pt x="104384" y="13538"/>
                    </a:cubicBezTo>
                    <a:cubicBezTo>
                      <a:pt x="92640" y="13538"/>
                      <a:pt x="81321" y="9330"/>
                      <a:pt x="72449" y="1664"/>
                    </a:cubicBezTo>
                    <a:cubicBezTo>
                      <a:pt x="71177" y="588"/>
                      <a:pt x="69546" y="1"/>
                      <a:pt x="67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g149988c29bf_0_248"/>
              <p:cNvSpPr/>
              <p:nvPr/>
            </p:nvSpPr>
            <p:spPr>
              <a:xfrm>
                <a:off x="3800200" y="3332100"/>
                <a:ext cx="2609625" cy="1489950"/>
              </a:xfrm>
              <a:custGeom>
                <a:rect b="b" l="l" r="r" t="t"/>
                <a:pathLst>
                  <a:path extrusionOk="0" h="59598" w="104385">
                    <a:moveTo>
                      <a:pt x="36502" y="1"/>
                    </a:moveTo>
                    <a:cubicBezTo>
                      <a:pt x="34839" y="1"/>
                      <a:pt x="33208" y="588"/>
                      <a:pt x="31935" y="1664"/>
                    </a:cubicBezTo>
                    <a:cubicBezTo>
                      <a:pt x="23063" y="9330"/>
                      <a:pt x="11744" y="13538"/>
                      <a:pt x="1" y="13538"/>
                    </a:cubicBezTo>
                    <a:lnTo>
                      <a:pt x="1" y="59597"/>
                    </a:lnTo>
                    <a:lnTo>
                      <a:pt x="97436" y="59597"/>
                    </a:lnTo>
                    <a:cubicBezTo>
                      <a:pt x="101253" y="59597"/>
                      <a:pt x="104384" y="56466"/>
                      <a:pt x="104384" y="52649"/>
                    </a:cubicBezTo>
                    <a:lnTo>
                      <a:pt x="104384" y="6949"/>
                    </a:lnTo>
                    <a:cubicBezTo>
                      <a:pt x="104384" y="3100"/>
                      <a:pt x="101253" y="1"/>
                      <a:pt x="97436" y="1"/>
                    </a:cubicBez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g149988c29bf_0_248"/>
              <p:cNvSpPr/>
              <p:nvPr/>
            </p:nvSpPr>
            <p:spPr>
              <a:xfrm>
                <a:off x="4477075" y="1212625"/>
                <a:ext cx="1932750" cy="2466900"/>
              </a:xfrm>
              <a:custGeom>
                <a:rect b="b" l="l" r="r" t="t"/>
                <a:pathLst>
                  <a:path extrusionOk="0" h="98676" w="77310">
                    <a:moveTo>
                      <a:pt x="9427" y="1"/>
                    </a:moveTo>
                    <a:cubicBezTo>
                      <a:pt x="2968" y="1"/>
                      <a:pt x="0" y="8025"/>
                      <a:pt x="4860" y="12201"/>
                    </a:cubicBezTo>
                    <a:cubicBezTo>
                      <a:pt x="15592" y="21465"/>
                      <a:pt x="21790" y="34871"/>
                      <a:pt x="21888" y="48996"/>
                    </a:cubicBezTo>
                    <a:cubicBezTo>
                      <a:pt x="21986" y="63120"/>
                      <a:pt x="15984" y="76625"/>
                      <a:pt x="5415" y="85987"/>
                    </a:cubicBezTo>
                    <a:cubicBezTo>
                      <a:pt x="2936" y="88140"/>
                      <a:pt x="1729" y="90978"/>
                      <a:pt x="2903" y="94142"/>
                    </a:cubicBezTo>
                    <a:cubicBezTo>
                      <a:pt x="3882" y="96849"/>
                      <a:pt x="6491" y="98676"/>
                      <a:pt x="9427" y="98676"/>
                    </a:cubicBezTo>
                    <a:lnTo>
                      <a:pt x="70361" y="98676"/>
                    </a:lnTo>
                    <a:cubicBezTo>
                      <a:pt x="74178" y="98676"/>
                      <a:pt x="77309" y="95577"/>
                      <a:pt x="77309" y="91728"/>
                    </a:cubicBezTo>
                    <a:lnTo>
                      <a:pt x="77309" y="6949"/>
                    </a:lnTo>
                    <a:cubicBezTo>
                      <a:pt x="77309" y="3100"/>
                      <a:pt x="74178" y="1"/>
                      <a:pt x="70361" y="1"/>
                    </a:cubicBez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g149988c29bf_0_248"/>
              <p:cNvSpPr/>
              <p:nvPr/>
            </p:nvSpPr>
            <p:spPr>
              <a:xfrm>
                <a:off x="1190625" y="1212625"/>
                <a:ext cx="1932750" cy="2466900"/>
              </a:xfrm>
              <a:custGeom>
                <a:rect b="b" l="l" r="r" t="t"/>
                <a:pathLst>
                  <a:path extrusionOk="0" h="98676" w="77310">
                    <a:moveTo>
                      <a:pt x="6948" y="1"/>
                    </a:moveTo>
                    <a:cubicBezTo>
                      <a:pt x="3132" y="1"/>
                      <a:pt x="0" y="3100"/>
                      <a:pt x="0" y="6949"/>
                    </a:cubicBezTo>
                    <a:lnTo>
                      <a:pt x="0" y="91728"/>
                    </a:lnTo>
                    <a:cubicBezTo>
                      <a:pt x="0" y="95577"/>
                      <a:pt x="3132" y="98676"/>
                      <a:pt x="6948" y="98676"/>
                    </a:cubicBezTo>
                    <a:lnTo>
                      <a:pt x="67882" y="98676"/>
                    </a:lnTo>
                    <a:cubicBezTo>
                      <a:pt x="70818" y="98676"/>
                      <a:pt x="73427" y="96849"/>
                      <a:pt x="74406" y="94142"/>
                    </a:cubicBezTo>
                    <a:cubicBezTo>
                      <a:pt x="75417" y="91402"/>
                      <a:pt x="74634" y="88303"/>
                      <a:pt x="72416" y="86411"/>
                    </a:cubicBezTo>
                    <a:cubicBezTo>
                      <a:pt x="61913" y="77506"/>
                      <a:pt x="55291" y="63740"/>
                      <a:pt x="55421" y="48996"/>
                    </a:cubicBezTo>
                    <a:cubicBezTo>
                      <a:pt x="55519" y="34871"/>
                      <a:pt x="61717" y="21465"/>
                      <a:pt x="72449" y="12201"/>
                    </a:cubicBezTo>
                    <a:cubicBezTo>
                      <a:pt x="77309" y="8025"/>
                      <a:pt x="74308" y="1"/>
                      <a:pt x="678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g149988c29bf_0_248"/>
              <p:cNvSpPr/>
              <p:nvPr/>
            </p:nvSpPr>
            <p:spPr>
              <a:xfrm>
                <a:off x="2221400" y="873375"/>
                <a:ext cx="3157625" cy="3145400"/>
              </a:xfrm>
              <a:custGeom>
                <a:rect b="b" l="l" r="r" t="t"/>
                <a:pathLst>
                  <a:path extrusionOk="0" h="125816" w="126305">
                    <a:moveTo>
                      <a:pt x="63153" y="1"/>
                    </a:moveTo>
                    <a:cubicBezTo>
                      <a:pt x="28543" y="1"/>
                      <a:pt x="490" y="27989"/>
                      <a:pt x="261" y="62468"/>
                    </a:cubicBezTo>
                    <a:cubicBezTo>
                      <a:pt x="1" y="97371"/>
                      <a:pt x="28282" y="125816"/>
                      <a:pt x="63153" y="125816"/>
                    </a:cubicBezTo>
                    <a:cubicBezTo>
                      <a:pt x="98056" y="125816"/>
                      <a:pt x="126305" y="97306"/>
                      <a:pt x="126044" y="62468"/>
                    </a:cubicBezTo>
                    <a:cubicBezTo>
                      <a:pt x="125815" y="27923"/>
                      <a:pt x="97697" y="1"/>
                      <a:pt x="631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g149988c29bf_0_248"/>
              <p:cNvSpPr/>
              <p:nvPr/>
            </p:nvSpPr>
            <p:spPr>
              <a:xfrm>
                <a:off x="3800200" y="873375"/>
                <a:ext cx="1578825" cy="3145400"/>
              </a:xfrm>
              <a:custGeom>
                <a:rect b="b" l="l" r="r" t="t"/>
                <a:pathLst>
                  <a:path extrusionOk="0" h="125816" w="63153">
                    <a:moveTo>
                      <a:pt x="1" y="1"/>
                    </a:moveTo>
                    <a:lnTo>
                      <a:pt x="1" y="125816"/>
                    </a:lnTo>
                    <a:cubicBezTo>
                      <a:pt x="34904" y="125816"/>
                      <a:pt x="63153" y="97306"/>
                      <a:pt x="62892" y="62468"/>
                    </a:cubicBezTo>
                    <a:cubicBezTo>
                      <a:pt x="62663" y="27923"/>
                      <a:pt x="34545" y="1"/>
                      <a:pt x="1" y="1"/>
                    </a:cubicBez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g149988c29bf_0_248"/>
              <p:cNvSpPr/>
              <p:nvPr/>
            </p:nvSpPr>
            <p:spPr>
              <a:xfrm>
                <a:off x="3186950" y="1548825"/>
                <a:ext cx="1204500" cy="818100"/>
              </a:xfrm>
              <a:custGeom>
                <a:rect b="b" l="l" r="r" t="t"/>
                <a:pathLst>
                  <a:path extrusionOk="0" h="32724" w="48180">
                    <a:moveTo>
                      <a:pt x="19238" y="0"/>
                    </a:moveTo>
                    <a:cubicBezTo>
                      <a:pt x="17678" y="0"/>
                      <a:pt x="16107" y="521"/>
                      <a:pt x="14810" y="1590"/>
                    </a:cubicBezTo>
                    <a:lnTo>
                      <a:pt x="3426" y="10985"/>
                    </a:lnTo>
                    <a:cubicBezTo>
                      <a:pt x="131" y="13692"/>
                      <a:pt x="0" y="18912"/>
                      <a:pt x="3426" y="21717"/>
                    </a:cubicBezTo>
                    <a:lnTo>
                      <a:pt x="14810" y="31111"/>
                    </a:lnTo>
                    <a:cubicBezTo>
                      <a:pt x="16176" y="32234"/>
                      <a:pt x="17695" y="32724"/>
                      <a:pt x="19167" y="32724"/>
                    </a:cubicBezTo>
                    <a:cubicBezTo>
                      <a:pt x="23598" y="32724"/>
                      <a:pt x="27607" y="28286"/>
                      <a:pt x="25770" y="23315"/>
                    </a:cubicBezTo>
                    <a:lnTo>
                      <a:pt x="41199" y="23315"/>
                    </a:lnTo>
                    <a:cubicBezTo>
                      <a:pt x="45048" y="23315"/>
                      <a:pt x="48180" y="20184"/>
                      <a:pt x="48180" y="16367"/>
                    </a:cubicBezTo>
                    <a:cubicBezTo>
                      <a:pt x="48180" y="12518"/>
                      <a:pt x="45048" y="9387"/>
                      <a:pt x="41199" y="9387"/>
                    </a:cubicBezTo>
                    <a:lnTo>
                      <a:pt x="25770" y="9387"/>
                    </a:lnTo>
                    <a:cubicBezTo>
                      <a:pt x="26586" y="7136"/>
                      <a:pt x="26259" y="4526"/>
                      <a:pt x="24596" y="2536"/>
                    </a:cubicBezTo>
                    <a:cubicBezTo>
                      <a:pt x="23237" y="865"/>
                      <a:pt x="21247" y="0"/>
                      <a:pt x="192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g149988c29bf_0_248"/>
              <p:cNvSpPr/>
              <p:nvPr/>
            </p:nvSpPr>
            <p:spPr>
              <a:xfrm>
                <a:off x="3208975" y="2525800"/>
                <a:ext cx="1203700" cy="817725"/>
              </a:xfrm>
              <a:custGeom>
                <a:rect b="b" l="l" r="r" t="t"/>
                <a:pathLst>
                  <a:path extrusionOk="0" h="32709" w="48148">
                    <a:moveTo>
                      <a:pt x="28942" y="0"/>
                    </a:moveTo>
                    <a:cubicBezTo>
                      <a:pt x="26933" y="0"/>
                      <a:pt x="24943" y="865"/>
                      <a:pt x="23584" y="2536"/>
                    </a:cubicBezTo>
                    <a:cubicBezTo>
                      <a:pt x="21921" y="4526"/>
                      <a:pt x="21595" y="7135"/>
                      <a:pt x="22410" y="9386"/>
                    </a:cubicBezTo>
                    <a:lnTo>
                      <a:pt x="6981" y="9386"/>
                    </a:lnTo>
                    <a:cubicBezTo>
                      <a:pt x="3132" y="9386"/>
                      <a:pt x="0" y="12485"/>
                      <a:pt x="0" y="16334"/>
                    </a:cubicBezTo>
                    <a:cubicBezTo>
                      <a:pt x="0" y="20183"/>
                      <a:pt x="3132" y="23282"/>
                      <a:pt x="6981" y="23282"/>
                    </a:cubicBezTo>
                    <a:lnTo>
                      <a:pt x="22410" y="23282"/>
                    </a:lnTo>
                    <a:cubicBezTo>
                      <a:pt x="20576" y="28271"/>
                      <a:pt x="24571" y="32709"/>
                      <a:pt x="28995" y="32709"/>
                    </a:cubicBezTo>
                    <a:cubicBezTo>
                      <a:pt x="30473" y="32709"/>
                      <a:pt x="31998" y="32214"/>
                      <a:pt x="33370" y="31078"/>
                    </a:cubicBezTo>
                    <a:lnTo>
                      <a:pt x="44755" y="21717"/>
                    </a:lnTo>
                    <a:cubicBezTo>
                      <a:pt x="48147" y="18911"/>
                      <a:pt x="48082" y="13725"/>
                      <a:pt x="44755" y="10952"/>
                    </a:cubicBezTo>
                    <a:lnTo>
                      <a:pt x="33370" y="1590"/>
                    </a:lnTo>
                    <a:cubicBezTo>
                      <a:pt x="32073" y="521"/>
                      <a:pt x="30502" y="0"/>
                      <a:pt x="28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g149988c29bf_0_248"/>
              <p:cNvSpPr/>
              <p:nvPr/>
            </p:nvSpPr>
            <p:spPr>
              <a:xfrm>
                <a:off x="3800200" y="1610600"/>
                <a:ext cx="591250" cy="694000"/>
              </a:xfrm>
              <a:custGeom>
                <a:rect b="b" l="l" r="r" t="t"/>
                <a:pathLst>
                  <a:path extrusionOk="0" h="27760" w="23650">
                    <a:moveTo>
                      <a:pt x="1" y="0"/>
                    </a:moveTo>
                    <a:lnTo>
                      <a:pt x="1" y="27760"/>
                    </a:lnTo>
                    <a:cubicBezTo>
                      <a:pt x="1534" y="25998"/>
                      <a:pt x="2219" y="23519"/>
                      <a:pt x="1240" y="20844"/>
                    </a:cubicBezTo>
                    <a:lnTo>
                      <a:pt x="16669" y="20844"/>
                    </a:lnTo>
                    <a:cubicBezTo>
                      <a:pt x="20518" y="20844"/>
                      <a:pt x="23650" y="17713"/>
                      <a:pt x="23650" y="13896"/>
                    </a:cubicBezTo>
                    <a:cubicBezTo>
                      <a:pt x="23650" y="10047"/>
                      <a:pt x="20518" y="6916"/>
                      <a:pt x="16669" y="6916"/>
                    </a:cubicBezTo>
                    <a:lnTo>
                      <a:pt x="1240" y="6916"/>
                    </a:lnTo>
                    <a:cubicBezTo>
                      <a:pt x="2056" y="4665"/>
                      <a:pt x="1729" y="2055"/>
                      <a:pt x="66" y="65"/>
                    </a:cubicBezTo>
                    <a:cubicBezTo>
                      <a:pt x="66" y="33"/>
                      <a:pt x="33" y="33"/>
                      <a:pt x="1" y="0"/>
                    </a:cubicBez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g149988c29bf_0_248"/>
              <p:cNvSpPr/>
              <p:nvPr/>
            </p:nvSpPr>
            <p:spPr>
              <a:xfrm>
                <a:off x="3800200" y="2525925"/>
                <a:ext cx="612475" cy="817475"/>
              </a:xfrm>
              <a:custGeom>
                <a:rect b="b" l="l" r="r" t="t"/>
                <a:pathLst>
                  <a:path extrusionOk="0" h="32699" w="24499">
                    <a:moveTo>
                      <a:pt x="5295" y="0"/>
                    </a:moveTo>
                    <a:cubicBezTo>
                      <a:pt x="3323" y="0"/>
                      <a:pt x="1367" y="830"/>
                      <a:pt x="1" y="2433"/>
                    </a:cubicBezTo>
                    <a:lnTo>
                      <a:pt x="1" y="30225"/>
                    </a:lnTo>
                    <a:cubicBezTo>
                      <a:pt x="1329" y="31744"/>
                      <a:pt x="3287" y="32699"/>
                      <a:pt x="5341" y="32699"/>
                    </a:cubicBezTo>
                    <a:cubicBezTo>
                      <a:pt x="6818" y="32699"/>
                      <a:pt x="8344" y="32206"/>
                      <a:pt x="9721" y="31073"/>
                    </a:cubicBezTo>
                    <a:lnTo>
                      <a:pt x="21106" y="21712"/>
                    </a:lnTo>
                    <a:cubicBezTo>
                      <a:pt x="24498" y="18906"/>
                      <a:pt x="24433" y="13720"/>
                      <a:pt x="21106" y="10947"/>
                    </a:cubicBezTo>
                    <a:lnTo>
                      <a:pt x="9721" y="1585"/>
                    </a:lnTo>
                    <a:cubicBezTo>
                      <a:pt x="8425" y="519"/>
                      <a:pt x="6855" y="0"/>
                      <a:pt x="5295" y="0"/>
                    </a:cubicBez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97" name="Google Shape;1197;g149988c29bf_0_248"/>
          <p:cNvGrpSpPr/>
          <p:nvPr/>
        </p:nvGrpSpPr>
        <p:grpSpPr>
          <a:xfrm>
            <a:off x="6436436" y="1711071"/>
            <a:ext cx="822735" cy="707959"/>
            <a:chOff x="3084386" y="3389340"/>
            <a:chExt cx="353880" cy="330745"/>
          </a:xfrm>
        </p:grpSpPr>
        <p:sp>
          <p:nvSpPr>
            <p:cNvPr id="1198" name="Google Shape;1198;g149988c29bf_0_248"/>
            <p:cNvSpPr/>
            <p:nvPr/>
          </p:nvSpPr>
          <p:spPr>
            <a:xfrm>
              <a:off x="3084386" y="3458430"/>
              <a:ext cx="353880" cy="261655"/>
            </a:xfrm>
            <a:custGeom>
              <a:rect b="b" l="l" r="r" t="t"/>
              <a:pathLst>
                <a:path extrusionOk="0" h="9964" w="13476">
                  <a:moveTo>
                    <a:pt x="1024" y="1"/>
                  </a:moveTo>
                  <a:cubicBezTo>
                    <a:pt x="459" y="1"/>
                    <a:pt x="0" y="451"/>
                    <a:pt x="0" y="1015"/>
                  </a:cubicBezTo>
                  <a:lnTo>
                    <a:pt x="0" y="8949"/>
                  </a:lnTo>
                  <a:cubicBezTo>
                    <a:pt x="0" y="9514"/>
                    <a:pt x="459" y="9964"/>
                    <a:pt x="1024" y="9964"/>
                  </a:cubicBezTo>
                  <a:lnTo>
                    <a:pt x="12461" y="9964"/>
                  </a:lnTo>
                  <a:cubicBezTo>
                    <a:pt x="13025" y="9964"/>
                    <a:pt x="13475" y="9514"/>
                    <a:pt x="13475" y="8949"/>
                  </a:cubicBezTo>
                  <a:lnTo>
                    <a:pt x="13475" y="1015"/>
                  </a:lnTo>
                  <a:cubicBezTo>
                    <a:pt x="13475" y="451"/>
                    <a:pt x="13025" y="1"/>
                    <a:pt x="12461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g149988c29bf_0_248"/>
            <p:cNvSpPr/>
            <p:nvPr/>
          </p:nvSpPr>
          <p:spPr>
            <a:xfrm>
              <a:off x="3084386" y="3458430"/>
              <a:ext cx="176940" cy="261655"/>
            </a:xfrm>
            <a:custGeom>
              <a:rect b="b" l="l" r="r" t="t"/>
              <a:pathLst>
                <a:path extrusionOk="0" h="9964" w="6738">
                  <a:moveTo>
                    <a:pt x="995" y="1"/>
                  </a:moveTo>
                  <a:cubicBezTo>
                    <a:pt x="440" y="1"/>
                    <a:pt x="0" y="460"/>
                    <a:pt x="0" y="1015"/>
                  </a:cubicBezTo>
                  <a:lnTo>
                    <a:pt x="0" y="8949"/>
                  </a:lnTo>
                  <a:cubicBezTo>
                    <a:pt x="0" y="9504"/>
                    <a:pt x="440" y="9964"/>
                    <a:pt x="995" y="9964"/>
                  </a:cubicBezTo>
                  <a:lnTo>
                    <a:pt x="6738" y="9964"/>
                  </a:lnTo>
                  <a:lnTo>
                    <a:pt x="6738" y="1"/>
                  </a:ln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g149988c29bf_0_248"/>
            <p:cNvSpPr/>
            <p:nvPr/>
          </p:nvSpPr>
          <p:spPr>
            <a:xfrm>
              <a:off x="3115031" y="3489102"/>
              <a:ext cx="292825" cy="200574"/>
            </a:xfrm>
            <a:custGeom>
              <a:rect b="b" l="l" r="r" t="t"/>
              <a:pathLst>
                <a:path extrusionOk="0" h="7638" w="11151">
                  <a:moveTo>
                    <a:pt x="278" y="1"/>
                  </a:moveTo>
                  <a:cubicBezTo>
                    <a:pt x="125" y="1"/>
                    <a:pt x="10" y="115"/>
                    <a:pt x="10" y="269"/>
                  </a:cubicBezTo>
                  <a:lnTo>
                    <a:pt x="10" y="7360"/>
                  </a:lnTo>
                  <a:cubicBezTo>
                    <a:pt x="1" y="7513"/>
                    <a:pt x="125" y="7628"/>
                    <a:pt x="278" y="7638"/>
                  </a:cubicBezTo>
                  <a:lnTo>
                    <a:pt x="10873" y="7638"/>
                  </a:lnTo>
                  <a:cubicBezTo>
                    <a:pt x="11026" y="7638"/>
                    <a:pt x="11150" y="7513"/>
                    <a:pt x="11141" y="7360"/>
                  </a:cubicBezTo>
                  <a:lnTo>
                    <a:pt x="11141" y="269"/>
                  </a:lnTo>
                  <a:cubicBezTo>
                    <a:pt x="11141" y="115"/>
                    <a:pt x="11026" y="1"/>
                    <a:pt x="10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g149988c29bf_0_248"/>
            <p:cNvSpPr/>
            <p:nvPr/>
          </p:nvSpPr>
          <p:spPr>
            <a:xfrm>
              <a:off x="3115031" y="3489102"/>
              <a:ext cx="146294" cy="200338"/>
            </a:xfrm>
            <a:custGeom>
              <a:rect b="b" l="l" r="r" t="t"/>
              <a:pathLst>
                <a:path extrusionOk="0" h="7629" w="5571">
                  <a:moveTo>
                    <a:pt x="269" y="1"/>
                  </a:moveTo>
                  <a:cubicBezTo>
                    <a:pt x="125" y="1"/>
                    <a:pt x="1" y="125"/>
                    <a:pt x="10" y="269"/>
                  </a:cubicBezTo>
                  <a:lnTo>
                    <a:pt x="10" y="7360"/>
                  </a:lnTo>
                  <a:cubicBezTo>
                    <a:pt x="1" y="7504"/>
                    <a:pt x="125" y="7628"/>
                    <a:pt x="269" y="7628"/>
                  </a:cubicBezTo>
                  <a:lnTo>
                    <a:pt x="5571" y="7628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g149988c29bf_0_248"/>
            <p:cNvSpPr/>
            <p:nvPr/>
          </p:nvSpPr>
          <p:spPr>
            <a:xfrm>
              <a:off x="3191947" y="3389340"/>
              <a:ext cx="138994" cy="115885"/>
            </a:xfrm>
            <a:custGeom>
              <a:rect b="b" l="l" r="r" t="t"/>
              <a:pathLst>
                <a:path extrusionOk="0" h="4413" w="5293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4795" y="4412"/>
                  </a:lnTo>
                  <a:cubicBezTo>
                    <a:pt x="5072" y="4412"/>
                    <a:pt x="5293" y="4192"/>
                    <a:pt x="5293" y="3914"/>
                  </a:cubicBezTo>
                  <a:lnTo>
                    <a:pt x="5293" y="2536"/>
                  </a:lnTo>
                  <a:cubicBezTo>
                    <a:pt x="5293" y="2268"/>
                    <a:pt x="5072" y="2048"/>
                    <a:pt x="4795" y="2048"/>
                  </a:cubicBezTo>
                  <a:lnTo>
                    <a:pt x="4594" y="2048"/>
                  </a:lnTo>
                  <a:cubicBezTo>
                    <a:pt x="4336" y="2048"/>
                    <a:pt x="4125" y="1838"/>
                    <a:pt x="4125" y="1579"/>
                  </a:cubicBezTo>
                  <a:lnTo>
                    <a:pt x="4125" y="1072"/>
                  </a:lnTo>
                  <a:cubicBezTo>
                    <a:pt x="4125" y="479"/>
                    <a:pt x="3637" y="0"/>
                    <a:pt x="304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g149988c29bf_0_248"/>
            <p:cNvSpPr/>
            <p:nvPr/>
          </p:nvSpPr>
          <p:spPr>
            <a:xfrm>
              <a:off x="3223091" y="3538103"/>
              <a:ext cx="137261" cy="97792"/>
            </a:xfrm>
            <a:custGeom>
              <a:rect b="b" l="l" r="r" t="t"/>
              <a:pathLst>
                <a:path extrusionOk="0" h="3724" w="5227">
                  <a:moveTo>
                    <a:pt x="4623" y="1"/>
                  </a:moveTo>
                  <a:lnTo>
                    <a:pt x="4604" y="10"/>
                  </a:lnTo>
                  <a:lnTo>
                    <a:pt x="4020" y="297"/>
                  </a:lnTo>
                  <a:cubicBezTo>
                    <a:pt x="3915" y="355"/>
                    <a:pt x="3867" y="479"/>
                    <a:pt x="3915" y="594"/>
                  </a:cubicBezTo>
                  <a:cubicBezTo>
                    <a:pt x="3950" y="672"/>
                    <a:pt x="4032" y="718"/>
                    <a:pt x="4119" y="718"/>
                  </a:cubicBezTo>
                  <a:cubicBezTo>
                    <a:pt x="4150" y="718"/>
                    <a:pt x="4182" y="712"/>
                    <a:pt x="4212" y="699"/>
                  </a:cubicBezTo>
                  <a:lnTo>
                    <a:pt x="4365" y="623"/>
                  </a:lnTo>
                  <a:lnTo>
                    <a:pt x="4365" y="623"/>
                  </a:lnTo>
                  <a:cubicBezTo>
                    <a:pt x="4078" y="1580"/>
                    <a:pt x="3580" y="2298"/>
                    <a:pt x="2882" y="2738"/>
                  </a:cubicBezTo>
                  <a:cubicBezTo>
                    <a:pt x="2181" y="3183"/>
                    <a:pt x="1189" y="3280"/>
                    <a:pt x="523" y="3280"/>
                  </a:cubicBezTo>
                  <a:cubicBezTo>
                    <a:pt x="416" y="3280"/>
                    <a:pt x="318" y="3278"/>
                    <a:pt x="231" y="3274"/>
                  </a:cubicBezTo>
                  <a:cubicBezTo>
                    <a:pt x="225" y="3273"/>
                    <a:pt x="220" y="3273"/>
                    <a:pt x="215" y="3273"/>
                  </a:cubicBezTo>
                  <a:cubicBezTo>
                    <a:pt x="97" y="3273"/>
                    <a:pt x="1" y="3375"/>
                    <a:pt x="1" y="3494"/>
                  </a:cubicBezTo>
                  <a:cubicBezTo>
                    <a:pt x="1" y="3609"/>
                    <a:pt x="97" y="3704"/>
                    <a:pt x="211" y="3714"/>
                  </a:cubicBezTo>
                  <a:cubicBezTo>
                    <a:pt x="432" y="3714"/>
                    <a:pt x="738" y="3724"/>
                    <a:pt x="872" y="3724"/>
                  </a:cubicBezTo>
                  <a:cubicBezTo>
                    <a:pt x="889" y="3724"/>
                    <a:pt x="906" y="3724"/>
                    <a:pt x="923" y="3724"/>
                  </a:cubicBezTo>
                  <a:cubicBezTo>
                    <a:pt x="1691" y="3724"/>
                    <a:pt x="2456" y="3514"/>
                    <a:pt x="3111" y="3111"/>
                  </a:cubicBezTo>
                  <a:cubicBezTo>
                    <a:pt x="3886" y="2623"/>
                    <a:pt x="4442" y="1848"/>
                    <a:pt x="4767" y="824"/>
                  </a:cubicBezTo>
                  <a:lnTo>
                    <a:pt x="4796" y="891"/>
                  </a:lnTo>
                  <a:cubicBezTo>
                    <a:pt x="4834" y="967"/>
                    <a:pt x="4910" y="1010"/>
                    <a:pt x="4988" y="1010"/>
                  </a:cubicBezTo>
                  <a:cubicBezTo>
                    <a:pt x="5027" y="1010"/>
                    <a:pt x="5067" y="999"/>
                    <a:pt x="5102" y="977"/>
                  </a:cubicBezTo>
                  <a:cubicBezTo>
                    <a:pt x="5198" y="910"/>
                    <a:pt x="5226" y="776"/>
                    <a:pt x="5159" y="671"/>
                  </a:cubicBezTo>
                  <a:lnTo>
                    <a:pt x="4872" y="96"/>
                  </a:lnTo>
                  <a:lnTo>
                    <a:pt x="4863" y="77"/>
                  </a:lnTo>
                  <a:cubicBezTo>
                    <a:pt x="4843" y="58"/>
                    <a:pt x="4834" y="49"/>
                    <a:pt x="4824" y="39"/>
                  </a:cubicBezTo>
                  <a:lnTo>
                    <a:pt x="4796" y="20"/>
                  </a:lnTo>
                  <a:lnTo>
                    <a:pt x="4767" y="10"/>
                  </a:lnTo>
                  <a:lnTo>
                    <a:pt x="4748" y="1"/>
                  </a:lnTo>
                  <a:close/>
                </a:path>
              </a:pathLst>
            </a:custGeom>
            <a:gradFill>
              <a:gsLst>
                <a:gs pos="0">
                  <a:srgbClr val="99D3FF"/>
                </a:gs>
                <a:gs pos="100000">
                  <a:srgbClr val="1D99F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g149988c29bf_0_248"/>
            <p:cNvSpPr/>
            <p:nvPr/>
          </p:nvSpPr>
          <p:spPr>
            <a:xfrm>
              <a:off x="3182651" y="3610475"/>
              <a:ext cx="40467" cy="34532"/>
            </a:xfrm>
            <a:custGeom>
              <a:rect b="b" l="l" r="r" t="t"/>
              <a:pathLst>
                <a:path extrusionOk="0" h="1315" w="1541">
                  <a:moveTo>
                    <a:pt x="660" y="1"/>
                  </a:moveTo>
                  <a:cubicBezTo>
                    <a:pt x="297" y="1"/>
                    <a:pt x="0" y="288"/>
                    <a:pt x="0" y="652"/>
                  </a:cubicBezTo>
                  <a:cubicBezTo>
                    <a:pt x="0" y="1053"/>
                    <a:pt x="324" y="1314"/>
                    <a:pt x="664" y="1314"/>
                  </a:cubicBezTo>
                  <a:cubicBezTo>
                    <a:pt x="826" y="1314"/>
                    <a:pt x="993" y="1254"/>
                    <a:pt x="1129" y="1121"/>
                  </a:cubicBezTo>
                  <a:cubicBezTo>
                    <a:pt x="1541" y="709"/>
                    <a:pt x="1244" y="1"/>
                    <a:pt x="660" y="1"/>
                  </a:cubicBezTo>
                  <a:close/>
                </a:path>
              </a:pathLst>
            </a:custGeom>
            <a:gradFill>
              <a:gsLst>
                <a:gs pos="0">
                  <a:srgbClr val="99D3FF"/>
                </a:gs>
                <a:gs pos="100000">
                  <a:srgbClr val="1D99F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g149988c29bf_0_248"/>
            <p:cNvSpPr/>
            <p:nvPr/>
          </p:nvSpPr>
          <p:spPr>
            <a:xfrm>
              <a:off x="3145729" y="3529489"/>
              <a:ext cx="39495" cy="35005"/>
            </a:xfrm>
            <a:custGeom>
              <a:rect b="b" l="l" r="r" t="t"/>
              <a:pathLst>
                <a:path extrusionOk="0" h="1333" w="1504">
                  <a:moveTo>
                    <a:pt x="313" y="1"/>
                  </a:moveTo>
                  <a:cubicBezTo>
                    <a:pt x="143" y="1"/>
                    <a:pt x="0" y="222"/>
                    <a:pt x="162" y="377"/>
                  </a:cubicBezTo>
                  <a:lnTo>
                    <a:pt x="439" y="664"/>
                  </a:lnTo>
                  <a:lnTo>
                    <a:pt x="162" y="951"/>
                  </a:lnTo>
                  <a:cubicBezTo>
                    <a:pt x="66" y="1037"/>
                    <a:pt x="66" y="1181"/>
                    <a:pt x="162" y="1267"/>
                  </a:cubicBezTo>
                  <a:cubicBezTo>
                    <a:pt x="200" y="1305"/>
                    <a:pt x="255" y="1324"/>
                    <a:pt x="311" y="1324"/>
                  </a:cubicBezTo>
                  <a:cubicBezTo>
                    <a:pt x="368" y="1324"/>
                    <a:pt x="425" y="1305"/>
                    <a:pt x="468" y="1267"/>
                  </a:cubicBezTo>
                  <a:lnTo>
                    <a:pt x="755" y="980"/>
                  </a:lnTo>
                  <a:lnTo>
                    <a:pt x="1033" y="1267"/>
                  </a:lnTo>
                  <a:cubicBezTo>
                    <a:pt x="1081" y="1313"/>
                    <a:pt x="1134" y="1332"/>
                    <a:pt x="1186" y="1332"/>
                  </a:cubicBezTo>
                  <a:cubicBezTo>
                    <a:pt x="1357" y="1332"/>
                    <a:pt x="1504" y="1113"/>
                    <a:pt x="1349" y="951"/>
                  </a:cubicBezTo>
                  <a:lnTo>
                    <a:pt x="1062" y="673"/>
                  </a:lnTo>
                  <a:lnTo>
                    <a:pt x="1349" y="386"/>
                  </a:lnTo>
                  <a:cubicBezTo>
                    <a:pt x="1504" y="224"/>
                    <a:pt x="1357" y="5"/>
                    <a:pt x="1186" y="5"/>
                  </a:cubicBezTo>
                  <a:cubicBezTo>
                    <a:pt x="1134" y="5"/>
                    <a:pt x="1081" y="24"/>
                    <a:pt x="1033" y="70"/>
                  </a:cubicBezTo>
                  <a:lnTo>
                    <a:pt x="755" y="357"/>
                  </a:lnTo>
                  <a:lnTo>
                    <a:pt x="468" y="70"/>
                  </a:lnTo>
                  <a:cubicBezTo>
                    <a:pt x="419" y="21"/>
                    <a:pt x="365" y="1"/>
                    <a:pt x="313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g149988c29bf_0_248"/>
            <p:cNvSpPr/>
            <p:nvPr/>
          </p:nvSpPr>
          <p:spPr>
            <a:xfrm>
              <a:off x="3345252" y="3621741"/>
              <a:ext cx="39521" cy="34978"/>
            </a:xfrm>
            <a:custGeom>
              <a:rect b="b" l="l" r="r" t="t"/>
              <a:pathLst>
                <a:path extrusionOk="0" h="1332" w="1505">
                  <a:moveTo>
                    <a:pt x="318" y="0"/>
                  </a:moveTo>
                  <a:cubicBezTo>
                    <a:pt x="149" y="0"/>
                    <a:pt x="1" y="222"/>
                    <a:pt x="163" y="376"/>
                  </a:cubicBezTo>
                  <a:lnTo>
                    <a:pt x="440" y="673"/>
                  </a:lnTo>
                  <a:lnTo>
                    <a:pt x="163" y="950"/>
                  </a:lnTo>
                  <a:cubicBezTo>
                    <a:pt x="1" y="1112"/>
                    <a:pt x="145" y="1331"/>
                    <a:pt x="316" y="1331"/>
                  </a:cubicBezTo>
                  <a:cubicBezTo>
                    <a:pt x="367" y="1331"/>
                    <a:pt x="421" y="1312"/>
                    <a:pt x="469" y="1266"/>
                  </a:cubicBezTo>
                  <a:lnTo>
                    <a:pt x="756" y="979"/>
                  </a:lnTo>
                  <a:lnTo>
                    <a:pt x="1034" y="1266"/>
                  </a:lnTo>
                  <a:cubicBezTo>
                    <a:pt x="1082" y="1312"/>
                    <a:pt x="1135" y="1331"/>
                    <a:pt x="1186" y="1331"/>
                  </a:cubicBezTo>
                  <a:cubicBezTo>
                    <a:pt x="1358" y="1331"/>
                    <a:pt x="1504" y="1112"/>
                    <a:pt x="1349" y="950"/>
                  </a:cubicBezTo>
                  <a:lnTo>
                    <a:pt x="1062" y="673"/>
                  </a:lnTo>
                  <a:lnTo>
                    <a:pt x="1349" y="385"/>
                  </a:lnTo>
                  <a:cubicBezTo>
                    <a:pt x="1503" y="225"/>
                    <a:pt x="1361" y="8"/>
                    <a:pt x="1191" y="8"/>
                  </a:cubicBezTo>
                  <a:cubicBezTo>
                    <a:pt x="1139" y="8"/>
                    <a:pt x="1084" y="29"/>
                    <a:pt x="1034" y="79"/>
                  </a:cubicBezTo>
                  <a:lnTo>
                    <a:pt x="756" y="357"/>
                  </a:lnTo>
                  <a:lnTo>
                    <a:pt x="469" y="70"/>
                  </a:lnTo>
                  <a:cubicBezTo>
                    <a:pt x="422" y="21"/>
                    <a:pt x="369" y="0"/>
                    <a:pt x="318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g149988c29bf_0_248"/>
            <p:cNvSpPr/>
            <p:nvPr/>
          </p:nvSpPr>
          <p:spPr>
            <a:xfrm>
              <a:off x="3245491" y="3544930"/>
              <a:ext cx="39705" cy="34873"/>
            </a:xfrm>
            <a:custGeom>
              <a:rect b="b" l="l" r="r" t="t"/>
              <a:pathLst>
                <a:path extrusionOk="0" h="1328" w="1512">
                  <a:moveTo>
                    <a:pt x="320" y="1"/>
                  </a:moveTo>
                  <a:cubicBezTo>
                    <a:pt x="150" y="1"/>
                    <a:pt x="0" y="220"/>
                    <a:pt x="162" y="382"/>
                  </a:cubicBezTo>
                  <a:lnTo>
                    <a:pt x="449" y="669"/>
                  </a:lnTo>
                  <a:lnTo>
                    <a:pt x="162" y="947"/>
                  </a:lnTo>
                  <a:cubicBezTo>
                    <a:pt x="76" y="1033"/>
                    <a:pt x="76" y="1176"/>
                    <a:pt x="162" y="1262"/>
                  </a:cubicBezTo>
                  <a:cubicBezTo>
                    <a:pt x="205" y="1301"/>
                    <a:pt x="260" y="1320"/>
                    <a:pt x="315" y="1320"/>
                  </a:cubicBezTo>
                  <a:cubicBezTo>
                    <a:pt x="371" y="1320"/>
                    <a:pt x="426" y="1301"/>
                    <a:pt x="469" y="1262"/>
                  </a:cubicBezTo>
                  <a:lnTo>
                    <a:pt x="756" y="975"/>
                  </a:lnTo>
                  <a:lnTo>
                    <a:pt x="1043" y="1262"/>
                  </a:lnTo>
                  <a:cubicBezTo>
                    <a:pt x="1089" y="1309"/>
                    <a:pt x="1141" y="1328"/>
                    <a:pt x="1192" y="1328"/>
                  </a:cubicBezTo>
                  <a:cubicBezTo>
                    <a:pt x="1361" y="1328"/>
                    <a:pt x="1511" y="1109"/>
                    <a:pt x="1349" y="947"/>
                  </a:cubicBezTo>
                  <a:lnTo>
                    <a:pt x="1062" y="669"/>
                  </a:lnTo>
                  <a:lnTo>
                    <a:pt x="1349" y="382"/>
                  </a:lnTo>
                  <a:cubicBezTo>
                    <a:pt x="1511" y="220"/>
                    <a:pt x="1361" y="1"/>
                    <a:pt x="1192" y="1"/>
                  </a:cubicBezTo>
                  <a:cubicBezTo>
                    <a:pt x="1141" y="1"/>
                    <a:pt x="1089" y="20"/>
                    <a:pt x="1043" y="66"/>
                  </a:cubicBezTo>
                  <a:lnTo>
                    <a:pt x="756" y="353"/>
                  </a:lnTo>
                  <a:lnTo>
                    <a:pt x="469" y="66"/>
                  </a:lnTo>
                  <a:cubicBezTo>
                    <a:pt x="423" y="20"/>
                    <a:pt x="370" y="1"/>
                    <a:pt x="320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g149988c29bf_0_248"/>
            <p:cNvSpPr/>
            <p:nvPr/>
          </p:nvSpPr>
          <p:spPr>
            <a:xfrm>
              <a:off x="3191947" y="3389340"/>
              <a:ext cx="69642" cy="115885"/>
            </a:xfrm>
            <a:custGeom>
              <a:rect b="b" l="l" r="r" t="t"/>
              <a:pathLst>
                <a:path extrusionOk="0" h="4413" w="2652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2651" y="4412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g149988c29bf_0_248"/>
            <p:cNvSpPr/>
            <p:nvPr/>
          </p:nvSpPr>
          <p:spPr>
            <a:xfrm>
              <a:off x="3240449" y="3450683"/>
              <a:ext cx="36711" cy="31670"/>
            </a:xfrm>
            <a:custGeom>
              <a:rect b="b" l="l" r="r" t="t"/>
              <a:pathLst>
                <a:path extrusionOk="0" h="1206" w="1398">
                  <a:moveTo>
                    <a:pt x="798" y="1"/>
                  </a:moveTo>
                  <a:cubicBezTo>
                    <a:pt x="650" y="1"/>
                    <a:pt x="498" y="57"/>
                    <a:pt x="374" y="181"/>
                  </a:cubicBezTo>
                  <a:cubicBezTo>
                    <a:pt x="0" y="554"/>
                    <a:pt x="268" y="1205"/>
                    <a:pt x="795" y="1205"/>
                  </a:cubicBezTo>
                  <a:cubicBezTo>
                    <a:pt x="1130" y="1205"/>
                    <a:pt x="1398" y="937"/>
                    <a:pt x="1398" y="602"/>
                  </a:cubicBezTo>
                  <a:cubicBezTo>
                    <a:pt x="1398" y="241"/>
                    <a:pt x="1106" y="1"/>
                    <a:pt x="7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0" name="Google Shape;1210;g149988c29bf_0_248"/>
          <p:cNvGrpSpPr/>
          <p:nvPr/>
        </p:nvGrpSpPr>
        <p:grpSpPr>
          <a:xfrm>
            <a:off x="1625996" y="1772709"/>
            <a:ext cx="592113" cy="584689"/>
            <a:chOff x="3014250" y="3682271"/>
            <a:chExt cx="391092" cy="371940"/>
          </a:xfrm>
        </p:grpSpPr>
        <p:sp>
          <p:nvSpPr>
            <p:cNvPr id="1211" name="Google Shape;1211;g149988c29bf_0_248"/>
            <p:cNvSpPr/>
            <p:nvPr/>
          </p:nvSpPr>
          <p:spPr>
            <a:xfrm>
              <a:off x="3014250" y="3682271"/>
              <a:ext cx="386521" cy="371940"/>
            </a:xfrm>
            <a:custGeom>
              <a:rect b="b" l="l" r="r" t="t"/>
              <a:pathLst>
                <a:path extrusionOk="0" h="14157" w="14712">
                  <a:moveTo>
                    <a:pt x="7637" y="1"/>
                  </a:moveTo>
                  <a:cubicBezTo>
                    <a:pt x="4772" y="1"/>
                    <a:pt x="2192" y="1728"/>
                    <a:pt x="1096" y="4371"/>
                  </a:cubicBezTo>
                  <a:cubicBezTo>
                    <a:pt x="0" y="7013"/>
                    <a:pt x="611" y="10058"/>
                    <a:pt x="2629" y="12084"/>
                  </a:cubicBezTo>
                  <a:cubicBezTo>
                    <a:pt x="3983" y="13438"/>
                    <a:pt x="5793" y="14156"/>
                    <a:pt x="7634" y="14156"/>
                  </a:cubicBezTo>
                  <a:cubicBezTo>
                    <a:pt x="8546" y="14156"/>
                    <a:pt x="9466" y="13980"/>
                    <a:pt x="10342" y="13617"/>
                  </a:cubicBezTo>
                  <a:cubicBezTo>
                    <a:pt x="12985" y="12521"/>
                    <a:pt x="14712" y="9940"/>
                    <a:pt x="14712" y="7083"/>
                  </a:cubicBezTo>
                  <a:cubicBezTo>
                    <a:pt x="14712" y="3171"/>
                    <a:pt x="11542" y="8"/>
                    <a:pt x="7637" y="1"/>
                  </a:cubicBezTo>
                  <a:close/>
                </a:path>
              </a:pathLst>
            </a:cu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g149988c29bf_0_248"/>
            <p:cNvSpPr/>
            <p:nvPr/>
          </p:nvSpPr>
          <p:spPr>
            <a:xfrm>
              <a:off x="3028279" y="3694567"/>
              <a:ext cx="377063" cy="347480"/>
            </a:xfrm>
            <a:custGeom>
              <a:rect b="b" l="l" r="r" t="t"/>
              <a:pathLst>
                <a:path extrusionOk="0" h="13226" w="14352">
                  <a:moveTo>
                    <a:pt x="7099" y="0"/>
                  </a:moveTo>
                  <a:cubicBezTo>
                    <a:pt x="6251" y="0"/>
                    <a:pt x="5393" y="163"/>
                    <a:pt x="4571" y="504"/>
                  </a:cubicBezTo>
                  <a:cubicBezTo>
                    <a:pt x="1658" y="1711"/>
                    <a:pt x="0" y="4811"/>
                    <a:pt x="618" y="7905"/>
                  </a:cubicBezTo>
                  <a:cubicBezTo>
                    <a:pt x="1228" y="10998"/>
                    <a:pt x="3947" y="13225"/>
                    <a:pt x="7103" y="13225"/>
                  </a:cubicBezTo>
                  <a:cubicBezTo>
                    <a:pt x="7111" y="13225"/>
                    <a:pt x="7120" y="13225"/>
                    <a:pt x="7129" y="13225"/>
                  </a:cubicBezTo>
                  <a:cubicBezTo>
                    <a:pt x="8874" y="13225"/>
                    <a:pt x="10542" y="12525"/>
                    <a:pt x="11778" y="11290"/>
                  </a:cubicBezTo>
                  <a:cubicBezTo>
                    <a:pt x="14011" y="9056"/>
                    <a:pt x="14351" y="5560"/>
                    <a:pt x="12603" y="2939"/>
                  </a:cubicBezTo>
                  <a:cubicBezTo>
                    <a:pt x="11344" y="1057"/>
                    <a:pt x="9255" y="0"/>
                    <a:pt x="7099" y="0"/>
                  </a:cubicBezTo>
                  <a:close/>
                </a:path>
              </a:pathLst>
            </a:cu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g149988c29bf_0_248"/>
            <p:cNvSpPr/>
            <p:nvPr/>
          </p:nvSpPr>
          <p:spPr>
            <a:xfrm>
              <a:off x="3144167" y="3741332"/>
              <a:ext cx="141267" cy="253871"/>
            </a:xfrm>
            <a:custGeom>
              <a:rect b="b" l="l" r="r" t="t"/>
              <a:pathLst>
                <a:path extrusionOk="0" h="9663" w="5377">
                  <a:moveTo>
                    <a:pt x="2588" y="0"/>
                  </a:moveTo>
                  <a:cubicBezTo>
                    <a:pt x="812" y="0"/>
                    <a:pt x="1" y="1048"/>
                    <a:pt x="1" y="1755"/>
                  </a:cubicBezTo>
                  <a:cubicBezTo>
                    <a:pt x="1" y="2268"/>
                    <a:pt x="438" y="2504"/>
                    <a:pt x="791" y="2504"/>
                  </a:cubicBezTo>
                  <a:cubicBezTo>
                    <a:pt x="1499" y="2504"/>
                    <a:pt x="1208" y="1492"/>
                    <a:pt x="2546" y="1492"/>
                  </a:cubicBezTo>
                  <a:cubicBezTo>
                    <a:pt x="3205" y="1492"/>
                    <a:pt x="3725" y="1776"/>
                    <a:pt x="3725" y="2386"/>
                  </a:cubicBezTo>
                  <a:cubicBezTo>
                    <a:pt x="3725" y="3094"/>
                    <a:pt x="2990" y="3503"/>
                    <a:pt x="2560" y="3871"/>
                  </a:cubicBezTo>
                  <a:cubicBezTo>
                    <a:pt x="2179" y="4197"/>
                    <a:pt x="1679" y="4738"/>
                    <a:pt x="1679" y="5861"/>
                  </a:cubicBezTo>
                  <a:cubicBezTo>
                    <a:pt x="1679" y="6541"/>
                    <a:pt x="1860" y="6742"/>
                    <a:pt x="2401" y="6742"/>
                  </a:cubicBezTo>
                  <a:cubicBezTo>
                    <a:pt x="3046" y="6742"/>
                    <a:pt x="3177" y="6451"/>
                    <a:pt x="3177" y="6201"/>
                  </a:cubicBezTo>
                  <a:cubicBezTo>
                    <a:pt x="3177" y="5515"/>
                    <a:pt x="3184" y="5126"/>
                    <a:pt x="3906" y="4564"/>
                  </a:cubicBezTo>
                  <a:cubicBezTo>
                    <a:pt x="4266" y="4287"/>
                    <a:pt x="5376" y="3406"/>
                    <a:pt x="5376" y="2164"/>
                  </a:cubicBezTo>
                  <a:cubicBezTo>
                    <a:pt x="5376" y="930"/>
                    <a:pt x="4266" y="0"/>
                    <a:pt x="2588" y="0"/>
                  </a:cubicBezTo>
                  <a:close/>
                  <a:moveTo>
                    <a:pt x="2414" y="7644"/>
                  </a:moveTo>
                  <a:cubicBezTo>
                    <a:pt x="1860" y="7644"/>
                    <a:pt x="1402" y="8095"/>
                    <a:pt x="1402" y="8657"/>
                  </a:cubicBezTo>
                  <a:cubicBezTo>
                    <a:pt x="1402" y="9212"/>
                    <a:pt x="1860" y="9662"/>
                    <a:pt x="2414" y="9662"/>
                  </a:cubicBezTo>
                  <a:cubicBezTo>
                    <a:pt x="2969" y="9655"/>
                    <a:pt x="3420" y="9212"/>
                    <a:pt x="3427" y="8657"/>
                  </a:cubicBezTo>
                  <a:cubicBezTo>
                    <a:pt x="3420" y="8102"/>
                    <a:pt x="2969" y="7651"/>
                    <a:pt x="2414" y="764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4" name="Google Shape;1214;g149988c29bf_0_248"/>
          <p:cNvSpPr txBox="1"/>
          <p:nvPr/>
        </p:nvSpPr>
        <p:spPr>
          <a:xfrm>
            <a:off x="1083850" y="2686150"/>
            <a:ext cx="16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Missing Values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15" name="Google Shape;1215;g149988c29bf_0_248"/>
          <p:cNvSpPr txBox="1"/>
          <p:nvPr/>
        </p:nvSpPr>
        <p:spPr>
          <a:xfrm>
            <a:off x="1083850" y="3012950"/>
            <a:ext cx="167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There is no Missing Values</a:t>
            </a:r>
            <a:endParaRPr b="0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16" name="Google Shape;1216;g149988c29bf_0_248"/>
          <p:cNvSpPr txBox="1"/>
          <p:nvPr/>
        </p:nvSpPr>
        <p:spPr>
          <a:xfrm>
            <a:off x="3453975" y="2686150"/>
            <a:ext cx="17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Duplicated Data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17" name="Google Shape;1217;g149988c29bf_0_248"/>
          <p:cNvSpPr txBox="1"/>
          <p:nvPr/>
        </p:nvSpPr>
        <p:spPr>
          <a:xfrm>
            <a:off x="6107550" y="2686150"/>
            <a:ext cx="14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Outliers</a:t>
            </a:r>
            <a:endParaRPr b="1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18" name="Google Shape;1218;g149988c29bf_0_248"/>
          <p:cNvSpPr txBox="1"/>
          <p:nvPr/>
        </p:nvSpPr>
        <p:spPr>
          <a:xfrm>
            <a:off x="3507075" y="3012950"/>
            <a:ext cx="167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There is no Duplicated Data</a:t>
            </a:r>
            <a:endParaRPr b="0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19" name="Google Shape;1219;g149988c29bf_0_248"/>
          <p:cNvSpPr txBox="1"/>
          <p:nvPr/>
        </p:nvSpPr>
        <p:spPr>
          <a:xfrm>
            <a:off x="6009600" y="3012950"/>
            <a:ext cx="167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There is no Outliers</a:t>
            </a:r>
            <a:endParaRPr b="0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20" name="Google Shape;1220;g149988c29bf_0_248"/>
          <p:cNvSpPr txBox="1"/>
          <p:nvPr/>
        </p:nvSpPr>
        <p:spPr>
          <a:xfrm>
            <a:off x="2946734" y="3972100"/>
            <a:ext cx="28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Total : 252</a:t>
            </a:r>
            <a:r>
              <a:rPr lang="en" sz="1500">
                <a:latin typeface="Overpass SemiBold"/>
                <a:ea typeface="Overpass SemiBold"/>
                <a:cs typeface="Overpass SemiBold"/>
                <a:sym typeface="Overpass SemiBold"/>
              </a:rPr>
              <a:t>,</a:t>
            </a:r>
            <a:r>
              <a:rPr b="0" i="0" lang="en" sz="15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000 nasabah</a:t>
            </a:r>
            <a:endParaRPr b="0" i="0" sz="1500" u="none" cap="none" strike="noStrike">
              <a:solidFill>
                <a:srgbClr val="000000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1221" name="Google Shape;1221;g149988c29bf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51cf8a7085_0_76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Data Umur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227" name="Google Shape;1227;g151cf8a7085_0_76"/>
          <p:cNvSpPr txBox="1"/>
          <p:nvPr/>
        </p:nvSpPr>
        <p:spPr>
          <a:xfrm>
            <a:off x="1784914" y="3427802"/>
            <a:ext cx="80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33,7%</a:t>
            </a:r>
            <a:endParaRPr b="1" i="0" sz="1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28" name="Google Shape;1228;g151cf8a7085_0_76"/>
          <p:cNvSpPr txBox="1"/>
          <p:nvPr/>
        </p:nvSpPr>
        <p:spPr>
          <a:xfrm>
            <a:off x="2592525" y="3016975"/>
            <a:ext cx="9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33,74%</a:t>
            </a:r>
            <a:endParaRPr b="1" i="0" sz="1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29" name="Google Shape;1229;g151cf8a7085_0_76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30" name="Google Shape;1230;g151cf8a7085_0_76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31" name="Google Shape;1231;g151cf8a7085_0_76"/>
          <p:cNvSpPr txBox="1"/>
          <p:nvPr/>
        </p:nvSpPr>
        <p:spPr>
          <a:xfrm>
            <a:off x="1049825" y="4359900"/>
            <a:ext cx="29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Kebanyakan dari nasabah RakaBank bukan remaja (&gt;90%)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32" name="Google Shape;1232;g151cf8a7085_0_76"/>
          <p:cNvSpPr txBox="1"/>
          <p:nvPr/>
        </p:nvSpPr>
        <p:spPr>
          <a:xfrm>
            <a:off x="4623750" y="4475625"/>
            <a:ext cx="364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Rentang umur dari nasabah yang berhasil dan gagal bayar tidak berbeda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33" name="Google Shape;1233;g151cf8a7085_0_76"/>
          <p:cNvSpPr txBox="1"/>
          <p:nvPr/>
        </p:nvSpPr>
        <p:spPr>
          <a:xfrm>
            <a:off x="1583901" y="2567100"/>
            <a:ext cx="9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23,9%</a:t>
            </a:r>
            <a:endParaRPr b="1" i="0" sz="1800" u="none" cap="none" strike="noStrike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34" name="Google Shape;1234;g151cf8a7085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g151cf8a7085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9850" y="1348046"/>
            <a:ext cx="3076650" cy="30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g151cf8a7085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6525" y="1401675"/>
            <a:ext cx="4034674" cy="31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51cf8a7085_1_30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7FE0"/>
                </a:solidFill>
              </a:rPr>
              <a:t>Data Income Nasabah</a:t>
            </a:r>
            <a:endParaRPr>
              <a:solidFill>
                <a:srgbClr val="007FE0"/>
              </a:solidFill>
            </a:endParaRPr>
          </a:p>
        </p:txBody>
      </p:sp>
      <p:sp>
        <p:nvSpPr>
          <p:cNvPr id="1242" name="Google Shape;1242;g151cf8a7085_1_30"/>
          <p:cNvSpPr txBox="1"/>
          <p:nvPr>
            <p:ph type="title"/>
          </p:nvPr>
        </p:nvSpPr>
        <p:spPr>
          <a:xfrm>
            <a:off x="4483800" y="1019850"/>
            <a:ext cx="392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Persebaran Data</a:t>
            </a:r>
            <a:endParaRPr b="0" sz="1800" u="sng">
              <a:solidFill>
                <a:schemeClr val="accent1"/>
              </a:solidFill>
            </a:endParaRPr>
          </a:p>
        </p:txBody>
      </p:sp>
      <p:sp>
        <p:nvSpPr>
          <p:cNvPr id="1243" name="Google Shape;1243;g151cf8a7085_1_30"/>
          <p:cNvSpPr txBox="1"/>
          <p:nvPr>
            <p:ph type="title"/>
          </p:nvPr>
        </p:nvSpPr>
        <p:spPr>
          <a:xfrm>
            <a:off x="1053125" y="1019850"/>
            <a:ext cx="29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800" u="sng">
                <a:solidFill>
                  <a:schemeClr val="accent1"/>
                </a:solidFill>
              </a:rPr>
              <a:t>Klasifikasi</a:t>
            </a:r>
            <a:endParaRPr b="0" sz="1800" u="sng">
              <a:solidFill>
                <a:schemeClr val="accent1"/>
              </a:solidFill>
            </a:endParaRPr>
          </a:p>
        </p:txBody>
      </p:sp>
      <p:pic>
        <p:nvPicPr>
          <p:cNvPr id="1244" name="Google Shape;1244;g151cf8a7085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192" y="50388"/>
            <a:ext cx="1458814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g151cf8a7085_1_30"/>
          <p:cNvSpPr txBox="1"/>
          <p:nvPr/>
        </p:nvSpPr>
        <p:spPr>
          <a:xfrm>
            <a:off x="897425" y="4496475"/>
            <a:ext cx="29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Kebanyakan dari nasabah RakaBank berstatus rich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46" name="Google Shape;1246;g151cf8a7085_1_30"/>
          <p:cNvSpPr txBox="1"/>
          <p:nvPr/>
        </p:nvSpPr>
        <p:spPr>
          <a:xfrm>
            <a:off x="4612575" y="4531575"/>
            <a:ext cx="379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Rentang pendapatan dari nasabah RakaBank yang berhasil dan gagal bayar tidak berbeda</a:t>
            </a:r>
            <a:endParaRPr b="0" i="0" sz="12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47" name="Google Shape;1247;g151cf8a7085_1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00" y="1341650"/>
            <a:ext cx="3314050" cy="32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g151cf8a7085_1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8225" y="1415913"/>
            <a:ext cx="3920100" cy="3080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ment Newsletter by Slidesgo">
  <a:themeElements>
    <a:clrScheme name="Simple Light">
      <a:dk1>
        <a:srgbClr val="434343"/>
      </a:dk1>
      <a:lt1>
        <a:srgbClr val="FFFFFF"/>
      </a:lt1>
      <a:dk2>
        <a:srgbClr val="57B6FF"/>
      </a:dk2>
      <a:lt2>
        <a:srgbClr val="0D94FB"/>
      </a:lt2>
      <a:accent1>
        <a:srgbClr val="007FE0"/>
      </a:accent1>
      <a:accent2>
        <a:srgbClr val="0069B8"/>
      </a:accent2>
      <a:accent3>
        <a:srgbClr val="FFD966"/>
      </a:accent3>
      <a:accent4>
        <a:srgbClr val="F1C232"/>
      </a:accent4>
      <a:accent5>
        <a:srgbClr val="263238"/>
      </a:accent5>
      <a:accent6>
        <a:srgbClr val="E0E0E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