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375b6f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a375b6f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a375b6f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a375b6f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8c015d4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8c015d4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a32e010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a32e010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a32e0107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a32e0107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a32e0107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a32e0107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a32e010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a32e010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a32e010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a32e010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a375b6f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a375b6f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88c015d42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88c015d4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375b6f4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375b6f4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375b6f4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375b6f4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827305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8827305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8c015d4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8c015d4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8c015d4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8c015d4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a375b6f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a375b6f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adc237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8adc237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a375b6f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a375b6f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b="0" i="0" sz="40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508001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508001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508001" y="4025504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406403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35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06403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514350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4495662" y="1937250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508001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508001" y="2025651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508001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508001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508001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1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IndraTeja/OldWomanCreek" TargetMode="External"/><Relationship Id="rId4" Type="http://schemas.openxmlformats.org/officeDocument/2006/relationships/hyperlink" Target="http://rpubs.com/indrateja/owc-fina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643600" y="1374550"/>
            <a:ext cx="5103300" cy="82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Woman Creek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30300" y="3755900"/>
            <a:ext cx="5825100" cy="82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- InSuKa: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Indra Teja Chintakayala, Wancheng Sun, Kalpana Jha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400" y="2376450"/>
            <a:ext cx="19050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500" y="2376450"/>
            <a:ext cx="2484252" cy="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 Eagle nesting - Analysis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249875" y="1237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= (x – μ) / σ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2" y="1577575"/>
            <a:ext cx="4805501" cy="35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 Eagle nesting - Conclusion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249875" y="1237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Data consistency and clean data is important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Nest status “hatched” has highest occurence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Average temperature for all Nest status is above 40 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From scatterplot we can </a:t>
            </a:r>
            <a:r>
              <a:rPr lang="en" sz="1400"/>
              <a:t>concluded</a:t>
            </a:r>
            <a:r>
              <a:rPr lang="en" sz="1400"/>
              <a:t> Bald eagles are </a:t>
            </a:r>
            <a:r>
              <a:rPr lang="en" sz="1400"/>
              <a:t>comfortable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Temperature range of (15 - 85) 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Wind velocity around (10 - 15) mph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From Temperature(z) Normalization, we can conclude that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Nest status “hatched”, “Branching” is above average temperature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Nest status “Incubating”, “building” is below average temperature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Avian Monitoring data - Limitation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237525" y="1147225"/>
            <a:ext cx="85206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only focus on the five indicator species.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Canada Goose (CAGO)</a:t>
            </a:r>
            <a:endParaRPr sz="1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Great blue hero (GBHE)</a:t>
            </a:r>
            <a:endParaRPr sz="1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Marsh Wren (MAWR)</a:t>
            </a:r>
            <a:endParaRPr sz="1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Wood Duck (WODU)</a:t>
            </a:r>
            <a:endParaRPr sz="1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Wood Thrush (WOTH)</a:t>
            </a:r>
            <a:endParaRPr sz="1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only focus on three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2016 year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2017 year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2018 year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Avian Monitoring data - Analysis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0" y="1063325"/>
            <a:ext cx="88323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             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 </a:t>
            </a:r>
            <a:endParaRPr sz="1400"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25" y="1147225"/>
            <a:ext cx="5885350" cy="38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Avian Monitoring data - Analysis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0" y="1063325"/>
            <a:ext cx="88323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             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 </a:t>
            </a:r>
            <a:endParaRPr sz="1400"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039001" cy="232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900" y="1205276"/>
            <a:ext cx="4074332" cy="19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Avian Monitoring data - Analysis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0" y="1063325"/>
            <a:ext cx="88323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             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 </a:t>
            </a:r>
            <a:endParaRPr sz="1400"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5" y="2011250"/>
            <a:ext cx="3021100" cy="26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400" y="1147225"/>
            <a:ext cx="3252374" cy="2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Avian Monitoring data - Analysis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0" y="1063325"/>
            <a:ext cx="88323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             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 </a:t>
            </a:r>
            <a:endParaRPr sz="140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0" y="1063325"/>
            <a:ext cx="5947727" cy="38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Avian Monitoring data - Conclusion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1225225"/>
            <a:ext cx="634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 number of species drops down, so we should pay more attention to protect them.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Each species has its unique season to be observed.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Blue trail is most suitable and comfortable route for </a:t>
            </a:r>
            <a:r>
              <a:rPr lang="en" sz="1400"/>
              <a:t>species</a:t>
            </a:r>
            <a:r>
              <a:rPr lang="en" sz="1400"/>
              <a:t> habitat.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r>
              <a:rPr lang="en"/>
              <a:t>Repository and Rpub links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311700" y="1225225"/>
            <a:ext cx="634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➢"/>
            </a:pPr>
            <a:r>
              <a:rPr lang="en" sz="1400" u="sng">
                <a:solidFill>
                  <a:srgbClr val="4A86E8"/>
                </a:solidFill>
                <a:hlinkClick r:id="rId3"/>
              </a:rPr>
              <a:t>https://github.com/IndraTeja/OldWomanCreek</a:t>
            </a:r>
            <a:endParaRPr sz="14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➢"/>
            </a:pPr>
            <a:r>
              <a:rPr lang="en" sz="1400" u="sng">
                <a:solidFill>
                  <a:srgbClr val="4A86E8"/>
                </a:solidFill>
                <a:hlinkClick r:id="rId4"/>
              </a:rPr>
              <a:t>http://rpubs.com/indrateja/owc-final</a:t>
            </a:r>
            <a:endParaRPr sz="14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508001" y="2025651"/>
            <a:ext cx="6447600" cy="1369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Target Audience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Analysis of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Limitation of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OWC Background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225225"/>
            <a:ext cx="85206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Ohio’s only national estuarine sanctuary and became a state nature preserve in 1980.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is a habitat for nearly 300 bird species(including bald eagles), 40 fish species, and hundred of native plants.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Focuses on Phenology-based species monitoring for understanding how climate trends are affecting species.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Host to a number of wildlife species as well as species that are a keystone to ecological functioning.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has avian monitoring points to monitor birds activity.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Bald eagle nest monitoring was initiated to track eagle recovery.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Emily Kuzmick-Coastal Training Program Coordinator at OWC.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Volunteers recording monitoring data.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Scientists and Students interested in researching at OWC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Employees at OWC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Bald Eagle nesting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Relationship between Nest Status, Temperature, Wind velocity.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Avian Monitoring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Compare kind of indicator species per each year, and their total count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 Eagle nesting - Limitation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Uncleaned data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, Nest Status, etc had missing values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Data I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nconsistencies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175" y="3164297"/>
            <a:ext cx="1409850" cy="10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975" y="1802400"/>
            <a:ext cx="1766650" cy="15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 Eagle nesting - Analysis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Barplot for frequency - Nest status</a:t>
            </a:r>
            <a:endParaRPr sz="1400"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725" y="1909350"/>
            <a:ext cx="4945525" cy="301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5"/>
          <p:cNvCxnSpPr/>
          <p:nvPr/>
        </p:nvCxnSpPr>
        <p:spPr>
          <a:xfrm flipH="1" rot="10800000">
            <a:off x="4023650" y="2170200"/>
            <a:ext cx="4038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 rot="10800000">
            <a:off x="2070425" y="3875975"/>
            <a:ext cx="1563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5"/>
          <p:cNvSpPr txBox="1"/>
          <p:nvPr/>
        </p:nvSpPr>
        <p:spPr>
          <a:xfrm>
            <a:off x="4427450" y="1962000"/>
            <a:ext cx="115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Hatching</a:t>
            </a:r>
            <a:endParaRPr sz="1000"/>
          </a:p>
        </p:txBody>
      </p:sp>
      <p:sp>
        <p:nvSpPr>
          <p:cNvPr id="193" name="Google Shape;193;p25"/>
          <p:cNvSpPr txBox="1"/>
          <p:nvPr/>
        </p:nvSpPr>
        <p:spPr>
          <a:xfrm>
            <a:off x="2070425" y="3654550"/>
            <a:ext cx="11589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Branching</a:t>
            </a:r>
            <a:endParaRPr sz="1000"/>
          </a:p>
        </p:txBody>
      </p:sp>
      <p:cxnSp>
        <p:nvCxnSpPr>
          <p:cNvPr id="194" name="Google Shape;194;p25"/>
          <p:cNvCxnSpPr/>
          <p:nvPr/>
        </p:nvCxnSpPr>
        <p:spPr>
          <a:xfrm>
            <a:off x="4349175" y="4357875"/>
            <a:ext cx="261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/>
          <p:nvPr/>
        </p:nvCxnSpPr>
        <p:spPr>
          <a:xfrm flipH="1">
            <a:off x="2421950" y="4357875"/>
            <a:ext cx="2610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 Eagle nesting - Analysis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5" y="1247525"/>
            <a:ext cx="3707665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 Eagle nesting - Analysis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249875" y="1237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ScatterPlot: Temperature vs Wind Velocity for ‘Nest Status’</a:t>
            </a:r>
            <a:endParaRPr sz="14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52" y="1645050"/>
            <a:ext cx="4716051" cy="349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