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DBDFC-7C03-4C3F-8F33-1ED947A44B5B}" v="421" dt="2024-01-19T05:58:17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F1E68-4BA5-495B-A683-7366F7B43C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96E84A-F877-4FA2-9254-5C28A99E9CE2}">
      <dgm:prSet phldrT="[Text]" custT="1"/>
      <dgm:spPr/>
      <dgm:t>
        <a:bodyPr/>
        <a:lstStyle/>
        <a:p>
          <a:endParaRPr lang="en-IN" sz="1800" dirty="0"/>
        </a:p>
        <a:p>
          <a:r>
            <a:rPr lang="en-IN" sz="1800" dirty="0"/>
            <a:t>Data Preparation</a:t>
          </a:r>
        </a:p>
      </dgm:t>
    </dgm:pt>
    <dgm:pt modelId="{8DA68CF8-F5E9-4730-A1E2-53B6006A3269}" type="parTrans" cxnId="{E5368D2B-241F-4F7C-8020-BBE02029E38A}">
      <dgm:prSet/>
      <dgm:spPr/>
      <dgm:t>
        <a:bodyPr/>
        <a:lstStyle/>
        <a:p>
          <a:endParaRPr lang="en-IN"/>
        </a:p>
      </dgm:t>
    </dgm:pt>
    <dgm:pt modelId="{6B5E4093-49C9-48AA-ACCB-86EA0DDD57AB}" type="sibTrans" cxnId="{E5368D2B-241F-4F7C-8020-BBE02029E38A}">
      <dgm:prSet/>
      <dgm:spPr/>
      <dgm:t>
        <a:bodyPr/>
        <a:lstStyle/>
        <a:p>
          <a:endParaRPr lang="en-IN"/>
        </a:p>
      </dgm:t>
    </dgm:pt>
    <dgm:pt modelId="{BC89DA6A-CBD2-46C0-A0BD-9A927F26C882}">
      <dgm:prSet phldrT="[Text]" custT="1"/>
      <dgm:spPr/>
      <dgm:t>
        <a:bodyPr/>
        <a:lstStyle/>
        <a:p>
          <a:r>
            <a:rPr lang="en-IN" sz="1200" dirty="0"/>
            <a:t>Train</a:t>
          </a:r>
        </a:p>
      </dgm:t>
    </dgm:pt>
    <dgm:pt modelId="{89E24671-64FE-4DA2-AF23-E239C0C73622}" type="parTrans" cxnId="{DAA63BEF-34EC-46B5-8FA3-884C9C9E560D}">
      <dgm:prSet/>
      <dgm:spPr/>
      <dgm:t>
        <a:bodyPr/>
        <a:lstStyle/>
        <a:p>
          <a:endParaRPr lang="en-IN"/>
        </a:p>
      </dgm:t>
    </dgm:pt>
    <dgm:pt modelId="{469C6215-64E1-442C-9173-6A76D3279AF3}" type="sibTrans" cxnId="{DAA63BEF-34EC-46B5-8FA3-884C9C9E560D}">
      <dgm:prSet/>
      <dgm:spPr/>
      <dgm:t>
        <a:bodyPr/>
        <a:lstStyle/>
        <a:p>
          <a:endParaRPr lang="en-IN"/>
        </a:p>
      </dgm:t>
    </dgm:pt>
    <dgm:pt modelId="{81C87C90-A8A2-4D1A-BAAA-A55BAA7F5D3A}">
      <dgm:prSet phldrT="[Text]" custT="1"/>
      <dgm:spPr/>
      <dgm:t>
        <a:bodyPr/>
        <a:lstStyle/>
        <a:p>
          <a:r>
            <a:rPr lang="en-IN" sz="1200" dirty="0"/>
            <a:t>Validation</a:t>
          </a:r>
        </a:p>
      </dgm:t>
    </dgm:pt>
    <dgm:pt modelId="{CBD3BE3B-44D3-4EB6-8E52-4A3E778E5D92}" type="parTrans" cxnId="{509BBF25-7FCB-4494-899D-1B658B4F37E2}">
      <dgm:prSet/>
      <dgm:spPr/>
      <dgm:t>
        <a:bodyPr/>
        <a:lstStyle/>
        <a:p>
          <a:endParaRPr lang="en-IN"/>
        </a:p>
      </dgm:t>
    </dgm:pt>
    <dgm:pt modelId="{515D3006-5A66-4A36-85E1-4D023DE04909}" type="sibTrans" cxnId="{509BBF25-7FCB-4494-899D-1B658B4F37E2}">
      <dgm:prSet/>
      <dgm:spPr/>
      <dgm:t>
        <a:bodyPr/>
        <a:lstStyle/>
        <a:p>
          <a:endParaRPr lang="en-IN"/>
        </a:p>
      </dgm:t>
    </dgm:pt>
    <dgm:pt modelId="{85FD8A2B-EFC5-495B-8B98-AB85415F76BB}">
      <dgm:prSet phldrT="[Text]" custT="1"/>
      <dgm:spPr/>
      <dgm:t>
        <a:bodyPr/>
        <a:lstStyle/>
        <a:p>
          <a:endParaRPr lang="en-IN" sz="1600" dirty="0"/>
        </a:p>
        <a:p>
          <a:r>
            <a:rPr lang="en-IN" sz="1600" dirty="0"/>
            <a:t>Data Augmentation</a:t>
          </a:r>
        </a:p>
      </dgm:t>
    </dgm:pt>
    <dgm:pt modelId="{A2D2ED8A-12A6-451B-81A3-76ADB1F519A9}" type="parTrans" cxnId="{3F07C822-90C1-47B7-AD37-FC650376C959}">
      <dgm:prSet/>
      <dgm:spPr/>
      <dgm:t>
        <a:bodyPr/>
        <a:lstStyle/>
        <a:p>
          <a:endParaRPr lang="en-IN"/>
        </a:p>
      </dgm:t>
    </dgm:pt>
    <dgm:pt modelId="{A93F01DD-F57F-423C-AFF5-765DCD883233}" type="sibTrans" cxnId="{3F07C822-90C1-47B7-AD37-FC650376C959}">
      <dgm:prSet/>
      <dgm:spPr/>
      <dgm:t>
        <a:bodyPr/>
        <a:lstStyle/>
        <a:p>
          <a:endParaRPr lang="en-IN"/>
        </a:p>
      </dgm:t>
    </dgm:pt>
    <dgm:pt modelId="{E3460C51-BB71-49BC-AB06-33B721E48379}">
      <dgm:prSet phldrT="[Text]" custT="1"/>
      <dgm:spPr/>
      <dgm:t>
        <a:bodyPr/>
        <a:lstStyle/>
        <a:p>
          <a:r>
            <a:rPr lang="en-IN" sz="1100" dirty="0"/>
            <a:t>Grey-scaling</a:t>
          </a:r>
        </a:p>
      </dgm:t>
    </dgm:pt>
    <dgm:pt modelId="{959FF27C-AC18-4190-8A63-A4CC8A7FEC62}" type="parTrans" cxnId="{A7DBDC53-8181-4886-B7A1-4C5EB7EF4D20}">
      <dgm:prSet/>
      <dgm:spPr/>
      <dgm:t>
        <a:bodyPr/>
        <a:lstStyle/>
        <a:p>
          <a:endParaRPr lang="en-IN"/>
        </a:p>
      </dgm:t>
    </dgm:pt>
    <dgm:pt modelId="{4A00D75D-5686-42DE-B925-105F425BFB06}" type="sibTrans" cxnId="{A7DBDC53-8181-4886-B7A1-4C5EB7EF4D20}">
      <dgm:prSet/>
      <dgm:spPr/>
      <dgm:t>
        <a:bodyPr/>
        <a:lstStyle/>
        <a:p>
          <a:endParaRPr lang="en-IN"/>
        </a:p>
      </dgm:t>
    </dgm:pt>
    <dgm:pt modelId="{90548ED6-3261-4293-A443-5CC663999EB9}">
      <dgm:prSet phldrT="[Text]" custT="1"/>
      <dgm:spPr/>
      <dgm:t>
        <a:bodyPr/>
        <a:lstStyle/>
        <a:p>
          <a:r>
            <a:rPr lang="en-IN" sz="1100" dirty="0"/>
            <a:t>Rotation</a:t>
          </a:r>
        </a:p>
      </dgm:t>
    </dgm:pt>
    <dgm:pt modelId="{869389B0-AFEA-4547-BEC6-6CD2E20B9717}" type="parTrans" cxnId="{8EE13716-EEBD-4E79-AE3A-681C964A5ED3}">
      <dgm:prSet/>
      <dgm:spPr/>
      <dgm:t>
        <a:bodyPr/>
        <a:lstStyle/>
        <a:p>
          <a:endParaRPr lang="en-IN"/>
        </a:p>
      </dgm:t>
    </dgm:pt>
    <dgm:pt modelId="{B8D5D6B0-8B3F-4DDA-8D79-7AD67034E020}" type="sibTrans" cxnId="{8EE13716-EEBD-4E79-AE3A-681C964A5ED3}">
      <dgm:prSet/>
      <dgm:spPr/>
      <dgm:t>
        <a:bodyPr/>
        <a:lstStyle/>
        <a:p>
          <a:endParaRPr lang="en-IN"/>
        </a:p>
      </dgm:t>
    </dgm:pt>
    <dgm:pt modelId="{EF646FE4-4926-40D8-BC29-34E8CE3DB909}">
      <dgm:prSet phldrT="[Text]" custT="1"/>
      <dgm:spPr/>
      <dgm:t>
        <a:bodyPr/>
        <a:lstStyle/>
        <a:p>
          <a:r>
            <a:rPr lang="en-IN" sz="2400" dirty="0"/>
            <a:t>Data Loaders</a:t>
          </a:r>
        </a:p>
      </dgm:t>
    </dgm:pt>
    <dgm:pt modelId="{A34BDA7C-AA6D-421F-B852-BA77D33DDF4A}" type="parTrans" cxnId="{07316DB9-994F-4766-9E29-3CC83E79E8EE}">
      <dgm:prSet/>
      <dgm:spPr/>
      <dgm:t>
        <a:bodyPr/>
        <a:lstStyle/>
        <a:p>
          <a:endParaRPr lang="en-IN"/>
        </a:p>
      </dgm:t>
    </dgm:pt>
    <dgm:pt modelId="{57CE4D12-54D6-4B14-BDF4-DC5E9D4F972D}" type="sibTrans" cxnId="{07316DB9-994F-4766-9E29-3CC83E79E8EE}">
      <dgm:prSet/>
      <dgm:spPr/>
      <dgm:t>
        <a:bodyPr/>
        <a:lstStyle/>
        <a:p>
          <a:endParaRPr lang="en-IN"/>
        </a:p>
      </dgm:t>
    </dgm:pt>
    <dgm:pt modelId="{20A84FF6-52E7-4E46-A184-23CCF6B0F567}">
      <dgm:prSet phldrT="[Text]" custT="1"/>
      <dgm:spPr/>
      <dgm:t>
        <a:bodyPr/>
        <a:lstStyle/>
        <a:p>
          <a:r>
            <a:rPr lang="en-IN" sz="1600" dirty="0"/>
            <a:t>Train Loader</a:t>
          </a:r>
        </a:p>
      </dgm:t>
    </dgm:pt>
    <dgm:pt modelId="{E4F6F5FC-178D-4DF0-8DAD-76F00A0D7812}" type="parTrans" cxnId="{05BF758A-52EE-4D38-B75D-2CEEF0605DA5}">
      <dgm:prSet/>
      <dgm:spPr/>
      <dgm:t>
        <a:bodyPr/>
        <a:lstStyle/>
        <a:p>
          <a:endParaRPr lang="en-IN"/>
        </a:p>
      </dgm:t>
    </dgm:pt>
    <dgm:pt modelId="{938736D1-E8D4-4263-8B4F-DDFFB16D0182}" type="sibTrans" cxnId="{05BF758A-52EE-4D38-B75D-2CEEF0605DA5}">
      <dgm:prSet/>
      <dgm:spPr/>
      <dgm:t>
        <a:bodyPr/>
        <a:lstStyle/>
        <a:p>
          <a:endParaRPr lang="en-IN"/>
        </a:p>
      </dgm:t>
    </dgm:pt>
    <dgm:pt modelId="{41C60831-8446-4966-A19A-D27787187DC9}">
      <dgm:prSet phldrT="[Text]" custT="1"/>
      <dgm:spPr/>
      <dgm:t>
        <a:bodyPr/>
        <a:lstStyle/>
        <a:p>
          <a:r>
            <a:rPr lang="en-IN" sz="1600" dirty="0"/>
            <a:t>Val Loader</a:t>
          </a:r>
        </a:p>
      </dgm:t>
    </dgm:pt>
    <dgm:pt modelId="{F39CE003-7843-4D86-AD18-33A77F7ECD5B}" type="parTrans" cxnId="{48832DA7-05DB-4BD0-ABBA-01AB33EA37E5}">
      <dgm:prSet/>
      <dgm:spPr/>
      <dgm:t>
        <a:bodyPr/>
        <a:lstStyle/>
        <a:p>
          <a:endParaRPr lang="en-IN"/>
        </a:p>
      </dgm:t>
    </dgm:pt>
    <dgm:pt modelId="{716474B2-79BE-4D1A-BD93-328ABD208C21}" type="sibTrans" cxnId="{48832DA7-05DB-4BD0-ABBA-01AB33EA37E5}">
      <dgm:prSet/>
      <dgm:spPr/>
      <dgm:t>
        <a:bodyPr/>
        <a:lstStyle/>
        <a:p>
          <a:endParaRPr lang="en-IN"/>
        </a:p>
      </dgm:t>
    </dgm:pt>
    <dgm:pt modelId="{82913119-98E7-435E-A093-8CE4F8F3186D}">
      <dgm:prSet phldrT="[Text]" custT="1"/>
      <dgm:spPr/>
      <dgm:t>
        <a:bodyPr/>
        <a:lstStyle/>
        <a:p>
          <a:r>
            <a:rPr lang="en-IN" sz="1200" dirty="0"/>
            <a:t>Test</a:t>
          </a:r>
        </a:p>
      </dgm:t>
    </dgm:pt>
    <dgm:pt modelId="{FCD7E95E-635C-4EBB-A940-C5216E40D977}" type="parTrans" cxnId="{1D2A5072-E567-4EEF-9F52-6FCA53CB74D1}">
      <dgm:prSet/>
      <dgm:spPr/>
      <dgm:t>
        <a:bodyPr/>
        <a:lstStyle/>
        <a:p>
          <a:endParaRPr lang="en-IN"/>
        </a:p>
      </dgm:t>
    </dgm:pt>
    <dgm:pt modelId="{B92A8009-4A5B-430F-81E0-CCCD8D636FFA}" type="sibTrans" cxnId="{1D2A5072-E567-4EEF-9F52-6FCA53CB74D1}">
      <dgm:prSet/>
      <dgm:spPr/>
      <dgm:t>
        <a:bodyPr/>
        <a:lstStyle/>
        <a:p>
          <a:endParaRPr lang="en-IN"/>
        </a:p>
      </dgm:t>
    </dgm:pt>
    <dgm:pt modelId="{8FA7FF0F-5E22-4097-9FFE-BED0753391CB}">
      <dgm:prSet phldrT="[Text]" custT="1"/>
      <dgm:spPr/>
      <dgm:t>
        <a:bodyPr/>
        <a:lstStyle/>
        <a:p>
          <a:r>
            <a:rPr lang="en-IN" sz="1100" dirty="0"/>
            <a:t>Only on train data</a:t>
          </a:r>
        </a:p>
      </dgm:t>
    </dgm:pt>
    <dgm:pt modelId="{46AB8ACE-61C2-4C18-99AB-8D2F5A354E92}" type="parTrans" cxnId="{57179F61-CFF8-4D42-A772-E8FF454A6E60}">
      <dgm:prSet/>
      <dgm:spPr/>
      <dgm:t>
        <a:bodyPr/>
        <a:lstStyle/>
        <a:p>
          <a:endParaRPr lang="en-IN"/>
        </a:p>
      </dgm:t>
    </dgm:pt>
    <dgm:pt modelId="{9A6E0730-04B3-4E9A-BBD2-C7C39E360E80}" type="sibTrans" cxnId="{57179F61-CFF8-4D42-A772-E8FF454A6E60}">
      <dgm:prSet/>
      <dgm:spPr/>
      <dgm:t>
        <a:bodyPr/>
        <a:lstStyle/>
        <a:p>
          <a:endParaRPr lang="en-IN"/>
        </a:p>
      </dgm:t>
    </dgm:pt>
    <dgm:pt modelId="{A59CEBCE-F441-4933-9CEA-DA28B0AE8474}">
      <dgm:prSet phldrT="[Text]" custT="1"/>
      <dgm:spPr/>
      <dgm:t>
        <a:bodyPr/>
        <a:lstStyle/>
        <a:p>
          <a:r>
            <a:rPr lang="en-IN" sz="1600" dirty="0"/>
            <a:t>Test Loader</a:t>
          </a:r>
        </a:p>
      </dgm:t>
    </dgm:pt>
    <dgm:pt modelId="{F0D82881-BE02-4299-98CA-7A8DDDC73DEC}" type="parTrans" cxnId="{24351E0C-1F2A-47B4-98B2-052D12D2A796}">
      <dgm:prSet/>
      <dgm:spPr/>
      <dgm:t>
        <a:bodyPr/>
        <a:lstStyle/>
        <a:p>
          <a:endParaRPr lang="en-IN"/>
        </a:p>
      </dgm:t>
    </dgm:pt>
    <dgm:pt modelId="{37BF883C-0376-432C-808D-44E4B534A2BD}" type="sibTrans" cxnId="{24351E0C-1F2A-47B4-98B2-052D12D2A796}">
      <dgm:prSet/>
      <dgm:spPr/>
      <dgm:t>
        <a:bodyPr/>
        <a:lstStyle/>
        <a:p>
          <a:endParaRPr lang="en-IN"/>
        </a:p>
      </dgm:t>
    </dgm:pt>
    <dgm:pt modelId="{8E3609A9-11A3-4BE5-B8B5-DA9709232FC9}">
      <dgm:prSet phldrT="[Text]" custT="1"/>
      <dgm:spPr/>
      <dgm:t>
        <a:bodyPr/>
        <a:lstStyle/>
        <a:p>
          <a:r>
            <a:rPr lang="en-IN" sz="1600" dirty="0"/>
            <a:t>Model </a:t>
          </a:r>
        </a:p>
      </dgm:t>
    </dgm:pt>
    <dgm:pt modelId="{89CD49FF-7207-494C-BC02-1A6FB91E92C8}" type="parTrans" cxnId="{6CFDC69D-8736-4AB1-B376-F98E4530D836}">
      <dgm:prSet/>
      <dgm:spPr/>
      <dgm:t>
        <a:bodyPr/>
        <a:lstStyle/>
        <a:p>
          <a:endParaRPr lang="en-IN"/>
        </a:p>
      </dgm:t>
    </dgm:pt>
    <dgm:pt modelId="{EAC43D8C-0FA6-4F13-9CB9-95F15B011C0D}" type="sibTrans" cxnId="{6CFDC69D-8736-4AB1-B376-F98E4530D836}">
      <dgm:prSet/>
      <dgm:spPr/>
      <dgm:t>
        <a:bodyPr/>
        <a:lstStyle/>
        <a:p>
          <a:endParaRPr lang="en-IN"/>
        </a:p>
      </dgm:t>
    </dgm:pt>
    <dgm:pt modelId="{24E74D9A-30DF-452B-AC5E-677E7FA24F66}">
      <dgm:prSet phldrT="[Text]"/>
      <dgm:spPr/>
      <dgm:t>
        <a:bodyPr/>
        <a:lstStyle/>
        <a:p>
          <a:r>
            <a:rPr lang="en-IN" sz="1000" dirty="0"/>
            <a:t>Embedding Layer</a:t>
          </a:r>
        </a:p>
      </dgm:t>
    </dgm:pt>
    <dgm:pt modelId="{CAF58203-EC4E-446F-B090-D425A9BE132E}" type="parTrans" cxnId="{A06C1928-EA41-442C-8313-5703A4199C83}">
      <dgm:prSet/>
      <dgm:spPr/>
      <dgm:t>
        <a:bodyPr/>
        <a:lstStyle/>
        <a:p>
          <a:endParaRPr lang="en-IN"/>
        </a:p>
      </dgm:t>
    </dgm:pt>
    <dgm:pt modelId="{8C1736A3-6D67-47E7-BCE3-4AD7C159EEB5}" type="sibTrans" cxnId="{A06C1928-EA41-442C-8313-5703A4199C83}">
      <dgm:prSet/>
      <dgm:spPr/>
      <dgm:t>
        <a:bodyPr/>
        <a:lstStyle/>
        <a:p>
          <a:endParaRPr lang="en-IN"/>
        </a:p>
      </dgm:t>
    </dgm:pt>
    <dgm:pt modelId="{8D47B4B2-C243-4175-9EA2-4C00444406F2}">
      <dgm:prSet phldrT="[Text]"/>
      <dgm:spPr/>
      <dgm:t>
        <a:bodyPr/>
        <a:lstStyle/>
        <a:p>
          <a:r>
            <a:rPr lang="en-IN" sz="1000" dirty="0"/>
            <a:t>Convolution Blocks</a:t>
          </a:r>
        </a:p>
      </dgm:t>
    </dgm:pt>
    <dgm:pt modelId="{1C264A84-08D7-4C14-9320-A970E88A2FDD}" type="parTrans" cxnId="{6277033B-7E0B-4AC8-9AF1-FD8CE4932798}">
      <dgm:prSet/>
      <dgm:spPr/>
      <dgm:t>
        <a:bodyPr/>
        <a:lstStyle/>
        <a:p>
          <a:endParaRPr lang="en-IN"/>
        </a:p>
      </dgm:t>
    </dgm:pt>
    <dgm:pt modelId="{4B615EE5-D66C-4785-96FD-62830412A787}" type="sibTrans" cxnId="{6277033B-7E0B-4AC8-9AF1-FD8CE4932798}">
      <dgm:prSet/>
      <dgm:spPr/>
      <dgm:t>
        <a:bodyPr/>
        <a:lstStyle/>
        <a:p>
          <a:endParaRPr lang="en-IN"/>
        </a:p>
      </dgm:t>
    </dgm:pt>
    <dgm:pt modelId="{F69CE92B-6619-4EEA-97F3-4C5E80292DAF}">
      <dgm:prSet phldrT="[Text]"/>
      <dgm:spPr/>
      <dgm:t>
        <a:bodyPr/>
        <a:lstStyle/>
        <a:p>
          <a:r>
            <a:rPr lang="en-IN" sz="1000" dirty="0"/>
            <a:t>Convolution 2D</a:t>
          </a:r>
        </a:p>
      </dgm:t>
    </dgm:pt>
    <dgm:pt modelId="{BA450F6B-2E03-43C5-935F-1C4BFC982E52}" type="parTrans" cxnId="{F67D6D6A-ED5F-4AE8-A19B-10B90FBA333F}">
      <dgm:prSet/>
      <dgm:spPr/>
      <dgm:t>
        <a:bodyPr/>
        <a:lstStyle/>
        <a:p>
          <a:endParaRPr lang="en-IN"/>
        </a:p>
      </dgm:t>
    </dgm:pt>
    <dgm:pt modelId="{EE35976B-821F-4E1E-B60E-40E23D70C2E0}" type="sibTrans" cxnId="{F67D6D6A-ED5F-4AE8-A19B-10B90FBA333F}">
      <dgm:prSet/>
      <dgm:spPr/>
      <dgm:t>
        <a:bodyPr/>
        <a:lstStyle/>
        <a:p>
          <a:endParaRPr lang="en-IN"/>
        </a:p>
      </dgm:t>
    </dgm:pt>
    <dgm:pt modelId="{C87A6EAF-5625-47B8-A2C1-A865D6AAEB88}">
      <dgm:prSet phldrT="[Text]"/>
      <dgm:spPr/>
      <dgm:t>
        <a:bodyPr/>
        <a:lstStyle/>
        <a:p>
          <a:r>
            <a:rPr lang="en-IN" sz="1000" dirty="0"/>
            <a:t>RELU Activation</a:t>
          </a:r>
        </a:p>
      </dgm:t>
    </dgm:pt>
    <dgm:pt modelId="{1E35D247-05E3-466F-82B1-3ADF2FBD5544}" type="parTrans" cxnId="{ADC2787B-7141-4A04-B609-EB6E4B0ED2B7}">
      <dgm:prSet/>
      <dgm:spPr/>
      <dgm:t>
        <a:bodyPr/>
        <a:lstStyle/>
        <a:p>
          <a:endParaRPr lang="en-IN"/>
        </a:p>
      </dgm:t>
    </dgm:pt>
    <dgm:pt modelId="{11351ABD-DC87-4DF8-9819-6D88D68A8C1E}" type="sibTrans" cxnId="{ADC2787B-7141-4A04-B609-EB6E4B0ED2B7}">
      <dgm:prSet/>
      <dgm:spPr/>
      <dgm:t>
        <a:bodyPr/>
        <a:lstStyle/>
        <a:p>
          <a:endParaRPr lang="en-IN"/>
        </a:p>
      </dgm:t>
    </dgm:pt>
    <dgm:pt modelId="{92066B5C-A232-47D8-8BC8-0EC36441AE6A}">
      <dgm:prSet phldrT="[Text]"/>
      <dgm:spPr/>
      <dgm:t>
        <a:bodyPr/>
        <a:lstStyle/>
        <a:p>
          <a:r>
            <a:rPr lang="en-IN" sz="1000" dirty="0"/>
            <a:t>Average Pool</a:t>
          </a:r>
        </a:p>
      </dgm:t>
    </dgm:pt>
    <dgm:pt modelId="{0334F432-05C3-40BB-AEA9-E093D1696758}" type="parTrans" cxnId="{7BD3C85E-8561-4858-BE1C-9FE29B8284AC}">
      <dgm:prSet/>
      <dgm:spPr/>
      <dgm:t>
        <a:bodyPr/>
        <a:lstStyle/>
        <a:p>
          <a:endParaRPr lang="en-IN"/>
        </a:p>
      </dgm:t>
    </dgm:pt>
    <dgm:pt modelId="{77B44DC4-C679-4C50-9B9F-1E57959FC94D}" type="sibTrans" cxnId="{7BD3C85E-8561-4858-BE1C-9FE29B8284AC}">
      <dgm:prSet/>
      <dgm:spPr/>
      <dgm:t>
        <a:bodyPr/>
        <a:lstStyle/>
        <a:p>
          <a:endParaRPr lang="en-IN"/>
        </a:p>
      </dgm:t>
    </dgm:pt>
    <dgm:pt modelId="{96B54B36-F3E3-4872-9F47-7153CB0C8950}">
      <dgm:prSet phldrT="[Text]"/>
      <dgm:spPr/>
      <dgm:t>
        <a:bodyPr/>
        <a:lstStyle/>
        <a:p>
          <a:r>
            <a:rPr lang="en-IN" sz="1000" dirty="0"/>
            <a:t>Batch Normalization</a:t>
          </a:r>
        </a:p>
      </dgm:t>
    </dgm:pt>
    <dgm:pt modelId="{157BFD27-2874-4283-BF56-B77C6A05EB91}" type="parTrans" cxnId="{6C4D1FAF-321E-48D6-A30C-D273E17E3CDB}">
      <dgm:prSet/>
      <dgm:spPr/>
      <dgm:t>
        <a:bodyPr/>
        <a:lstStyle/>
        <a:p>
          <a:endParaRPr lang="en-IN"/>
        </a:p>
      </dgm:t>
    </dgm:pt>
    <dgm:pt modelId="{9C44BCF7-0FF0-4FE7-B2A3-5DD4B5ECCF64}" type="sibTrans" cxnId="{6C4D1FAF-321E-48D6-A30C-D273E17E3CDB}">
      <dgm:prSet/>
      <dgm:spPr/>
      <dgm:t>
        <a:bodyPr/>
        <a:lstStyle/>
        <a:p>
          <a:endParaRPr lang="en-IN"/>
        </a:p>
      </dgm:t>
    </dgm:pt>
    <dgm:pt modelId="{C1164FAA-921A-4148-BB6B-29B6A09E86C4}">
      <dgm:prSet phldrT="[Text]"/>
      <dgm:spPr/>
      <dgm:t>
        <a:bodyPr/>
        <a:lstStyle/>
        <a:p>
          <a:r>
            <a:rPr lang="en-IN" sz="1000" dirty="0"/>
            <a:t>FCNN 1</a:t>
          </a:r>
        </a:p>
      </dgm:t>
    </dgm:pt>
    <dgm:pt modelId="{3A704713-730C-4963-8C57-3741E98A487C}" type="parTrans" cxnId="{4B22D124-E8F5-49B0-A117-034110AB45CC}">
      <dgm:prSet/>
      <dgm:spPr/>
      <dgm:t>
        <a:bodyPr/>
        <a:lstStyle/>
        <a:p>
          <a:endParaRPr lang="en-IN"/>
        </a:p>
      </dgm:t>
    </dgm:pt>
    <dgm:pt modelId="{7CC5E884-BC23-4E4A-8F3C-0FCEF9BCF837}" type="sibTrans" cxnId="{4B22D124-E8F5-49B0-A117-034110AB45CC}">
      <dgm:prSet/>
      <dgm:spPr/>
      <dgm:t>
        <a:bodyPr/>
        <a:lstStyle/>
        <a:p>
          <a:endParaRPr lang="en-IN"/>
        </a:p>
      </dgm:t>
    </dgm:pt>
    <dgm:pt modelId="{EDA2398B-F268-4594-A5BF-803443A0198E}">
      <dgm:prSet phldrT="[Text]"/>
      <dgm:spPr/>
      <dgm:t>
        <a:bodyPr/>
        <a:lstStyle/>
        <a:p>
          <a:r>
            <a:rPr lang="en-IN" sz="1000" dirty="0"/>
            <a:t>FCNN 2</a:t>
          </a:r>
        </a:p>
      </dgm:t>
    </dgm:pt>
    <dgm:pt modelId="{0AC868B1-590F-4B0B-BF4C-DE02DEA8D238}" type="parTrans" cxnId="{0C1060B0-3EE5-48D6-ABE9-1EB606FA3D60}">
      <dgm:prSet/>
      <dgm:spPr/>
      <dgm:t>
        <a:bodyPr/>
        <a:lstStyle/>
        <a:p>
          <a:endParaRPr lang="en-IN"/>
        </a:p>
      </dgm:t>
    </dgm:pt>
    <dgm:pt modelId="{EB5C0E81-3C83-4FED-8F96-95BA30F2CAAF}" type="sibTrans" cxnId="{0C1060B0-3EE5-48D6-ABE9-1EB606FA3D60}">
      <dgm:prSet/>
      <dgm:spPr/>
      <dgm:t>
        <a:bodyPr/>
        <a:lstStyle/>
        <a:p>
          <a:endParaRPr lang="en-IN"/>
        </a:p>
      </dgm:t>
    </dgm:pt>
    <dgm:pt modelId="{5CB75DF0-2E3E-40B0-B344-4BE135EB139F}">
      <dgm:prSet phldrT="[Text]"/>
      <dgm:spPr/>
      <dgm:t>
        <a:bodyPr/>
        <a:lstStyle/>
        <a:p>
          <a:r>
            <a:rPr lang="en-IN" sz="1000" dirty="0" err="1"/>
            <a:t>Softmax</a:t>
          </a:r>
          <a:endParaRPr lang="en-IN" sz="1000" dirty="0"/>
        </a:p>
      </dgm:t>
    </dgm:pt>
    <dgm:pt modelId="{5DD1CE57-8E63-4FBF-B7D1-F9982A8EB331}" type="parTrans" cxnId="{94BF2D71-DFD0-4E73-B6FF-057587933E9E}">
      <dgm:prSet/>
      <dgm:spPr/>
      <dgm:t>
        <a:bodyPr/>
        <a:lstStyle/>
        <a:p>
          <a:endParaRPr lang="en-IN"/>
        </a:p>
      </dgm:t>
    </dgm:pt>
    <dgm:pt modelId="{688B5394-5280-49C2-851C-AEC6DC910BD5}" type="sibTrans" cxnId="{94BF2D71-DFD0-4E73-B6FF-057587933E9E}">
      <dgm:prSet/>
      <dgm:spPr/>
      <dgm:t>
        <a:bodyPr/>
        <a:lstStyle/>
        <a:p>
          <a:endParaRPr lang="en-IN"/>
        </a:p>
      </dgm:t>
    </dgm:pt>
    <dgm:pt modelId="{845C39B9-D6BC-4ED4-BEFB-51C2D76F2DAD}">
      <dgm:prSet phldrT="[Text]"/>
      <dgm:spPr/>
      <dgm:t>
        <a:bodyPr/>
        <a:lstStyle/>
        <a:p>
          <a:r>
            <a:rPr lang="en-IN" dirty="0"/>
            <a:t>Validation </a:t>
          </a:r>
        </a:p>
      </dgm:t>
    </dgm:pt>
    <dgm:pt modelId="{1D598E17-ADB6-4BB5-876C-14E4929676A7}" type="parTrans" cxnId="{F6254568-33F2-4FE6-8685-D8B022C30207}">
      <dgm:prSet/>
      <dgm:spPr/>
      <dgm:t>
        <a:bodyPr/>
        <a:lstStyle/>
        <a:p>
          <a:endParaRPr lang="en-IN"/>
        </a:p>
      </dgm:t>
    </dgm:pt>
    <dgm:pt modelId="{E8956741-8C31-4795-8685-3F6B43E1BA66}" type="sibTrans" cxnId="{F6254568-33F2-4FE6-8685-D8B022C30207}">
      <dgm:prSet/>
      <dgm:spPr/>
      <dgm:t>
        <a:bodyPr/>
        <a:lstStyle/>
        <a:p>
          <a:endParaRPr lang="en-IN"/>
        </a:p>
      </dgm:t>
    </dgm:pt>
    <dgm:pt modelId="{3BA3DA5D-DD94-43FB-AC80-4AE48B09D916}">
      <dgm:prSet phldrT="[Text]"/>
      <dgm:spPr/>
      <dgm:t>
        <a:bodyPr/>
        <a:lstStyle/>
        <a:p>
          <a:r>
            <a:rPr lang="en-IN" dirty="0"/>
            <a:t>Testing</a:t>
          </a:r>
        </a:p>
      </dgm:t>
    </dgm:pt>
    <dgm:pt modelId="{A7BEA49E-5E13-491E-8F11-84306A100D1E}" type="parTrans" cxnId="{91CE507C-3BE6-4D97-AC3B-29AA959460FC}">
      <dgm:prSet/>
      <dgm:spPr/>
      <dgm:t>
        <a:bodyPr/>
        <a:lstStyle/>
        <a:p>
          <a:endParaRPr lang="en-IN"/>
        </a:p>
      </dgm:t>
    </dgm:pt>
    <dgm:pt modelId="{D72E5CE8-DCD9-4346-9A0B-84236B3837A3}" type="sibTrans" cxnId="{91CE507C-3BE6-4D97-AC3B-29AA959460FC}">
      <dgm:prSet/>
      <dgm:spPr/>
      <dgm:t>
        <a:bodyPr/>
        <a:lstStyle/>
        <a:p>
          <a:endParaRPr lang="en-IN"/>
        </a:p>
      </dgm:t>
    </dgm:pt>
    <dgm:pt modelId="{A6A2B300-FF39-4EA9-9699-1F21EFF87CA1}">
      <dgm:prSet phldrT="[Text]"/>
      <dgm:spPr/>
      <dgm:t>
        <a:bodyPr/>
        <a:lstStyle/>
        <a:p>
          <a:r>
            <a:rPr lang="en-IN" dirty="0"/>
            <a:t>Hyper Parameter Tuning</a:t>
          </a:r>
        </a:p>
      </dgm:t>
    </dgm:pt>
    <dgm:pt modelId="{64BF4B33-4998-43E4-893D-BC56F6945869}" type="parTrans" cxnId="{E0F16175-E0C3-47B2-85E8-AE7133B67932}">
      <dgm:prSet/>
      <dgm:spPr/>
      <dgm:t>
        <a:bodyPr/>
        <a:lstStyle/>
        <a:p>
          <a:endParaRPr lang="en-IN"/>
        </a:p>
      </dgm:t>
    </dgm:pt>
    <dgm:pt modelId="{F498A842-2BA7-4FAB-9D1A-C4364AB26F0F}" type="sibTrans" cxnId="{E0F16175-E0C3-47B2-85E8-AE7133B67932}">
      <dgm:prSet/>
      <dgm:spPr/>
      <dgm:t>
        <a:bodyPr/>
        <a:lstStyle/>
        <a:p>
          <a:endParaRPr lang="en-IN"/>
        </a:p>
      </dgm:t>
    </dgm:pt>
    <dgm:pt modelId="{42A83545-2D0F-43DE-814B-07F2E923E089}" type="pres">
      <dgm:prSet presAssocID="{2D3F1E68-4BA5-495B-A683-7366F7B43CDC}" presName="Name0" presStyleCnt="0">
        <dgm:presLayoutVars>
          <dgm:dir/>
          <dgm:resizeHandles val="exact"/>
        </dgm:presLayoutVars>
      </dgm:prSet>
      <dgm:spPr/>
    </dgm:pt>
    <dgm:pt modelId="{368ABBD8-D929-4C69-A54B-C76660732FF2}" type="pres">
      <dgm:prSet presAssocID="{8096E84A-F877-4FA2-9254-5C28A99E9CE2}" presName="node" presStyleLbl="node1" presStyleIdx="0" presStyleCnt="6">
        <dgm:presLayoutVars>
          <dgm:bulletEnabled val="1"/>
        </dgm:presLayoutVars>
      </dgm:prSet>
      <dgm:spPr/>
    </dgm:pt>
    <dgm:pt modelId="{9DCA12AC-736C-4FB3-8548-3ACAAEAA659A}" type="pres">
      <dgm:prSet presAssocID="{6B5E4093-49C9-48AA-ACCB-86EA0DDD57AB}" presName="sibTrans" presStyleLbl="sibTrans2D1" presStyleIdx="0" presStyleCnt="5"/>
      <dgm:spPr/>
    </dgm:pt>
    <dgm:pt modelId="{A55677F3-9E36-412D-A5C0-4DA4BCDE1FBA}" type="pres">
      <dgm:prSet presAssocID="{6B5E4093-49C9-48AA-ACCB-86EA0DDD57AB}" presName="connectorText" presStyleLbl="sibTrans2D1" presStyleIdx="0" presStyleCnt="5"/>
      <dgm:spPr/>
    </dgm:pt>
    <dgm:pt modelId="{B95E75A7-0092-4CE0-9FCA-D5C0F5704305}" type="pres">
      <dgm:prSet presAssocID="{85FD8A2B-EFC5-495B-8B98-AB85415F76BB}" presName="node" presStyleLbl="node1" presStyleIdx="1" presStyleCnt="6">
        <dgm:presLayoutVars>
          <dgm:bulletEnabled val="1"/>
        </dgm:presLayoutVars>
      </dgm:prSet>
      <dgm:spPr/>
    </dgm:pt>
    <dgm:pt modelId="{BD561508-CC7C-4DA4-ACA8-75E76E99619D}" type="pres">
      <dgm:prSet presAssocID="{A93F01DD-F57F-423C-AFF5-765DCD883233}" presName="sibTrans" presStyleLbl="sibTrans2D1" presStyleIdx="1" presStyleCnt="5"/>
      <dgm:spPr/>
    </dgm:pt>
    <dgm:pt modelId="{161F676E-FF34-40D0-B8AD-8B0572A9B584}" type="pres">
      <dgm:prSet presAssocID="{A93F01DD-F57F-423C-AFF5-765DCD883233}" presName="connectorText" presStyleLbl="sibTrans2D1" presStyleIdx="1" presStyleCnt="5"/>
      <dgm:spPr/>
    </dgm:pt>
    <dgm:pt modelId="{FF9100C2-5EEF-4C64-9E12-5EF9AF1CD170}" type="pres">
      <dgm:prSet presAssocID="{EF646FE4-4926-40D8-BC29-34E8CE3DB909}" presName="node" presStyleLbl="node1" presStyleIdx="2" presStyleCnt="6">
        <dgm:presLayoutVars>
          <dgm:bulletEnabled val="1"/>
        </dgm:presLayoutVars>
      </dgm:prSet>
      <dgm:spPr/>
    </dgm:pt>
    <dgm:pt modelId="{ABCDAE01-DCA1-4875-8BBD-AA9ADB31102C}" type="pres">
      <dgm:prSet presAssocID="{57CE4D12-54D6-4B14-BDF4-DC5E9D4F972D}" presName="sibTrans" presStyleLbl="sibTrans2D1" presStyleIdx="2" presStyleCnt="5"/>
      <dgm:spPr/>
    </dgm:pt>
    <dgm:pt modelId="{066256FF-8480-42CB-A613-F278FD0E0973}" type="pres">
      <dgm:prSet presAssocID="{57CE4D12-54D6-4B14-BDF4-DC5E9D4F972D}" presName="connectorText" presStyleLbl="sibTrans2D1" presStyleIdx="2" presStyleCnt="5"/>
      <dgm:spPr/>
    </dgm:pt>
    <dgm:pt modelId="{65AD0239-C407-46A4-95C6-9A070A29DE39}" type="pres">
      <dgm:prSet presAssocID="{8E3609A9-11A3-4BE5-B8B5-DA9709232FC9}" presName="node" presStyleLbl="node1" presStyleIdx="3" presStyleCnt="6">
        <dgm:presLayoutVars>
          <dgm:bulletEnabled val="1"/>
        </dgm:presLayoutVars>
      </dgm:prSet>
      <dgm:spPr/>
    </dgm:pt>
    <dgm:pt modelId="{D89C5D0A-E700-47D0-BED5-A702E274FD41}" type="pres">
      <dgm:prSet presAssocID="{EAC43D8C-0FA6-4F13-9CB9-95F15B011C0D}" presName="sibTrans" presStyleLbl="sibTrans2D1" presStyleIdx="3" presStyleCnt="5"/>
      <dgm:spPr/>
    </dgm:pt>
    <dgm:pt modelId="{B3D010CD-4F97-4847-AF74-0645F30A5396}" type="pres">
      <dgm:prSet presAssocID="{EAC43D8C-0FA6-4F13-9CB9-95F15B011C0D}" presName="connectorText" presStyleLbl="sibTrans2D1" presStyleIdx="3" presStyleCnt="5"/>
      <dgm:spPr/>
    </dgm:pt>
    <dgm:pt modelId="{D0102F71-2F45-40CD-B97E-3273769DEFF7}" type="pres">
      <dgm:prSet presAssocID="{845C39B9-D6BC-4ED4-BEFB-51C2D76F2DAD}" presName="node" presStyleLbl="node1" presStyleIdx="4" presStyleCnt="6">
        <dgm:presLayoutVars>
          <dgm:bulletEnabled val="1"/>
        </dgm:presLayoutVars>
      </dgm:prSet>
      <dgm:spPr/>
    </dgm:pt>
    <dgm:pt modelId="{922BFBCF-4D02-43D6-A418-53AC8D310A2E}" type="pres">
      <dgm:prSet presAssocID="{E8956741-8C31-4795-8685-3F6B43E1BA66}" presName="sibTrans" presStyleLbl="sibTrans2D1" presStyleIdx="4" presStyleCnt="5"/>
      <dgm:spPr/>
    </dgm:pt>
    <dgm:pt modelId="{C3306805-72C1-4EDC-A458-C8AD626CBBF7}" type="pres">
      <dgm:prSet presAssocID="{E8956741-8C31-4795-8685-3F6B43E1BA66}" presName="connectorText" presStyleLbl="sibTrans2D1" presStyleIdx="4" presStyleCnt="5"/>
      <dgm:spPr/>
    </dgm:pt>
    <dgm:pt modelId="{850345BA-52AC-441A-BA81-67534F9C4ED1}" type="pres">
      <dgm:prSet presAssocID="{3BA3DA5D-DD94-43FB-AC80-4AE48B09D916}" presName="node" presStyleLbl="node1" presStyleIdx="5" presStyleCnt="6">
        <dgm:presLayoutVars>
          <dgm:bulletEnabled val="1"/>
        </dgm:presLayoutVars>
      </dgm:prSet>
      <dgm:spPr/>
    </dgm:pt>
  </dgm:ptLst>
  <dgm:cxnLst>
    <dgm:cxn modelId="{0AB54901-3A44-404E-8BAE-801A253F2833}" type="presOf" srcId="{20A84FF6-52E7-4E46-A184-23CCF6B0F567}" destId="{FF9100C2-5EEF-4C64-9E12-5EF9AF1CD170}" srcOrd="0" destOrd="1" presId="urn:microsoft.com/office/officeart/2005/8/layout/process1"/>
    <dgm:cxn modelId="{55A2A408-2E24-4A87-BA7D-7A41958DD7A1}" type="presOf" srcId="{8D47B4B2-C243-4175-9EA2-4C00444406F2}" destId="{65AD0239-C407-46A4-95C6-9A070A29DE39}" srcOrd="0" destOrd="2" presId="urn:microsoft.com/office/officeart/2005/8/layout/process1"/>
    <dgm:cxn modelId="{24351E0C-1F2A-47B4-98B2-052D12D2A796}" srcId="{EF646FE4-4926-40D8-BC29-34E8CE3DB909}" destId="{A59CEBCE-F441-4933-9CEA-DA28B0AE8474}" srcOrd="2" destOrd="0" parTransId="{F0D82881-BE02-4299-98CA-7A8DDDC73DEC}" sibTransId="{37BF883C-0376-432C-808D-44E4B534A2BD}"/>
    <dgm:cxn modelId="{188F480C-CF78-4DE1-AFE6-85C9489671F7}" type="presOf" srcId="{81C87C90-A8A2-4D1A-BAAA-A55BAA7F5D3A}" destId="{368ABBD8-D929-4C69-A54B-C76660732FF2}" srcOrd="0" destOrd="2" presId="urn:microsoft.com/office/officeart/2005/8/layout/process1"/>
    <dgm:cxn modelId="{185B8315-B6C4-4F43-BBAA-4657E0FFDA18}" type="presOf" srcId="{C87A6EAF-5625-47B8-A2C1-A865D6AAEB88}" destId="{65AD0239-C407-46A4-95C6-9A070A29DE39}" srcOrd="0" destOrd="5" presId="urn:microsoft.com/office/officeart/2005/8/layout/process1"/>
    <dgm:cxn modelId="{8EE13716-EEBD-4E79-AE3A-681C964A5ED3}" srcId="{85FD8A2B-EFC5-495B-8B98-AB85415F76BB}" destId="{90548ED6-3261-4293-A443-5CC663999EB9}" srcOrd="1" destOrd="0" parTransId="{869389B0-AFEA-4547-BEC6-6CD2E20B9717}" sibTransId="{B8D5D6B0-8B3F-4DDA-8D79-7AD67034E020}"/>
    <dgm:cxn modelId="{32A4F521-77AD-4DF5-BAB3-AC2AB05CAB58}" type="presOf" srcId="{24E74D9A-30DF-452B-AC5E-677E7FA24F66}" destId="{65AD0239-C407-46A4-95C6-9A070A29DE39}" srcOrd="0" destOrd="1" presId="urn:microsoft.com/office/officeart/2005/8/layout/process1"/>
    <dgm:cxn modelId="{3F07C822-90C1-47B7-AD37-FC650376C959}" srcId="{2D3F1E68-4BA5-495B-A683-7366F7B43CDC}" destId="{85FD8A2B-EFC5-495B-8B98-AB85415F76BB}" srcOrd="1" destOrd="0" parTransId="{A2D2ED8A-12A6-451B-81A3-76ADB1F519A9}" sibTransId="{A93F01DD-F57F-423C-AFF5-765DCD883233}"/>
    <dgm:cxn modelId="{2721B024-277C-4E11-BF1C-FE3747930EC3}" type="presOf" srcId="{5CB75DF0-2E3E-40B0-B344-4BE135EB139F}" destId="{65AD0239-C407-46A4-95C6-9A070A29DE39}" srcOrd="0" destOrd="9" presId="urn:microsoft.com/office/officeart/2005/8/layout/process1"/>
    <dgm:cxn modelId="{4B22D124-E8F5-49B0-A117-034110AB45CC}" srcId="{8E3609A9-11A3-4BE5-B8B5-DA9709232FC9}" destId="{C1164FAA-921A-4148-BB6B-29B6A09E86C4}" srcOrd="2" destOrd="0" parTransId="{3A704713-730C-4963-8C57-3741E98A487C}" sibTransId="{7CC5E884-BC23-4E4A-8F3C-0FCEF9BCF837}"/>
    <dgm:cxn modelId="{509BBF25-7FCB-4494-899D-1B658B4F37E2}" srcId="{8096E84A-F877-4FA2-9254-5C28A99E9CE2}" destId="{81C87C90-A8A2-4D1A-BAAA-A55BAA7F5D3A}" srcOrd="1" destOrd="0" parTransId="{CBD3BE3B-44D3-4EB6-8E52-4A3E778E5D92}" sibTransId="{515D3006-5A66-4A36-85E1-4D023DE04909}"/>
    <dgm:cxn modelId="{C9D10127-7959-4BA6-959B-5CA99BFB135F}" type="presOf" srcId="{E8956741-8C31-4795-8685-3F6B43E1BA66}" destId="{922BFBCF-4D02-43D6-A418-53AC8D310A2E}" srcOrd="0" destOrd="0" presId="urn:microsoft.com/office/officeart/2005/8/layout/process1"/>
    <dgm:cxn modelId="{A06C1928-EA41-442C-8313-5703A4199C83}" srcId="{8E3609A9-11A3-4BE5-B8B5-DA9709232FC9}" destId="{24E74D9A-30DF-452B-AC5E-677E7FA24F66}" srcOrd="0" destOrd="0" parTransId="{CAF58203-EC4E-446F-B090-D425A9BE132E}" sibTransId="{8C1736A3-6D67-47E7-BCE3-4AD7C159EEB5}"/>
    <dgm:cxn modelId="{E5368D2B-241F-4F7C-8020-BBE02029E38A}" srcId="{2D3F1E68-4BA5-495B-A683-7366F7B43CDC}" destId="{8096E84A-F877-4FA2-9254-5C28A99E9CE2}" srcOrd="0" destOrd="0" parTransId="{8DA68CF8-F5E9-4730-A1E2-53B6006A3269}" sibTransId="{6B5E4093-49C9-48AA-ACCB-86EA0DDD57AB}"/>
    <dgm:cxn modelId="{673DA630-366E-48C5-A25B-3DD3F1C706ED}" type="presOf" srcId="{EF646FE4-4926-40D8-BC29-34E8CE3DB909}" destId="{FF9100C2-5EEF-4C64-9E12-5EF9AF1CD170}" srcOrd="0" destOrd="0" presId="urn:microsoft.com/office/officeart/2005/8/layout/process1"/>
    <dgm:cxn modelId="{82B5CB35-EF74-4D9F-9A11-CF4438EFDCD7}" type="presOf" srcId="{85FD8A2B-EFC5-495B-8B98-AB85415F76BB}" destId="{B95E75A7-0092-4CE0-9FCA-D5C0F5704305}" srcOrd="0" destOrd="0" presId="urn:microsoft.com/office/officeart/2005/8/layout/process1"/>
    <dgm:cxn modelId="{6277033B-7E0B-4AC8-9AF1-FD8CE4932798}" srcId="{8E3609A9-11A3-4BE5-B8B5-DA9709232FC9}" destId="{8D47B4B2-C243-4175-9EA2-4C00444406F2}" srcOrd="1" destOrd="0" parTransId="{1C264A84-08D7-4C14-9320-A970E88A2FDD}" sibTransId="{4B615EE5-D66C-4785-96FD-62830412A787}"/>
    <dgm:cxn modelId="{7BD3C85E-8561-4858-BE1C-9FE29B8284AC}" srcId="{8D47B4B2-C243-4175-9EA2-4C00444406F2}" destId="{92066B5C-A232-47D8-8BC8-0EC36441AE6A}" srcOrd="0" destOrd="0" parTransId="{0334F432-05C3-40BB-AEA9-E093D1696758}" sibTransId="{77B44DC4-C679-4C50-9B9F-1E57959FC94D}"/>
    <dgm:cxn modelId="{57179F61-CFF8-4D42-A772-E8FF454A6E60}" srcId="{85FD8A2B-EFC5-495B-8B98-AB85415F76BB}" destId="{8FA7FF0F-5E22-4097-9FFE-BED0753391CB}" srcOrd="2" destOrd="0" parTransId="{46AB8ACE-61C2-4C18-99AB-8D2F5A354E92}" sibTransId="{9A6E0730-04B3-4E9A-BBD2-C7C39E360E80}"/>
    <dgm:cxn modelId="{F6254568-33F2-4FE6-8685-D8B022C30207}" srcId="{2D3F1E68-4BA5-495B-A683-7366F7B43CDC}" destId="{845C39B9-D6BC-4ED4-BEFB-51C2D76F2DAD}" srcOrd="4" destOrd="0" parTransId="{1D598E17-ADB6-4BB5-876C-14E4929676A7}" sibTransId="{E8956741-8C31-4795-8685-3F6B43E1BA66}"/>
    <dgm:cxn modelId="{6006AF49-D630-4A69-8778-E2A09D5D1B95}" type="presOf" srcId="{EAC43D8C-0FA6-4F13-9CB9-95F15B011C0D}" destId="{D89C5D0A-E700-47D0-BED5-A702E274FD41}" srcOrd="0" destOrd="0" presId="urn:microsoft.com/office/officeart/2005/8/layout/process1"/>
    <dgm:cxn modelId="{F67D6D6A-ED5F-4AE8-A19B-10B90FBA333F}" srcId="{8D47B4B2-C243-4175-9EA2-4C00444406F2}" destId="{F69CE92B-6619-4EEA-97F3-4C5E80292DAF}" srcOrd="1" destOrd="0" parTransId="{BA450F6B-2E03-43C5-935F-1C4BFC982E52}" sibTransId="{EE35976B-821F-4E1E-B60E-40E23D70C2E0}"/>
    <dgm:cxn modelId="{24E71D6B-4EC8-4F44-AA52-8FD360F3B4B9}" type="presOf" srcId="{57CE4D12-54D6-4B14-BDF4-DC5E9D4F972D}" destId="{066256FF-8480-42CB-A613-F278FD0E0973}" srcOrd="1" destOrd="0" presId="urn:microsoft.com/office/officeart/2005/8/layout/process1"/>
    <dgm:cxn modelId="{670B644C-E8A4-416B-A71B-BE1FCEA83883}" type="presOf" srcId="{A93F01DD-F57F-423C-AFF5-765DCD883233}" destId="{BD561508-CC7C-4DA4-ACA8-75E76E99619D}" srcOrd="0" destOrd="0" presId="urn:microsoft.com/office/officeart/2005/8/layout/process1"/>
    <dgm:cxn modelId="{AA09C64C-EEDB-4597-A979-A0E7AA6BFB41}" type="presOf" srcId="{BC89DA6A-CBD2-46C0-A0BD-9A927F26C882}" destId="{368ABBD8-D929-4C69-A54B-C76660732FF2}" srcOrd="0" destOrd="1" presId="urn:microsoft.com/office/officeart/2005/8/layout/process1"/>
    <dgm:cxn modelId="{2B0AC04F-6CFA-450B-99B3-65E3451B5BDC}" type="presOf" srcId="{2D3F1E68-4BA5-495B-A683-7366F7B43CDC}" destId="{42A83545-2D0F-43DE-814B-07F2E923E089}" srcOrd="0" destOrd="0" presId="urn:microsoft.com/office/officeart/2005/8/layout/process1"/>
    <dgm:cxn modelId="{94BF2D71-DFD0-4E73-B6FF-057587933E9E}" srcId="{8E3609A9-11A3-4BE5-B8B5-DA9709232FC9}" destId="{5CB75DF0-2E3E-40B0-B344-4BE135EB139F}" srcOrd="4" destOrd="0" parTransId="{5DD1CE57-8E63-4FBF-B7D1-F9982A8EB331}" sibTransId="{688B5394-5280-49C2-851C-AEC6DC910BD5}"/>
    <dgm:cxn modelId="{1D2A5072-E567-4EEF-9F52-6FCA53CB74D1}" srcId="{8096E84A-F877-4FA2-9254-5C28A99E9CE2}" destId="{82913119-98E7-435E-A093-8CE4F8F3186D}" srcOrd="2" destOrd="0" parTransId="{FCD7E95E-635C-4EBB-A940-C5216E40D977}" sibTransId="{B92A8009-4A5B-430F-81E0-CCCD8D636FFA}"/>
    <dgm:cxn modelId="{A7DBDC53-8181-4886-B7A1-4C5EB7EF4D20}" srcId="{85FD8A2B-EFC5-495B-8B98-AB85415F76BB}" destId="{E3460C51-BB71-49BC-AB06-33B721E48379}" srcOrd="0" destOrd="0" parTransId="{959FF27C-AC18-4190-8A63-A4CC8A7FEC62}" sibTransId="{4A00D75D-5686-42DE-B925-105F425BFB06}"/>
    <dgm:cxn modelId="{E0F16175-E0C3-47B2-85E8-AE7133B67932}" srcId="{845C39B9-D6BC-4ED4-BEFB-51C2D76F2DAD}" destId="{A6A2B300-FF39-4EA9-9699-1F21EFF87CA1}" srcOrd="0" destOrd="0" parTransId="{64BF4B33-4998-43E4-893D-BC56F6945869}" sibTransId="{F498A842-2BA7-4FAB-9D1A-C4364AB26F0F}"/>
    <dgm:cxn modelId="{877DDC56-9C7C-42E7-82F4-CF2A749ACF77}" type="presOf" srcId="{90548ED6-3261-4293-A443-5CC663999EB9}" destId="{B95E75A7-0092-4CE0-9FCA-D5C0F5704305}" srcOrd="0" destOrd="2" presId="urn:microsoft.com/office/officeart/2005/8/layout/process1"/>
    <dgm:cxn modelId="{67584177-1B7D-4E63-9033-5329A9891652}" type="presOf" srcId="{41C60831-8446-4966-A19A-D27787187DC9}" destId="{FF9100C2-5EEF-4C64-9E12-5EF9AF1CD170}" srcOrd="0" destOrd="2" presId="urn:microsoft.com/office/officeart/2005/8/layout/process1"/>
    <dgm:cxn modelId="{581B7A57-F4C2-453D-A57C-F8BB85E02A01}" type="presOf" srcId="{A59CEBCE-F441-4933-9CEA-DA28B0AE8474}" destId="{FF9100C2-5EEF-4C64-9E12-5EF9AF1CD170}" srcOrd="0" destOrd="3" presId="urn:microsoft.com/office/officeart/2005/8/layout/process1"/>
    <dgm:cxn modelId="{ADC2787B-7141-4A04-B609-EB6E4B0ED2B7}" srcId="{8D47B4B2-C243-4175-9EA2-4C00444406F2}" destId="{C87A6EAF-5625-47B8-A2C1-A865D6AAEB88}" srcOrd="2" destOrd="0" parTransId="{1E35D247-05E3-466F-82B1-3ADF2FBD5544}" sibTransId="{11351ABD-DC87-4DF8-9819-6D88D68A8C1E}"/>
    <dgm:cxn modelId="{91CE507C-3BE6-4D97-AC3B-29AA959460FC}" srcId="{2D3F1E68-4BA5-495B-A683-7366F7B43CDC}" destId="{3BA3DA5D-DD94-43FB-AC80-4AE48B09D916}" srcOrd="5" destOrd="0" parTransId="{A7BEA49E-5E13-491E-8F11-84306A100D1E}" sibTransId="{D72E5CE8-DCD9-4346-9A0B-84236B3837A3}"/>
    <dgm:cxn modelId="{8DB9A286-670F-4911-843D-CBB08C565879}" type="presOf" srcId="{6B5E4093-49C9-48AA-ACCB-86EA0DDD57AB}" destId="{9DCA12AC-736C-4FB3-8548-3ACAAEAA659A}" srcOrd="0" destOrd="0" presId="urn:microsoft.com/office/officeart/2005/8/layout/process1"/>
    <dgm:cxn modelId="{59082688-903C-4ABE-8ED1-D20F325543D1}" type="presOf" srcId="{6B5E4093-49C9-48AA-ACCB-86EA0DDD57AB}" destId="{A55677F3-9E36-412D-A5C0-4DA4BCDE1FBA}" srcOrd="1" destOrd="0" presId="urn:microsoft.com/office/officeart/2005/8/layout/process1"/>
    <dgm:cxn modelId="{05BF758A-52EE-4D38-B75D-2CEEF0605DA5}" srcId="{EF646FE4-4926-40D8-BC29-34E8CE3DB909}" destId="{20A84FF6-52E7-4E46-A184-23CCF6B0F567}" srcOrd="0" destOrd="0" parTransId="{E4F6F5FC-178D-4DF0-8DAD-76F00A0D7812}" sibTransId="{938736D1-E8D4-4263-8B4F-DDFFB16D0182}"/>
    <dgm:cxn modelId="{42D6EC95-A750-4291-96A5-6E81E7D03173}" type="presOf" srcId="{A93F01DD-F57F-423C-AFF5-765DCD883233}" destId="{161F676E-FF34-40D0-B8AD-8B0572A9B584}" srcOrd="1" destOrd="0" presId="urn:microsoft.com/office/officeart/2005/8/layout/process1"/>
    <dgm:cxn modelId="{6CFDC69D-8736-4AB1-B376-F98E4530D836}" srcId="{2D3F1E68-4BA5-495B-A683-7366F7B43CDC}" destId="{8E3609A9-11A3-4BE5-B8B5-DA9709232FC9}" srcOrd="3" destOrd="0" parTransId="{89CD49FF-7207-494C-BC02-1A6FB91E92C8}" sibTransId="{EAC43D8C-0FA6-4F13-9CB9-95F15B011C0D}"/>
    <dgm:cxn modelId="{61899C9F-78BF-4D60-886A-355536969A69}" type="presOf" srcId="{EDA2398B-F268-4594-A5BF-803443A0198E}" destId="{65AD0239-C407-46A4-95C6-9A070A29DE39}" srcOrd="0" destOrd="8" presId="urn:microsoft.com/office/officeart/2005/8/layout/process1"/>
    <dgm:cxn modelId="{5707DFA2-914C-4467-9469-2D9DEB237E62}" type="presOf" srcId="{E8956741-8C31-4795-8685-3F6B43E1BA66}" destId="{C3306805-72C1-4EDC-A458-C8AD626CBBF7}" srcOrd="1" destOrd="0" presId="urn:microsoft.com/office/officeart/2005/8/layout/process1"/>
    <dgm:cxn modelId="{48832DA7-05DB-4BD0-ABBA-01AB33EA37E5}" srcId="{EF646FE4-4926-40D8-BC29-34E8CE3DB909}" destId="{41C60831-8446-4966-A19A-D27787187DC9}" srcOrd="1" destOrd="0" parTransId="{F39CE003-7843-4D86-AD18-33A77F7ECD5B}" sibTransId="{716474B2-79BE-4D1A-BD93-328ABD208C21}"/>
    <dgm:cxn modelId="{6B4582AD-9C4F-4ACA-8978-7E05B80AFC95}" type="presOf" srcId="{82913119-98E7-435E-A093-8CE4F8F3186D}" destId="{368ABBD8-D929-4C69-A54B-C76660732FF2}" srcOrd="0" destOrd="3" presId="urn:microsoft.com/office/officeart/2005/8/layout/process1"/>
    <dgm:cxn modelId="{6C4D1FAF-321E-48D6-A30C-D273E17E3CDB}" srcId="{8D47B4B2-C243-4175-9EA2-4C00444406F2}" destId="{96B54B36-F3E3-4872-9F47-7153CB0C8950}" srcOrd="3" destOrd="0" parTransId="{157BFD27-2874-4283-BF56-B77C6A05EB91}" sibTransId="{9C44BCF7-0FF0-4FE7-B2A3-5DD4B5ECCF64}"/>
    <dgm:cxn modelId="{0C1060B0-3EE5-48D6-ABE9-1EB606FA3D60}" srcId="{8E3609A9-11A3-4BE5-B8B5-DA9709232FC9}" destId="{EDA2398B-F268-4594-A5BF-803443A0198E}" srcOrd="3" destOrd="0" parTransId="{0AC868B1-590F-4B0B-BF4C-DE02DEA8D238}" sibTransId="{EB5C0E81-3C83-4FED-8F96-95BA30F2CAAF}"/>
    <dgm:cxn modelId="{07316DB9-994F-4766-9E29-3CC83E79E8EE}" srcId="{2D3F1E68-4BA5-495B-A683-7366F7B43CDC}" destId="{EF646FE4-4926-40D8-BC29-34E8CE3DB909}" srcOrd="2" destOrd="0" parTransId="{A34BDA7C-AA6D-421F-B852-BA77D33DDF4A}" sibTransId="{57CE4D12-54D6-4B14-BDF4-DC5E9D4F972D}"/>
    <dgm:cxn modelId="{124BA8BD-941B-46F0-A946-2615A09956C8}" type="presOf" srcId="{845C39B9-D6BC-4ED4-BEFB-51C2D76F2DAD}" destId="{D0102F71-2F45-40CD-B97E-3273769DEFF7}" srcOrd="0" destOrd="0" presId="urn:microsoft.com/office/officeart/2005/8/layout/process1"/>
    <dgm:cxn modelId="{7DADBACE-DFF0-4C92-95D4-AA60F0A8BCC9}" type="presOf" srcId="{92066B5C-A232-47D8-8BC8-0EC36441AE6A}" destId="{65AD0239-C407-46A4-95C6-9A070A29DE39}" srcOrd="0" destOrd="3" presId="urn:microsoft.com/office/officeart/2005/8/layout/process1"/>
    <dgm:cxn modelId="{089661D7-486C-49A3-AB1F-9422BF0F9849}" type="presOf" srcId="{E3460C51-BB71-49BC-AB06-33B721E48379}" destId="{B95E75A7-0092-4CE0-9FCA-D5C0F5704305}" srcOrd="0" destOrd="1" presId="urn:microsoft.com/office/officeart/2005/8/layout/process1"/>
    <dgm:cxn modelId="{E803CED7-4B73-4071-BC46-BD05D2C2C609}" type="presOf" srcId="{8096E84A-F877-4FA2-9254-5C28A99E9CE2}" destId="{368ABBD8-D929-4C69-A54B-C76660732FF2}" srcOrd="0" destOrd="0" presId="urn:microsoft.com/office/officeart/2005/8/layout/process1"/>
    <dgm:cxn modelId="{D10B9ADA-B8C0-45B0-8710-EEB55D183B59}" type="presOf" srcId="{A6A2B300-FF39-4EA9-9699-1F21EFF87CA1}" destId="{D0102F71-2F45-40CD-B97E-3273769DEFF7}" srcOrd="0" destOrd="1" presId="urn:microsoft.com/office/officeart/2005/8/layout/process1"/>
    <dgm:cxn modelId="{4AC098DC-D155-4D13-9B20-E189C5906F7F}" type="presOf" srcId="{3BA3DA5D-DD94-43FB-AC80-4AE48B09D916}" destId="{850345BA-52AC-441A-BA81-67534F9C4ED1}" srcOrd="0" destOrd="0" presId="urn:microsoft.com/office/officeart/2005/8/layout/process1"/>
    <dgm:cxn modelId="{99B141E5-94CF-4D59-AC06-0F6E820C3E62}" type="presOf" srcId="{96B54B36-F3E3-4872-9F47-7153CB0C8950}" destId="{65AD0239-C407-46A4-95C6-9A070A29DE39}" srcOrd="0" destOrd="6" presId="urn:microsoft.com/office/officeart/2005/8/layout/process1"/>
    <dgm:cxn modelId="{64F905E8-D669-4DED-BC43-D69CF13A157F}" type="presOf" srcId="{8E3609A9-11A3-4BE5-B8B5-DA9709232FC9}" destId="{65AD0239-C407-46A4-95C6-9A070A29DE39}" srcOrd="0" destOrd="0" presId="urn:microsoft.com/office/officeart/2005/8/layout/process1"/>
    <dgm:cxn modelId="{49DC30EC-0BA1-4F73-8930-F55B1B06F8BB}" type="presOf" srcId="{8FA7FF0F-5E22-4097-9FFE-BED0753391CB}" destId="{B95E75A7-0092-4CE0-9FCA-D5C0F5704305}" srcOrd="0" destOrd="3" presId="urn:microsoft.com/office/officeart/2005/8/layout/process1"/>
    <dgm:cxn modelId="{DAA63BEF-34EC-46B5-8FA3-884C9C9E560D}" srcId="{8096E84A-F877-4FA2-9254-5C28A99E9CE2}" destId="{BC89DA6A-CBD2-46C0-A0BD-9A927F26C882}" srcOrd="0" destOrd="0" parTransId="{89E24671-64FE-4DA2-AF23-E239C0C73622}" sibTransId="{469C6215-64E1-442C-9173-6A76D3279AF3}"/>
    <dgm:cxn modelId="{A53903F1-9F2E-4DDD-A67F-D8945EBD1009}" type="presOf" srcId="{57CE4D12-54D6-4B14-BDF4-DC5E9D4F972D}" destId="{ABCDAE01-DCA1-4875-8BBD-AA9ADB31102C}" srcOrd="0" destOrd="0" presId="urn:microsoft.com/office/officeart/2005/8/layout/process1"/>
    <dgm:cxn modelId="{82FCE5F2-04A1-432B-A4E4-C6D189C71322}" type="presOf" srcId="{EAC43D8C-0FA6-4F13-9CB9-95F15B011C0D}" destId="{B3D010CD-4F97-4847-AF74-0645F30A5396}" srcOrd="1" destOrd="0" presId="urn:microsoft.com/office/officeart/2005/8/layout/process1"/>
    <dgm:cxn modelId="{9281C5F7-0360-4E05-8D9B-DDD208EA4F17}" type="presOf" srcId="{F69CE92B-6619-4EEA-97F3-4C5E80292DAF}" destId="{65AD0239-C407-46A4-95C6-9A070A29DE39}" srcOrd="0" destOrd="4" presId="urn:microsoft.com/office/officeart/2005/8/layout/process1"/>
    <dgm:cxn modelId="{59A77CFD-F22F-4D3B-BCE3-5C865E19C4BA}" type="presOf" srcId="{C1164FAA-921A-4148-BB6B-29B6A09E86C4}" destId="{65AD0239-C407-46A4-95C6-9A070A29DE39}" srcOrd="0" destOrd="7" presId="urn:microsoft.com/office/officeart/2005/8/layout/process1"/>
    <dgm:cxn modelId="{98C2D66D-6EBF-4FF0-8CF9-D692393B6FDC}" type="presParOf" srcId="{42A83545-2D0F-43DE-814B-07F2E923E089}" destId="{368ABBD8-D929-4C69-A54B-C76660732FF2}" srcOrd="0" destOrd="0" presId="urn:microsoft.com/office/officeart/2005/8/layout/process1"/>
    <dgm:cxn modelId="{5956D011-582A-4317-86D8-A29BAE62C886}" type="presParOf" srcId="{42A83545-2D0F-43DE-814B-07F2E923E089}" destId="{9DCA12AC-736C-4FB3-8548-3ACAAEAA659A}" srcOrd="1" destOrd="0" presId="urn:microsoft.com/office/officeart/2005/8/layout/process1"/>
    <dgm:cxn modelId="{4F84891E-2296-44A1-B37C-88A67C2465A8}" type="presParOf" srcId="{9DCA12AC-736C-4FB3-8548-3ACAAEAA659A}" destId="{A55677F3-9E36-412D-A5C0-4DA4BCDE1FBA}" srcOrd="0" destOrd="0" presId="urn:microsoft.com/office/officeart/2005/8/layout/process1"/>
    <dgm:cxn modelId="{2E26F76C-CF94-43E5-80D5-6505CED3D7A3}" type="presParOf" srcId="{42A83545-2D0F-43DE-814B-07F2E923E089}" destId="{B95E75A7-0092-4CE0-9FCA-D5C0F5704305}" srcOrd="2" destOrd="0" presId="urn:microsoft.com/office/officeart/2005/8/layout/process1"/>
    <dgm:cxn modelId="{BD0A4887-6D10-4ADC-A149-26D98185CCD2}" type="presParOf" srcId="{42A83545-2D0F-43DE-814B-07F2E923E089}" destId="{BD561508-CC7C-4DA4-ACA8-75E76E99619D}" srcOrd="3" destOrd="0" presId="urn:microsoft.com/office/officeart/2005/8/layout/process1"/>
    <dgm:cxn modelId="{75E6C3E5-BD7C-4AB7-BA3D-FFE15CC1BE01}" type="presParOf" srcId="{BD561508-CC7C-4DA4-ACA8-75E76E99619D}" destId="{161F676E-FF34-40D0-B8AD-8B0572A9B584}" srcOrd="0" destOrd="0" presId="urn:microsoft.com/office/officeart/2005/8/layout/process1"/>
    <dgm:cxn modelId="{BACE169D-20CA-446F-98E5-5781B9911B09}" type="presParOf" srcId="{42A83545-2D0F-43DE-814B-07F2E923E089}" destId="{FF9100C2-5EEF-4C64-9E12-5EF9AF1CD170}" srcOrd="4" destOrd="0" presId="urn:microsoft.com/office/officeart/2005/8/layout/process1"/>
    <dgm:cxn modelId="{7F88926E-6329-47C0-B1D6-9B59863FCC5E}" type="presParOf" srcId="{42A83545-2D0F-43DE-814B-07F2E923E089}" destId="{ABCDAE01-DCA1-4875-8BBD-AA9ADB31102C}" srcOrd="5" destOrd="0" presId="urn:microsoft.com/office/officeart/2005/8/layout/process1"/>
    <dgm:cxn modelId="{50BB42F6-6FA6-4D5E-A0DB-0CED076042EC}" type="presParOf" srcId="{ABCDAE01-DCA1-4875-8BBD-AA9ADB31102C}" destId="{066256FF-8480-42CB-A613-F278FD0E0973}" srcOrd="0" destOrd="0" presId="urn:microsoft.com/office/officeart/2005/8/layout/process1"/>
    <dgm:cxn modelId="{E34D9E7C-BEDC-4E2C-95A4-BA2D2445C85B}" type="presParOf" srcId="{42A83545-2D0F-43DE-814B-07F2E923E089}" destId="{65AD0239-C407-46A4-95C6-9A070A29DE39}" srcOrd="6" destOrd="0" presId="urn:microsoft.com/office/officeart/2005/8/layout/process1"/>
    <dgm:cxn modelId="{56F23710-662D-4454-9B03-AA0B7F24112A}" type="presParOf" srcId="{42A83545-2D0F-43DE-814B-07F2E923E089}" destId="{D89C5D0A-E700-47D0-BED5-A702E274FD41}" srcOrd="7" destOrd="0" presId="urn:microsoft.com/office/officeart/2005/8/layout/process1"/>
    <dgm:cxn modelId="{2822F46C-D4CB-4251-BDC5-A0017236C0D8}" type="presParOf" srcId="{D89C5D0A-E700-47D0-BED5-A702E274FD41}" destId="{B3D010CD-4F97-4847-AF74-0645F30A5396}" srcOrd="0" destOrd="0" presId="urn:microsoft.com/office/officeart/2005/8/layout/process1"/>
    <dgm:cxn modelId="{81BF7E82-2823-48A5-9F80-1552BB7AAE12}" type="presParOf" srcId="{42A83545-2D0F-43DE-814B-07F2E923E089}" destId="{D0102F71-2F45-40CD-B97E-3273769DEFF7}" srcOrd="8" destOrd="0" presId="urn:microsoft.com/office/officeart/2005/8/layout/process1"/>
    <dgm:cxn modelId="{C95870CC-6498-412D-A31E-506E910FF596}" type="presParOf" srcId="{42A83545-2D0F-43DE-814B-07F2E923E089}" destId="{922BFBCF-4D02-43D6-A418-53AC8D310A2E}" srcOrd="9" destOrd="0" presId="urn:microsoft.com/office/officeart/2005/8/layout/process1"/>
    <dgm:cxn modelId="{37B45DC5-D3A6-4B13-B46A-2FE025706E89}" type="presParOf" srcId="{922BFBCF-4D02-43D6-A418-53AC8D310A2E}" destId="{C3306805-72C1-4EDC-A458-C8AD626CBBF7}" srcOrd="0" destOrd="0" presId="urn:microsoft.com/office/officeart/2005/8/layout/process1"/>
    <dgm:cxn modelId="{D5BA55E9-32BC-4EFB-AAEB-43D712A516B4}" type="presParOf" srcId="{42A83545-2D0F-43DE-814B-07F2E923E089}" destId="{850345BA-52AC-441A-BA81-67534F9C4ED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ABBD8-D929-4C69-A54B-C76660732FF2}">
      <dsp:nvSpPr>
        <dsp:cNvPr id="0" name=""/>
        <dsp:cNvSpPr/>
      </dsp:nvSpPr>
      <dsp:spPr>
        <a:xfrm>
          <a:off x="0" y="2601423"/>
          <a:ext cx="1410928" cy="203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Preparation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Train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Test</a:t>
          </a:r>
        </a:p>
      </dsp:txBody>
      <dsp:txXfrm>
        <a:off x="41325" y="2642748"/>
        <a:ext cx="1328278" cy="1955618"/>
      </dsp:txXfrm>
    </dsp:sp>
    <dsp:sp modelId="{9DCA12AC-736C-4FB3-8548-3ACAAEAA659A}">
      <dsp:nvSpPr>
        <dsp:cNvPr id="0" name=""/>
        <dsp:cNvSpPr/>
      </dsp:nvSpPr>
      <dsp:spPr>
        <a:xfrm>
          <a:off x="1552021" y="3445602"/>
          <a:ext cx="299116" cy="349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552021" y="3515584"/>
        <a:ext cx="209381" cy="209946"/>
      </dsp:txXfrm>
    </dsp:sp>
    <dsp:sp modelId="{B95E75A7-0092-4CE0-9FCA-D5C0F5704305}">
      <dsp:nvSpPr>
        <dsp:cNvPr id="0" name=""/>
        <dsp:cNvSpPr/>
      </dsp:nvSpPr>
      <dsp:spPr>
        <a:xfrm>
          <a:off x="1975300" y="2601423"/>
          <a:ext cx="1410928" cy="203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Augmentation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Grey-scaling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Rotation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Only on train data</a:t>
          </a:r>
        </a:p>
      </dsp:txBody>
      <dsp:txXfrm>
        <a:off x="2016625" y="2642748"/>
        <a:ext cx="1328278" cy="1955618"/>
      </dsp:txXfrm>
    </dsp:sp>
    <dsp:sp modelId="{BD561508-CC7C-4DA4-ACA8-75E76E99619D}">
      <dsp:nvSpPr>
        <dsp:cNvPr id="0" name=""/>
        <dsp:cNvSpPr/>
      </dsp:nvSpPr>
      <dsp:spPr>
        <a:xfrm>
          <a:off x="3527322" y="3445602"/>
          <a:ext cx="299116" cy="349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527322" y="3515584"/>
        <a:ext cx="209381" cy="209946"/>
      </dsp:txXfrm>
    </dsp:sp>
    <dsp:sp modelId="{FF9100C2-5EEF-4C64-9E12-5EF9AF1CD170}">
      <dsp:nvSpPr>
        <dsp:cNvPr id="0" name=""/>
        <dsp:cNvSpPr/>
      </dsp:nvSpPr>
      <dsp:spPr>
        <a:xfrm>
          <a:off x="3950601" y="2601423"/>
          <a:ext cx="1410928" cy="203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 Loaders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Train Loader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Val Loader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Test Loader</a:t>
          </a:r>
        </a:p>
      </dsp:txBody>
      <dsp:txXfrm>
        <a:off x="3991926" y="2642748"/>
        <a:ext cx="1328278" cy="1955618"/>
      </dsp:txXfrm>
    </dsp:sp>
    <dsp:sp modelId="{ABCDAE01-DCA1-4875-8BBD-AA9ADB31102C}">
      <dsp:nvSpPr>
        <dsp:cNvPr id="0" name=""/>
        <dsp:cNvSpPr/>
      </dsp:nvSpPr>
      <dsp:spPr>
        <a:xfrm>
          <a:off x="5502623" y="3445602"/>
          <a:ext cx="299116" cy="349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502623" y="3515584"/>
        <a:ext cx="209381" cy="209946"/>
      </dsp:txXfrm>
    </dsp:sp>
    <dsp:sp modelId="{65AD0239-C407-46A4-95C6-9A070A29DE39}">
      <dsp:nvSpPr>
        <dsp:cNvPr id="0" name=""/>
        <dsp:cNvSpPr/>
      </dsp:nvSpPr>
      <dsp:spPr>
        <a:xfrm>
          <a:off x="5925901" y="2601423"/>
          <a:ext cx="1410928" cy="203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Model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Embedding Layer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Convolution Blocks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Average Pool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Convolution 2D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RELU Activation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Batch Normalization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FCNN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FCNN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 err="1"/>
            <a:t>Softmax</a:t>
          </a:r>
          <a:endParaRPr lang="en-IN" sz="1000" kern="1200" dirty="0"/>
        </a:p>
      </dsp:txBody>
      <dsp:txXfrm>
        <a:off x="5967226" y="2642748"/>
        <a:ext cx="1328278" cy="1955618"/>
      </dsp:txXfrm>
    </dsp:sp>
    <dsp:sp modelId="{D89C5D0A-E700-47D0-BED5-A702E274FD41}">
      <dsp:nvSpPr>
        <dsp:cNvPr id="0" name=""/>
        <dsp:cNvSpPr/>
      </dsp:nvSpPr>
      <dsp:spPr>
        <a:xfrm>
          <a:off x="7477923" y="3445602"/>
          <a:ext cx="299116" cy="349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477923" y="3515584"/>
        <a:ext cx="209381" cy="209946"/>
      </dsp:txXfrm>
    </dsp:sp>
    <dsp:sp modelId="{D0102F71-2F45-40CD-B97E-3273769DEFF7}">
      <dsp:nvSpPr>
        <dsp:cNvPr id="0" name=""/>
        <dsp:cNvSpPr/>
      </dsp:nvSpPr>
      <dsp:spPr>
        <a:xfrm>
          <a:off x="7901202" y="2601423"/>
          <a:ext cx="1410928" cy="203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Validation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Hyper Parameter Tuning</a:t>
          </a:r>
        </a:p>
      </dsp:txBody>
      <dsp:txXfrm>
        <a:off x="7942527" y="2642748"/>
        <a:ext cx="1328278" cy="1955618"/>
      </dsp:txXfrm>
    </dsp:sp>
    <dsp:sp modelId="{922BFBCF-4D02-43D6-A418-53AC8D310A2E}">
      <dsp:nvSpPr>
        <dsp:cNvPr id="0" name=""/>
        <dsp:cNvSpPr/>
      </dsp:nvSpPr>
      <dsp:spPr>
        <a:xfrm>
          <a:off x="9453224" y="3445602"/>
          <a:ext cx="299116" cy="349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9453224" y="3515584"/>
        <a:ext cx="209381" cy="209946"/>
      </dsp:txXfrm>
    </dsp:sp>
    <dsp:sp modelId="{850345BA-52AC-441A-BA81-67534F9C4ED1}">
      <dsp:nvSpPr>
        <dsp:cNvPr id="0" name=""/>
        <dsp:cNvSpPr/>
      </dsp:nvSpPr>
      <dsp:spPr>
        <a:xfrm>
          <a:off x="9876502" y="2601423"/>
          <a:ext cx="1410928" cy="203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Testing</a:t>
          </a:r>
        </a:p>
      </dsp:txBody>
      <dsp:txXfrm>
        <a:off x="9917827" y="2642748"/>
        <a:ext cx="1328278" cy="1955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8E1B-3948-CED5-18F2-995EF50E7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21C9-A880-C2EE-9856-CC45F3D2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B6DD-0D63-95C8-A619-270FEAB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8A16-B54D-4C5D-ECE7-B09687A3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3C28-DD49-F113-F480-DD0C6578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2A0B-AC54-C1C5-E003-0AC59D67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A470E-EA70-294E-9196-407E093C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7349-413F-3726-6E9C-5F838052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E2F2-9750-1AF2-94EA-DD7D6FB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FEEE-C917-1FB3-7E21-6A9334C6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4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75A7B-D463-6E2C-BF09-75132AB6C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BDA84-5E4C-F2F2-B59B-8D56B280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1F28-8A95-4FBF-540E-B071FA91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CA62E-B60B-871F-A8D1-CBF789BA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520D-0216-44AC-90E4-90F2A3A8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F045-CEF6-D47D-1FCE-07EFE8A7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7B48-F1E8-AA5D-946E-AF77C76A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348C-0B6D-2FF9-E9DC-E735D8A6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92C2-D343-8788-8193-9E786230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62F8-FB37-CE09-8146-796D7D05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0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25EE-4AC1-6830-294E-C2494EF1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C53AC-BD94-9A8A-834D-D2690C14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88C7-6793-2B58-6573-5AF58BE4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1DC6-A06E-C539-F703-72D95B5A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148DF-D43E-E8D0-F761-9C3ECF22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7745-2637-9B3F-3141-B05E4229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6B9A-0889-7B25-215C-8E72A3D23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522C-54DC-2896-BE69-AFDC3BC0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00DD-1BA5-C4F1-10F2-148F258D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A92AE-E7D8-02DB-2812-5CBDE59F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2D620-4BFE-1073-0BA1-7E45C4D9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F49E-1272-3414-BD53-10138178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F787-2360-A854-EEC4-408672C2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0762-8AE0-8C1E-B4AF-28606071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4D65D-E9FF-FC4B-FC12-A8C794856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0053A-9A7F-5CD5-7698-8BB0F0916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FDF43-9F8C-153E-B832-6D99604C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47100-DCD8-C047-5827-99323FB5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ABA7C-87BD-CBB9-71C4-BD2578AE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7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B56D-1873-B503-7F42-3663B4CE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FA139-C05B-1C30-83B7-05D7BC9D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737C1-398A-3385-6747-FA609A4E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258C7-F717-78D8-3681-9CE77E2A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5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95D7-0780-A69B-526F-ED1910A8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2F6F5-8D9D-94CA-9F44-3720DACC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6A822-53BB-4DFF-B92F-6284DD97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85B2-65E1-2002-5889-A31CCA7A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59D9-6883-9205-4ED9-0061D50C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1029C-32F2-7934-74EC-5E0C52C3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2DF0E-7692-A2D8-6710-13E12338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8FC6A-900F-A0D3-0564-60345DDB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C712-D999-D8FF-7C17-77CEE29D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2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A733-4DA0-3678-2A4F-6398926D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21409-9EF8-3AB5-E825-2D3DD5ED6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59C98-1BCF-D888-91C3-93617867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9307F-22F9-C05A-291C-67D50ED6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2960-4160-BB12-0667-0663F707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3D88-C465-D111-64BE-4964D0B9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1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5995D-A0DF-0F7C-3ED2-D37737B5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298-3991-8DC1-DC1E-90580E5F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330F-600D-B631-7D98-C543ABD03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96B0-DEAE-4F91-A9BD-23F20A566E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75F6D-AF2F-E89F-1B58-DC9F167C6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A361-9912-926D-14FB-87869ADB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FBD7-1E52-4821-85A5-F88CEDDC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0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ED9-A362-6855-FE5C-F2A22CD82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Hungarian 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F57CB-C1BC-D15B-A45E-6BCC31669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Indra Narayan Dutta(NSN8A7)</a:t>
            </a:r>
          </a:p>
        </p:txBody>
      </p:sp>
    </p:spTree>
    <p:extLst>
      <p:ext uri="{BB962C8B-B14F-4D97-AF65-F5344CB8AC3E}">
        <p14:creationId xmlns:p14="http://schemas.microsoft.com/office/powerpoint/2010/main" val="44076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22B3A-4EB6-A726-14C1-DCE9AAE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Objectives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E0975BA-5D29-7E3E-7754-C915CD19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6890191" cy="4119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IN" sz="3200" dirty="0"/>
              <a:t>Create a model that acts as an OCR (Optical Character Recognition) for Hungarian characters – the OCR will be used for translation apps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A lot of work has been done for English natural scene character recognition but hardly any models are available for Hungarian text 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5" name="Picture 4" descr="A sign post with text on it&#10;&#10;Description automatically generated">
            <a:extLst>
              <a:ext uri="{FF2B5EF4-FFF2-40B4-BE49-F238E27FC236}">
                <a16:creationId xmlns:a16="http://schemas.microsoft.com/office/drawing/2014/main" id="{7FC33FC9-9C90-C35D-5E98-45F8E6173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4" r="8571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shelf with food items on it&#10;&#10;Description automatically generated">
            <a:extLst>
              <a:ext uri="{FF2B5EF4-FFF2-40B4-BE49-F238E27FC236}">
                <a16:creationId xmlns:a16="http://schemas.microsoft.com/office/drawing/2014/main" id="{3B472DB5-D5BF-B50C-F9A1-E85D3D15B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20604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CA35125A-A1A4-40EB-B5EE-4371BC4DD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47004" cy="6858000"/>
          </a:xfrm>
          <a:custGeom>
            <a:avLst/>
            <a:gdLst>
              <a:gd name="connsiteX0" fmla="*/ 39602 w 7347004"/>
              <a:gd name="connsiteY0" fmla="*/ 0 h 6858000"/>
              <a:gd name="connsiteX1" fmla="*/ 5675927 w 7347004"/>
              <a:gd name="connsiteY1" fmla="*/ 0 h 6858000"/>
              <a:gd name="connsiteX2" fmla="*/ 5698706 w 7347004"/>
              <a:gd name="connsiteY2" fmla="*/ 14997 h 6858000"/>
              <a:gd name="connsiteX3" fmla="*/ 7347004 w 7347004"/>
              <a:gd name="connsiteY3" fmla="*/ 3621656 h 6858000"/>
              <a:gd name="connsiteX4" fmla="*/ 5417159 w 7347004"/>
              <a:gd name="connsiteY4" fmla="*/ 6374814 h 6858000"/>
              <a:gd name="connsiteX5" fmla="*/ 4885213 w 7347004"/>
              <a:gd name="connsiteY5" fmla="*/ 6780599 h 6858000"/>
              <a:gd name="connsiteX6" fmla="*/ 4770148 w 7347004"/>
              <a:gd name="connsiteY6" fmla="*/ 6858000 h 6858000"/>
              <a:gd name="connsiteX7" fmla="*/ 850790 w 7347004"/>
              <a:gd name="connsiteY7" fmla="*/ 6858000 h 6858000"/>
              <a:gd name="connsiteX8" fmla="*/ 39602 w 7347004"/>
              <a:gd name="connsiteY8" fmla="*/ 6858000 h 6858000"/>
              <a:gd name="connsiteX9" fmla="*/ 0 w 7347004"/>
              <a:gd name="connsiteY9" fmla="*/ 6858000 h 6858000"/>
              <a:gd name="connsiteX10" fmla="*/ 0 w 7347004"/>
              <a:gd name="connsiteY10" fmla="*/ 1 h 6858000"/>
              <a:gd name="connsiteX11" fmla="*/ 39602 w 7347004"/>
              <a:gd name="connsiteY11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7004" h="6858000">
                <a:moveTo>
                  <a:pt x="39602" y="0"/>
                </a:moveTo>
                <a:lnTo>
                  <a:pt x="5675927" y="0"/>
                </a:lnTo>
                <a:lnTo>
                  <a:pt x="5698706" y="14997"/>
                </a:lnTo>
                <a:cubicBezTo>
                  <a:pt x="6756281" y="754641"/>
                  <a:pt x="7347004" y="2093192"/>
                  <a:pt x="7347004" y="3621656"/>
                </a:cubicBezTo>
                <a:cubicBezTo>
                  <a:pt x="7347004" y="4969131"/>
                  <a:pt x="6390781" y="5602839"/>
                  <a:pt x="5417159" y="6374814"/>
                </a:cubicBezTo>
                <a:cubicBezTo>
                  <a:pt x="5239858" y="6515397"/>
                  <a:pt x="5064178" y="6653108"/>
                  <a:pt x="4885213" y="6780599"/>
                </a:cubicBezTo>
                <a:lnTo>
                  <a:pt x="4770148" y="6858000"/>
                </a:lnTo>
                <a:lnTo>
                  <a:pt x="850790" y="6858000"/>
                </a:lnTo>
                <a:lnTo>
                  <a:pt x="39602" y="6858000"/>
                </a:lnTo>
                <a:lnTo>
                  <a:pt x="0" y="6858000"/>
                </a:lnTo>
                <a:lnTo>
                  <a:pt x="0" y="1"/>
                </a:lnTo>
                <a:lnTo>
                  <a:pt x="39602" y="1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22B3A-4EB6-A726-14C1-DCE9AAE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en-IN" sz="3600"/>
              <a:t>Challenges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E0975BA-5D29-7E3E-7754-C915CD19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7" y="2312988"/>
            <a:ext cx="5084746" cy="3651250"/>
          </a:xfrm>
        </p:spPr>
        <p:txBody>
          <a:bodyPr>
            <a:normAutofit/>
          </a:bodyPr>
          <a:lstStyle/>
          <a:p>
            <a:r>
              <a:rPr lang="en-IN" sz="2000" b="1"/>
              <a:t>Dataset Unavailability</a:t>
            </a:r>
            <a:r>
              <a:rPr lang="en-IN" sz="2000"/>
              <a:t>: Unlike English, not a lot of datasets are available for Hungarian natural scene characters </a:t>
            </a:r>
          </a:p>
          <a:p>
            <a:pPr marL="0" indent="0">
              <a:buNone/>
            </a:pPr>
            <a:endParaRPr lang="en-IN" sz="2000"/>
          </a:p>
          <a:p>
            <a:r>
              <a:rPr lang="en-IN" sz="2000" b="1"/>
              <a:t>Model size: </a:t>
            </a:r>
            <a:r>
              <a:rPr lang="en-IN" sz="2000"/>
              <a:t>An OCR forms the last step in any scene text recognition pipeline and must therefore be light enough to allow bigger prior model pipelines</a:t>
            </a:r>
          </a:p>
        </p:txBody>
      </p:sp>
    </p:spTree>
    <p:extLst>
      <p:ext uri="{BB962C8B-B14F-4D97-AF65-F5344CB8AC3E}">
        <p14:creationId xmlns:p14="http://schemas.microsoft.com/office/powerpoint/2010/main" val="6521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388B-D322-9E02-66E1-BFCD6A78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187A-8230-CFDB-411A-39D8418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/>
          <a:lstStyle/>
          <a:p>
            <a:r>
              <a:rPr lang="en-IN" dirty="0"/>
              <a:t>How the dataset challenge was solved:</a:t>
            </a:r>
          </a:p>
          <a:p>
            <a:pPr marL="457200" lvl="1" indent="0">
              <a:buNone/>
            </a:pPr>
            <a:r>
              <a:rPr lang="en-IN" dirty="0"/>
              <a:t>Since Hungarian and English share the same Latin script and only differ in the Hungarian special characters, I combined pre-existing English scene text images with Hungarian Characters from a different domain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English Scene Text	from ICDAR Challenges 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Hungarian special characters from handwritten text recognition					</a:t>
            </a:r>
          </a:p>
        </p:txBody>
      </p:sp>
      <p:pic>
        <p:nvPicPr>
          <p:cNvPr id="5" name="Picture 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B065FA3-56DF-4E24-17A1-5B96D493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4123812"/>
            <a:ext cx="747252" cy="1127432"/>
          </a:xfrm>
          <a:prstGeom prst="rect">
            <a:avLst/>
          </a:prstGeom>
        </p:spPr>
      </p:pic>
      <p:pic>
        <p:nvPicPr>
          <p:cNvPr id="7" name="Picture 6" descr="A black circle on a white surface&#10;&#10;Description automatically generated">
            <a:extLst>
              <a:ext uri="{FF2B5EF4-FFF2-40B4-BE49-F238E27FC236}">
                <a16:creationId xmlns:a16="http://schemas.microsoft.com/office/drawing/2014/main" id="{3035A5B1-85CB-0E85-EA24-4DFE06C9B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58" y="4584494"/>
            <a:ext cx="533400" cy="666750"/>
          </a:xfrm>
          <a:prstGeom prst="rect">
            <a:avLst/>
          </a:prstGeom>
        </p:spPr>
      </p:pic>
      <p:pic>
        <p:nvPicPr>
          <p:cNvPr id="9" name="Picture 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1D1D34D-A904-F5B2-4D3D-F4442D579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61" y="4279694"/>
            <a:ext cx="1181100" cy="9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EF66F5-E5D2-9073-5968-4A195C624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5805742"/>
            <a:ext cx="2667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8F78A6-9AAC-78EA-05BB-8876B9CF3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05" y="5805742"/>
            <a:ext cx="26670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166AA-378F-45D6-DFF5-5EA88C82E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08" y="5805742"/>
            <a:ext cx="2667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3D1802-7427-42E5-FC29-A10751802E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11" y="5805742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735933-2225-6136-0581-8F792AAE19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64" y="5805742"/>
            <a:ext cx="266700" cy="26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5AC4B3-7A4D-9ECD-A78B-6F0E70123A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11" y="5805742"/>
            <a:ext cx="266700" cy="266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EFAB11-A27B-CDE4-C331-B8A4372FDE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49" y="5805742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1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06BC2-1CB8-9F18-DFF8-4842F529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IN" dirty="0"/>
              <a:t>Dataset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C5EA-305C-6841-BEE4-75EDA9B9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IN" dirty="0"/>
              <a:t>The following datasets were considered:</a:t>
            </a:r>
          </a:p>
          <a:p>
            <a:pPr lvl="1"/>
            <a:r>
              <a:rPr lang="en-IN" dirty="0"/>
              <a:t>ICDAR 2003 Challenge for English Natural Scene Text Images</a:t>
            </a:r>
          </a:p>
          <a:p>
            <a:pPr lvl="1"/>
            <a:r>
              <a:rPr lang="en-IN" dirty="0"/>
              <a:t>ICDAR Robust Reading Challenge for more difficult English Scene Text</a:t>
            </a:r>
          </a:p>
          <a:p>
            <a:pPr lvl="1"/>
            <a:r>
              <a:rPr lang="en-IN" dirty="0" err="1"/>
              <a:t>Bartosgye’s</a:t>
            </a:r>
            <a:r>
              <a:rPr lang="en-IN" dirty="0"/>
              <a:t> Handwritten character dataset: Handwritten characters for both English and Hungarian special characters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69064-35B9-A4BC-CF8D-02C0A947E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84166"/>
              </p:ext>
            </p:extLst>
          </p:nvPr>
        </p:nvGraphicFramePr>
        <p:xfrm>
          <a:off x="6541053" y="2611056"/>
          <a:ext cx="4777382" cy="1463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35">
                  <a:extLst>
                    <a:ext uri="{9D8B030D-6E8A-4147-A177-3AD203B41FA5}">
                      <a16:colId xmlns:a16="http://schemas.microsoft.com/office/drawing/2014/main" val="1486990744"/>
                    </a:ext>
                  </a:extLst>
                </a:gridCol>
                <a:gridCol w="1787643">
                  <a:extLst>
                    <a:ext uri="{9D8B030D-6E8A-4147-A177-3AD203B41FA5}">
                      <a16:colId xmlns:a16="http://schemas.microsoft.com/office/drawing/2014/main" val="1633598723"/>
                    </a:ext>
                  </a:extLst>
                </a:gridCol>
                <a:gridCol w="1443204">
                  <a:extLst>
                    <a:ext uri="{9D8B030D-6E8A-4147-A177-3AD203B41FA5}">
                      <a16:colId xmlns:a16="http://schemas.microsoft.com/office/drawing/2014/main" val="2767934470"/>
                    </a:ext>
                  </a:extLst>
                </a:gridCol>
              </a:tblGrid>
              <a:tr h="917588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Training Images</a:t>
                      </a:r>
                    </a:p>
                  </a:txBody>
                  <a:tcPr marL="123998" marR="123998" marT="61999" marB="61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Validation Images</a:t>
                      </a:r>
                    </a:p>
                  </a:txBody>
                  <a:tcPr marL="123998" marR="123998" marT="61999" marB="61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Test Images</a:t>
                      </a:r>
                    </a:p>
                  </a:txBody>
                  <a:tcPr marL="123998" marR="123998" marT="61999" marB="61999"/>
                </a:tc>
                <a:extLst>
                  <a:ext uri="{0D108BD9-81ED-4DB2-BD59-A6C34878D82A}">
                    <a16:rowId xmlns:a16="http://schemas.microsoft.com/office/drawing/2014/main" val="3921984507"/>
                  </a:ext>
                </a:extLst>
              </a:tr>
              <a:tr h="545593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98, 717</a:t>
                      </a:r>
                    </a:p>
                  </a:txBody>
                  <a:tcPr marL="123998" marR="123998" marT="61999" marB="61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32,919</a:t>
                      </a:r>
                    </a:p>
                  </a:txBody>
                  <a:tcPr marL="123998" marR="123998" marT="61999" marB="61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32,915</a:t>
                      </a:r>
                    </a:p>
                  </a:txBody>
                  <a:tcPr marL="123998" marR="123998" marT="61999" marB="61999"/>
                </a:tc>
                <a:extLst>
                  <a:ext uri="{0D108BD9-81ED-4DB2-BD59-A6C34878D82A}">
                    <a16:rowId xmlns:a16="http://schemas.microsoft.com/office/drawing/2014/main" val="72164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5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CE17-478D-E8B3-79B5-BF8F758B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A625-51E1-A46E-84CE-7F192BA7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CNN was used with two Fully connected layers at the end </a:t>
            </a:r>
          </a:p>
          <a:p>
            <a:r>
              <a:rPr lang="en-IN" dirty="0"/>
              <a:t>Data augmentation was done on the training data using:</a:t>
            </a:r>
          </a:p>
          <a:p>
            <a:pPr lvl="1"/>
            <a:r>
              <a:rPr lang="en-IN" dirty="0"/>
              <a:t>Random </a:t>
            </a:r>
            <a:r>
              <a:rPr lang="en-IN" dirty="0" err="1"/>
              <a:t>Greyscaling</a:t>
            </a:r>
            <a:r>
              <a:rPr lang="en-IN" dirty="0"/>
              <a:t> of image</a:t>
            </a:r>
          </a:p>
          <a:p>
            <a:pPr lvl="1"/>
            <a:r>
              <a:rPr lang="en-IN" dirty="0"/>
              <a:t>Random rotation of +22.5 to -22.5 degrees 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3C805C-A6EA-A060-FE79-8CDA5100E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809111"/>
              </p:ext>
            </p:extLst>
          </p:nvPr>
        </p:nvGraphicFramePr>
        <p:xfrm>
          <a:off x="344130" y="1130711"/>
          <a:ext cx="11287432" cy="724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C1F91F-EB2C-04D7-B5C1-715047BE3D90}"/>
              </a:ext>
            </a:extLst>
          </p:cNvPr>
          <p:cNvCxnSpPr/>
          <p:nvPr/>
        </p:nvCxnSpPr>
        <p:spPr>
          <a:xfrm>
            <a:off x="8917858" y="5771535"/>
            <a:ext cx="0" cy="589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EAF307-F740-86EE-975A-1A7D4EE940F7}"/>
              </a:ext>
            </a:extLst>
          </p:cNvPr>
          <p:cNvCxnSpPr/>
          <p:nvPr/>
        </p:nvCxnSpPr>
        <p:spPr>
          <a:xfrm flipH="1">
            <a:off x="2890684" y="6361471"/>
            <a:ext cx="6027174" cy="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77FEE9-D322-84F4-E745-3C7813784D13}"/>
              </a:ext>
            </a:extLst>
          </p:cNvPr>
          <p:cNvCxnSpPr/>
          <p:nvPr/>
        </p:nvCxnSpPr>
        <p:spPr>
          <a:xfrm flipV="1">
            <a:off x="2890684" y="5771535"/>
            <a:ext cx="0" cy="66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F511F-326E-A9D2-DB31-7BB33D317CB8}"/>
              </a:ext>
            </a:extLst>
          </p:cNvPr>
          <p:cNvCxnSpPr/>
          <p:nvPr/>
        </p:nvCxnSpPr>
        <p:spPr>
          <a:xfrm flipV="1">
            <a:off x="5024284" y="5771535"/>
            <a:ext cx="0" cy="62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216EE6-3B53-6E89-0D61-52F7891B40F7}"/>
              </a:ext>
            </a:extLst>
          </p:cNvPr>
          <p:cNvCxnSpPr/>
          <p:nvPr/>
        </p:nvCxnSpPr>
        <p:spPr>
          <a:xfrm flipV="1">
            <a:off x="6961239" y="5771535"/>
            <a:ext cx="0" cy="62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4C44BE-1610-EBA5-8900-608427ED08C1}"/>
              </a:ext>
            </a:extLst>
          </p:cNvPr>
          <p:cNvSpPr txBox="1"/>
          <p:nvPr/>
        </p:nvSpPr>
        <p:spPr>
          <a:xfrm>
            <a:off x="5161935" y="6440129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Fine Tuning</a:t>
            </a:r>
          </a:p>
        </p:txBody>
      </p:sp>
    </p:spTree>
    <p:extLst>
      <p:ext uri="{BB962C8B-B14F-4D97-AF65-F5344CB8AC3E}">
        <p14:creationId xmlns:p14="http://schemas.microsoft.com/office/powerpoint/2010/main" val="67027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843E-D935-3572-B35F-EC32491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Hyperparameters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033A-4EDB-D48D-4E4B-0177A16C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Embedding depth: </a:t>
            </a:r>
            <a:r>
              <a:rPr lang="en-IN" dirty="0"/>
              <a:t>Initial Embedding depth gets doubled and the dimensions of the input channels get halved at every layer, so the embedding depth determines model size</a:t>
            </a:r>
          </a:p>
          <a:p>
            <a:r>
              <a:rPr lang="en-IN" b="1" dirty="0"/>
              <a:t>Image size: </a:t>
            </a:r>
            <a:r>
              <a:rPr lang="en-IN" dirty="0"/>
              <a:t>Since multiple sources of images are used, image size becomes vital </a:t>
            </a:r>
          </a:p>
          <a:p>
            <a:r>
              <a:rPr lang="en-IN" b="1" dirty="0"/>
              <a:t>Batch Norm or not: </a:t>
            </a:r>
            <a:r>
              <a:rPr lang="en-IN" dirty="0"/>
              <a:t>Should batch norm be used or not?</a:t>
            </a:r>
          </a:p>
          <a:p>
            <a:r>
              <a:rPr lang="en-IN" b="1" dirty="0"/>
              <a:t>Learning Rate</a:t>
            </a:r>
          </a:p>
          <a:p>
            <a:r>
              <a:rPr lang="en-IN" b="1"/>
              <a:t>Batch size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361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361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Calibri Light</vt:lpstr>
      <vt:lpstr>Office Theme</vt:lpstr>
      <vt:lpstr>Hungarian Helper</vt:lpstr>
      <vt:lpstr>Objectives</vt:lpstr>
      <vt:lpstr>Challenges</vt:lpstr>
      <vt:lpstr>Dataset Preparation</vt:lpstr>
      <vt:lpstr>Dataset Split</vt:lpstr>
      <vt:lpstr>Model Pipeline</vt:lpstr>
      <vt:lpstr>Model Hyperparameters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Hungarian Helper</dc:title>
  <dc:creator>Dutta Indra Narayan</dc:creator>
  <cp:lastModifiedBy>Dutta Indra Narayan</cp:lastModifiedBy>
  <cp:revision>1</cp:revision>
  <dcterms:created xsi:type="dcterms:W3CDTF">2024-01-19T05:16:05Z</dcterms:created>
  <dcterms:modified xsi:type="dcterms:W3CDTF">2024-01-19T06:16:33Z</dcterms:modified>
</cp:coreProperties>
</file>