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2" r:id="rId4"/>
    <p:sldId id="263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345"/>
    <a:srgbClr val="324A5E"/>
    <a:srgbClr val="7B9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8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8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2" y="5410201"/>
            <a:ext cx="771090" cy="365125"/>
          </a:xfrm>
        </p:spPr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9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6"/>
            <a:ext cx="991235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2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71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440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8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3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73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3"/>
            <a:ext cx="9906002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00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900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4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9" y="2677635"/>
            <a:ext cx="318438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5" y="3363435"/>
            <a:ext cx="319582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1" y="2674463"/>
            <a:ext cx="319496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1" y="3360263"/>
            <a:ext cx="319496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270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6" y="4404596"/>
            <a:ext cx="31952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6" y="2666998"/>
            <a:ext cx="3195241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6" y="4980860"/>
            <a:ext cx="3195241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6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1" y="4980856"/>
            <a:ext cx="3194969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50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210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2" y="609601"/>
            <a:ext cx="200501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5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419227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04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7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2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3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7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82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7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7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9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4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9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78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4" y="609603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2249486"/>
            <a:ext cx="5934510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56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249487"/>
            <a:ext cx="990599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8288-8EFB-4031-84F6-35775C7ABDFB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4" y="5883277"/>
            <a:ext cx="62393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EA77-FA07-47A0-9EF8-56FB3F3C0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761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6" algn="l" defTabSz="914423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3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C66621C-D34A-49CD-9776-9805115E69E7}"/>
              </a:ext>
            </a:extLst>
          </p:cNvPr>
          <p:cNvGrpSpPr/>
          <p:nvPr/>
        </p:nvGrpSpPr>
        <p:grpSpPr>
          <a:xfrm>
            <a:off x="4112003" y="323665"/>
            <a:ext cx="3967994" cy="339530"/>
            <a:chOff x="3145871" y="360939"/>
            <a:chExt cx="3967994" cy="3395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8B2394-B851-4243-B8B7-3F84D916A035}"/>
                </a:ext>
              </a:extLst>
            </p:cNvPr>
            <p:cNvSpPr/>
            <p:nvPr/>
          </p:nvSpPr>
          <p:spPr>
            <a:xfrm>
              <a:off x="3145871" y="361915"/>
              <a:ext cx="3967993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82636F-29AE-4F6C-9A99-F6F1E932AC90}"/>
                </a:ext>
              </a:extLst>
            </p:cNvPr>
            <p:cNvSpPr/>
            <p:nvPr/>
          </p:nvSpPr>
          <p:spPr>
            <a:xfrm>
              <a:off x="6671388" y="361915"/>
              <a:ext cx="442477" cy="338553"/>
            </a:xfrm>
            <a:prstGeom prst="rect">
              <a:avLst/>
            </a:prstGeom>
            <a:solidFill>
              <a:srgbClr val="324A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2" name="Graphic 21" descr="Magnifying glass">
              <a:extLst>
                <a:ext uri="{FF2B5EF4-FFF2-40B4-BE49-F238E27FC236}">
                  <a16:creationId xmlns:a16="http://schemas.microsoft.com/office/drawing/2014/main" id="{6D3DF7C8-BB84-47FB-9441-4F441B1A6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2861" y="360939"/>
              <a:ext cx="339529" cy="339529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24FADD1-57B6-4D0C-856F-20043AE73459}"/>
              </a:ext>
            </a:extLst>
          </p:cNvPr>
          <p:cNvSpPr/>
          <p:nvPr/>
        </p:nvSpPr>
        <p:spPr>
          <a:xfrm>
            <a:off x="9873038" y="323664"/>
            <a:ext cx="629174" cy="338553"/>
          </a:xfrm>
          <a:prstGeom prst="rect">
            <a:avLst/>
          </a:prstGeom>
          <a:solidFill>
            <a:srgbClr val="324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Eras Light ITC" panose="020B0402030504020804" pitchFamily="34" charset="0"/>
              </a:rPr>
              <a:t>Sign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DF7A1D-66DE-4C81-8A39-D73DE8BC4DF9}"/>
              </a:ext>
            </a:extLst>
          </p:cNvPr>
          <p:cNvSpPr/>
          <p:nvPr/>
        </p:nvSpPr>
        <p:spPr>
          <a:xfrm>
            <a:off x="10553687" y="323665"/>
            <a:ext cx="711632" cy="338553"/>
          </a:xfrm>
          <a:prstGeom prst="rect">
            <a:avLst/>
          </a:prstGeom>
          <a:solidFill>
            <a:srgbClr val="324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Eras Light ITC" panose="020B0402030504020804" pitchFamily="34" charset="0"/>
              </a:rPr>
              <a:t>Register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FA5D9C-104A-4BF6-A1D8-172761A8DFC7}"/>
              </a:ext>
            </a:extLst>
          </p:cNvPr>
          <p:cNvSpPr/>
          <p:nvPr/>
        </p:nvSpPr>
        <p:spPr>
          <a:xfrm>
            <a:off x="1627289" y="2177631"/>
            <a:ext cx="8806260" cy="307777"/>
          </a:xfrm>
          <a:prstGeom prst="rect">
            <a:avLst/>
          </a:prstGeom>
          <a:solidFill>
            <a:srgbClr val="324A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Eras Light ITC" panose="020B0402030504020804" pitchFamily="34" charset="0"/>
              </a:rPr>
              <a:t>Genre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D9CD2BF-C190-40BE-BB66-1811E23CBE02}"/>
              </a:ext>
            </a:extLst>
          </p:cNvPr>
          <p:cNvSpPr/>
          <p:nvPr/>
        </p:nvSpPr>
        <p:spPr>
          <a:xfrm>
            <a:off x="1627291" y="6006530"/>
            <a:ext cx="8806258" cy="30777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Eras Light ITC" panose="020B0402030504020804" pitchFamily="34" charset="0"/>
              </a:rPr>
              <a:t>Load more</a:t>
            </a:r>
          </a:p>
        </p:txBody>
      </p:sp>
      <p:pic>
        <p:nvPicPr>
          <p:cNvPr id="116" name="Graphic 115" descr="Play">
            <a:extLst>
              <a:ext uri="{FF2B5EF4-FFF2-40B4-BE49-F238E27FC236}">
                <a16:creationId xmlns:a16="http://schemas.microsoft.com/office/drawing/2014/main" id="{5D07C193-FF5D-4EBE-B312-E75476AF357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187625" y="1675634"/>
            <a:ext cx="245926" cy="245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1508" t="21323" r="2460" b="10529"/>
          <a:stretch/>
        </p:blipFill>
        <p:spPr>
          <a:xfrm>
            <a:off x="1627291" y="2491303"/>
            <a:ext cx="8806260" cy="351522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26681" y="15088"/>
            <a:ext cx="2298182" cy="1684104"/>
            <a:chOff x="926681" y="15088"/>
            <a:chExt cx="2298182" cy="16841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36A5CC-E465-4932-A2A4-5F755DB0F8C2}"/>
                </a:ext>
              </a:extLst>
            </p:cNvPr>
            <p:cNvSpPr txBox="1"/>
            <p:nvPr/>
          </p:nvSpPr>
          <p:spPr>
            <a:xfrm>
              <a:off x="926681" y="1111005"/>
              <a:ext cx="2298182" cy="30777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Eras Light ITC" panose="020B0402030504020804" pitchFamily="34" charset="0"/>
                </a:rPr>
                <a:t>Filmstation</a:t>
              </a:r>
              <a:endParaRPr lang="en-GB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endParaRPr>
            </a:p>
          </p:txBody>
        </p:sp>
        <p:pic>
          <p:nvPicPr>
            <p:cNvPr id="1026" name="Picture 2" descr="Image result for film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435" y="15088"/>
              <a:ext cx="1684104" cy="1684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628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41797-86F7-40EF-BAA0-B25BBE69A029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40E8FD-1FFD-4B4B-BE2F-0E6ED9312EF9}"/>
              </a:ext>
            </a:extLst>
          </p:cNvPr>
          <p:cNvSpPr/>
          <p:nvPr/>
        </p:nvSpPr>
        <p:spPr>
          <a:xfrm>
            <a:off x="467082" y="2670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302105-93C9-4ADE-916F-65B6BA4129EC}"/>
              </a:ext>
            </a:extLst>
          </p:cNvPr>
          <p:cNvGrpSpPr/>
          <p:nvPr/>
        </p:nvGrpSpPr>
        <p:grpSpPr>
          <a:xfrm>
            <a:off x="3296873" y="1401072"/>
            <a:ext cx="5583353" cy="3062580"/>
            <a:chOff x="1360528" y="1109981"/>
            <a:chExt cx="5583353" cy="30625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054D85-983A-4166-8C35-AD56F1414426}"/>
                </a:ext>
              </a:extLst>
            </p:cNvPr>
            <p:cNvSpPr txBox="1"/>
            <p:nvPr/>
          </p:nvSpPr>
          <p:spPr>
            <a:xfrm>
              <a:off x="1360528" y="2519676"/>
              <a:ext cx="155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Actor Name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8832AA-799A-4D07-9FCF-D137083B9D43}"/>
                </a:ext>
              </a:extLst>
            </p:cNvPr>
            <p:cNvSpPr txBox="1"/>
            <p:nvPr/>
          </p:nvSpPr>
          <p:spPr>
            <a:xfrm>
              <a:off x="1468317" y="2910564"/>
              <a:ext cx="2691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Date Of Birth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E751FF-3A2A-4C9C-A649-BBB822B60023}"/>
                </a:ext>
              </a:extLst>
            </p:cNvPr>
            <p:cNvSpPr txBox="1"/>
            <p:nvPr/>
          </p:nvSpPr>
          <p:spPr>
            <a:xfrm>
              <a:off x="1518743" y="3380882"/>
              <a:ext cx="189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Place Of Birth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12F144-ED39-4EFE-91CE-3722817FAB0A}"/>
                </a:ext>
              </a:extLst>
            </p:cNvPr>
            <p:cNvSpPr txBox="1"/>
            <p:nvPr/>
          </p:nvSpPr>
          <p:spPr>
            <a:xfrm>
              <a:off x="1518743" y="3803229"/>
              <a:ext cx="1398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Award Count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2A43BC-716C-4E58-A243-A48507BFA67B}"/>
                </a:ext>
              </a:extLst>
            </p:cNvPr>
            <p:cNvSpPr/>
            <p:nvPr/>
          </p:nvSpPr>
          <p:spPr>
            <a:xfrm>
              <a:off x="3008252" y="2543197"/>
              <a:ext cx="3405940" cy="343830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3E58C1F-1A95-4515-93A2-9D01CFE22F83}"/>
                </a:ext>
              </a:extLst>
            </p:cNvPr>
            <p:cNvSpPr/>
            <p:nvPr/>
          </p:nvSpPr>
          <p:spPr>
            <a:xfrm>
              <a:off x="3008251" y="2969326"/>
              <a:ext cx="3405940" cy="343830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95CF3D-B515-43FA-9DFE-B7B1148854C2}"/>
                </a:ext>
              </a:extLst>
            </p:cNvPr>
            <p:cNvSpPr/>
            <p:nvPr/>
          </p:nvSpPr>
          <p:spPr>
            <a:xfrm>
              <a:off x="2994863" y="3393633"/>
              <a:ext cx="3405940" cy="343830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A41C32-7CEC-4FA9-9114-CF290C085FD6}"/>
                </a:ext>
              </a:extLst>
            </p:cNvPr>
            <p:cNvSpPr/>
            <p:nvPr/>
          </p:nvSpPr>
          <p:spPr>
            <a:xfrm>
              <a:off x="2994862" y="3819762"/>
              <a:ext cx="3405940" cy="343830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EE737-1327-45BE-A451-58CE46A9DD09}"/>
                </a:ext>
              </a:extLst>
            </p:cNvPr>
            <p:cNvSpPr txBox="1"/>
            <p:nvPr/>
          </p:nvSpPr>
          <p:spPr>
            <a:xfrm>
              <a:off x="3327269" y="1109981"/>
              <a:ext cx="36166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Add Actor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714B4A4-40BD-454A-8EC9-E7927AB7CFD3}"/>
              </a:ext>
            </a:extLst>
          </p:cNvPr>
          <p:cNvSpPr/>
          <p:nvPr/>
        </p:nvSpPr>
        <p:spPr>
          <a:xfrm>
            <a:off x="10202530" y="5784208"/>
            <a:ext cx="1235680" cy="553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77BBE-063A-4481-A482-7BA6FA6736A3}"/>
              </a:ext>
            </a:extLst>
          </p:cNvPr>
          <p:cNvSpPr/>
          <p:nvPr/>
        </p:nvSpPr>
        <p:spPr>
          <a:xfrm>
            <a:off x="8841109" y="5784207"/>
            <a:ext cx="1235680" cy="553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C896A1-4138-46B9-BD6F-554C368044F8}"/>
              </a:ext>
            </a:extLst>
          </p:cNvPr>
          <p:cNvSpPr txBox="1"/>
          <p:nvPr/>
        </p:nvSpPr>
        <p:spPr>
          <a:xfrm>
            <a:off x="647081" y="6083454"/>
            <a:ext cx="498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are logged in as: </a:t>
            </a:r>
            <a:r>
              <a:rPr lang="en-GB" i="1" dirty="0"/>
              <a:t>&lt;Admin&gt;</a:t>
            </a:r>
            <a:endParaRPr lang="en-GB" dirty="0"/>
          </a:p>
        </p:txBody>
      </p:sp>
      <p:pic>
        <p:nvPicPr>
          <p:cNvPr id="29" name="Picture 2" descr="Image result for film icon">
            <a:extLst>
              <a:ext uri="{FF2B5EF4-FFF2-40B4-BE49-F238E27FC236}">
                <a16:creationId xmlns:a16="http://schemas.microsoft.com/office/drawing/2014/main" id="{C779D931-1202-451D-A37F-4783F9C77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8" y="70911"/>
            <a:ext cx="1684104" cy="168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F02A06-CEC6-46FC-8D31-EF2D2B533AC7}"/>
              </a:ext>
            </a:extLst>
          </p:cNvPr>
          <p:cNvSpPr txBox="1"/>
          <p:nvPr/>
        </p:nvSpPr>
        <p:spPr>
          <a:xfrm>
            <a:off x="-88386" y="1093295"/>
            <a:ext cx="2298182" cy="3077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Filmstation</a:t>
            </a:r>
            <a:endParaRPr lang="en-GB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1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34E81F97-59D3-4E02-9505-F5BF2C05D9B7}"/>
              </a:ext>
            </a:extLst>
          </p:cNvPr>
          <p:cNvSpPr/>
          <p:nvPr/>
        </p:nvSpPr>
        <p:spPr>
          <a:xfrm>
            <a:off x="467082" y="2670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31E53-7E15-487A-A0D1-F693632C223F}"/>
              </a:ext>
            </a:extLst>
          </p:cNvPr>
          <p:cNvSpPr txBox="1"/>
          <p:nvPr/>
        </p:nvSpPr>
        <p:spPr>
          <a:xfrm>
            <a:off x="5238556" y="965072"/>
            <a:ext cx="361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List Actors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417244-DF24-416B-903E-6C60AA7105D4}"/>
              </a:ext>
            </a:extLst>
          </p:cNvPr>
          <p:cNvSpPr/>
          <p:nvPr/>
        </p:nvSpPr>
        <p:spPr>
          <a:xfrm>
            <a:off x="10202530" y="5799786"/>
            <a:ext cx="1235680" cy="553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10A6E-BC6F-49DE-9F21-F83A1B012C42}"/>
              </a:ext>
            </a:extLst>
          </p:cNvPr>
          <p:cNvSpPr txBox="1"/>
          <p:nvPr/>
        </p:nvSpPr>
        <p:spPr>
          <a:xfrm>
            <a:off x="647081" y="6083454"/>
            <a:ext cx="498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are logged in as: </a:t>
            </a:r>
            <a:r>
              <a:rPr lang="en-GB" i="1" dirty="0"/>
              <a:t>&lt;Staff&gt; &lt;Admin&gt;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0C1F1D-67F5-46DA-B487-D283BEC2B0EB}"/>
              </a:ext>
            </a:extLst>
          </p:cNvPr>
          <p:cNvSpPr/>
          <p:nvPr/>
        </p:nvSpPr>
        <p:spPr>
          <a:xfrm>
            <a:off x="1379913" y="1987250"/>
            <a:ext cx="10066610" cy="3259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E4699F-CF46-4EF3-936A-29008E940F57}"/>
              </a:ext>
            </a:extLst>
          </p:cNvPr>
          <p:cNvSpPr/>
          <p:nvPr/>
        </p:nvSpPr>
        <p:spPr>
          <a:xfrm>
            <a:off x="1378235" y="1995309"/>
            <a:ext cx="1254577" cy="190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Director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283ED9-0615-4AE9-93C2-4D7D93F7951C}"/>
              </a:ext>
            </a:extLst>
          </p:cNvPr>
          <p:cNvSpPr/>
          <p:nvPr/>
        </p:nvSpPr>
        <p:spPr>
          <a:xfrm>
            <a:off x="11226748" y="1981084"/>
            <a:ext cx="221836" cy="3265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00B28-360B-4D84-8F26-9FB1FF471C17}"/>
              </a:ext>
            </a:extLst>
          </p:cNvPr>
          <p:cNvSpPr/>
          <p:nvPr/>
        </p:nvSpPr>
        <p:spPr>
          <a:xfrm>
            <a:off x="11229518" y="5037516"/>
            <a:ext cx="221836" cy="21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8B642F-5D21-4451-96CE-4E74BE52FB1E}"/>
              </a:ext>
            </a:extLst>
          </p:cNvPr>
          <p:cNvSpPr/>
          <p:nvPr/>
        </p:nvSpPr>
        <p:spPr>
          <a:xfrm>
            <a:off x="11227287" y="1983920"/>
            <a:ext cx="221836" cy="21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688BA77-5DDE-4D55-A326-971622FB0316}"/>
              </a:ext>
            </a:extLst>
          </p:cNvPr>
          <p:cNvSpPr/>
          <p:nvPr/>
        </p:nvSpPr>
        <p:spPr>
          <a:xfrm>
            <a:off x="11283633" y="2034351"/>
            <a:ext cx="108066" cy="9975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8DD2E22-8F2E-4BD1-BD01-F1A9BC53440D}"/>
              </a:ext>
            </a:extLst>
          </p:cNvPr>
          <p:cNvSpPr/>
          <p:nvPr/>
        </p:nvSpPr>
        <p:spPr>
          <a:xfrm flipV="1">
            <a:off x="11286400" y="5087889"/>
            <a:ext cx="108066" cy="9975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E7B6B-E62A-4283-A10F-305270F897EA}"/>
              </a:ext>
            </a:extLst>
          </p:cNvPr>
          <p:cNvSpPr/>
          <p:nvPr/>
        </p:nvSpPr>
        <p:spPr>
          <a:xfrm>
            <a:off x="11227356" y="2194301"/>
            <a:ext cx="221836" cy="613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575529-0693-4544-9830-7648BC9EBDF4}"/>
              </a:ext>
            </a:extLst>
          </p:cNvPr>
          <p:cNvCxnSpPr/>
          <p:nvPr/>
        </p:nvCxnSpPr>
        <p:spPr>
          <a:xfrm>
            <a:off x="11274385" y="2446372"/>
            <a:ext cx="1080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EE7CF1-BF98-4A98-9722-F8FE70948131}"/>
              </a:ext>
            </a:extLst>
          </p:cNvPr>
          <p:cNvCxnSpPr/>
          <p:nvPr/>
        </p:nvCxnSpPr>
        <p:spPr>
          <a:xfrm>
            <a:off x="11274385" y="2501023"/>
            <a:ext cx="1080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74EE20-7848-4787-BA09-A7A35060B671}"/>
              </a:ext>
            </a:extLst>
          </p:cNvPr>
          <p:cNvCxnSpPr/>
          <p:nvPr/>
        </p:nvCxnSpPr>
        <p:spPr>
          <a:xfrm>
            <a:off x="11277806" y="2556253"/>
            <a:ext cx="1080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3923905-C78B-46C0-A284-DC8D2548CD6C}"/>
              </a:ext>
            </a:extLst>
          </p:cNvPr>
          <p:cNvSpPr/>
          <p:nvPr/>
        </p:nvSpPr>
        <p:spPr>
          <a:xfrm>
            <a:off x="2944892" y="1996018"/>
            <a:ext cx="1364441" cy="191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E3183D-D2E9-4DC0-915E-845230F8AFAF}"/>
              </a:ext>
            </a:extLst>
          </p:cNvPr>
          <p:cNvSpPr/>
          <p:nvPr/>
        </p:nvSpPr>
        <p:spPr>
          <a:xfrm>
            <a:off x="4313456" y="1995690"/>
            <a:ext cx="1548780" cy="19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9C6579-D251-451C-8E93-1054E6BE5A33}"/>
              </a:ext>
            </a:extLst>
          </p:cNvPr>
          <p:cNvSpPr/>
          <p:nvPr/>
        </p:nvSpPr>
        <p:spPr>
          <a:xfrm>
            <a:off x="5864297" y="1996880"/>
            <a:ext cx="1672398" cy="197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CE26E-9525-443D-AB47-941C94C3FBBA}"/>
              </a:ext>
            </a:extLst>
          </p:cNvPr>
          <p:cNvSpPr/>
          <p:nvPr/>
        </p:nvSpPr>
        <p:spPr>
          <a:xfrm>
            <a:off x="2636936" y="1996816"/>
            <a:ext cx="313388" cy="190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FC2CD0-EDC2-467E-B567-BE3A89EF0C15}"/>
              </a:ext>
            </a:extLst>
          </p:cNvPr>
          <p:cNvSpPr/>
          <p:nvPr/>
        </p:nvSpPr>
        <p:spPr>
          <a:xfrm>
            <a:off x="7538756" y="1989089"/>
            <a:ext cx="2126152" cy="198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6E7486-292A-4B53-95BF-DF5D67B40D5A}"/>
              </a:ext>
            </a:extLst>
          </p:cNvPr>
          <p:cNvSpPr/>
          <p:nvPr/>
        </p:nvSpPr>
        <p:spPr>
          <a:xfrm>
            <a:off x="9657595" y="1998663"/>
            <a:ext cx="1565031" cy="189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439205-70D3-4D88-8F5D-F4C128CBBA37}"/>
              </a:ext>
            </a:extLst>
          </p:cNvPr>
          <p:cNvGrpSpPr/>
          <p:nvPr/>
        </p:nvGrpSpPr>
        <p:grpSpPr>
          <a:xfrm>
            <a:off x="-66720" y="197190"/>
            <a:ext cx="2298182" cy="1684104"/>
            <a:chOff x="926681" y="15088"/>
            <a:chExt cx="2298182" cy="168410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D430D1-C9F0-49BE-BBB6-DF2A3912ECCA}"/>
                </a:ext>
              </a:extLst>
            </p:cNvPr>
            <p:cNvSpPr txBox="1"/>
            <p:nvPr/>
          </p:nvSpPr>
          <p:spPr>
            <a:xfrm>
              <a:off x="926681" y="1111005"/>
              <a:ext cx="2298182" cy="30777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Eras Light ITC" panose="020B0402030504020804" pitchFamily="34" charset="0"/>
                </a:rPr>
                <a:t>Filmstation</a:t>
              </a:r>
              <a:endParaRPr lang="en-GB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endParaRPr>
            </a:p>
          </p:txBody>
        </p:sp>
        <p:pic>
          <p:nvPicPr>
            <p:cNvPr id="34" name="Picture 2" descr="Image result for film icon">
              <a:extLst>
                <a:ext uri="{FF2B5EF4-FFF2-40B4-BE49-F238E27FC236}">
                  <a16:creationId xmlns:a16="http://schemas.microsoft.com/office/drawing/2014/main" id="{0B019FAC-FF5D-4727-894B-59F01B3EC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435" y="15088"/>
              <a:ext cx="1684104" cy="1684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04C113B-ADFE-4158-B075-943EB65A3DDA}"/>
              </a:ext>
            </a:extLst>
          </p:cNvPr>
          <p:cNvSpPr/>
          <p:nvPr/>
        </p:nvSpPr>
        <p:spPr>
          <a:xfrm>
            <a:off x="974898" y="2206077"/>
            <a:ext cx="2061250" cy="19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Eddie Murphy</a:t>
            </a:r>
          </a:p>
        </p:txBody>
      </p:sp>
    </p:spTree>
    <p:extLst>
      <p:ext uri="{BB962C8B-B14F-4D97-AF65-F5344CB8AC3E}">
        <p14:creationId xmlns:p14="http://schemas.microsoft.com/office/powerpoint/2010/main" val="188464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536A5CC-E465-4932-A2A4-5F755DB0F8C2}"/>
              </a:ext>
            </a:extLst>
          </p:cNvPr>
          <p:cNvSpPr txBox="1"/>
          <p:nvPr/>
        </p:nvSpPr>
        <p:spPr>
          <a:xfrm>
            <a:off x="926681" y="1111005"/>
            <a:ext cx="2298182" cy="3077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Filmstation</a:t>
            </a:r>
            <a:endParaRPr lang="en-GB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Light ITC" panose="020B04020305040208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66621C-D34A-49CD-9776-9805115E69E7}"/>
              </a:ext>
            </a:extLst>
          </p:cNvPr>
          <p:cNvGrpSpPr/>
          <p:nvPr/>
        </p:nvGrpSpPr>
        <p:grpSpPr>
          <a:xfrm>
            <a:off x="4112003" y="323665"/>
            <a:ext cx="3967994" cy="339530"/>
            <a:chOff x="3145871" y="360939"/>
            <a:chExt cx="3967994" cy="3395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8B2394-B851-4243-B8B7-3F84D916A035}"/>
                </a:ext>
              </a:extLst>
            </p:cNvPr>
            <p:cNvSpPr/>
            <p:nvPr/>
          </p:nvSpPr>
          <p:spPr>
            <a:xfrm>
              <a:off x="3145871" y="361915"/>
              <a:ext cx="3967993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82636F-29AE-4F6C-9A99-F6F1E932AC90}"/>
                </a:ext>
              </a:extLst>
            </p:cNvPr>
            <p:cNvSpPr/>
            <p:nvPr/>
          </p:nvSpPr>
          <p:spPr>
            <a:xfrm>
              <a:off x="6671388" y="361915"/>
              <a:ext cx="442477" cy="338553"/>
            </a:xfrm>
            <a:prstGeom prst="rect">
              <a:avLst/>
            </a:prstGeom>
            <a:solidFill>
              <a:srgbClr val="324A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2" name="Graphic 21" descr="Magnifying glass">
              <a:extLst>
                <a:ext uri="{FF2B5EF4-FFF2-40B4-BE49-F238E27FC236}">
                  <a16:creationId xmlns:a16="http://schemas.microsoft.com/office/drawing/2014/main" id="{6D3DF7C8-BB84-47FB-9441-4F441B1A6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2861" y="360939"/>
              <a:ext cx="339529" cy="339529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24FADD1-57B6-4D0C-856F-20043AE73459}"/>
              </a:ext>
            </a:extLst>
          </p:cNvPr>
          <p:cNvSpPr/>
          <p:nvPr/>
        </p:nvSpPr>
        <p:spPr>
          <a:xfrm>
            <a:off x="9873038" y="323664"/>
            <a:ext cx="629174" cy="338553"/>
          </a:xfrm>
          <a:prstGeom prst="rect">
            <a:avLst/>
          </a:prstGeom>
          <a:solidFill>
            <a:srgbClr val="324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Eras Light ITC" panose="020B0402030504020804" pitchFamily="34" charset="0"/>
              </a:rPr>
              <a:t>Sign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DF7A1D-66DE-4C81-8A39-D73DE8BC4DF9}"/>
              </a:ext>
            </a:extLst>
          </p:cNvPr>
          <p:cNvSpPr/>
          <p:nvPr/>
        </p:nvSpPr>
        <p:spPr>
          <a:xfrm>
            <a:off x="10553687" y="323665"/>
            <a:ext cx="711632" cy="338553"/>
          </a:xfrm>
          <a:prstGeom prst="rect">
            <a:avLst/>
          </a:prstGeom>
          <a:solidFill>
            <a:srgbClr val="324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Eras Light ITC" panose="020B0402030504020804" pitchFamily="34" charset="0"/>
              </a:rPr>
              <a:t>Register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FA5D9C-104A-4BF6-A1D8-172761A8DFC7}"/>
              </a:ext>
            </a:extLst>
          </p:cNvPr>
          <p:cNvSpPr/>
          <p:nvPr/>
        </p:nvSpPr>
        <p:spPr>
          <a:xfrm>
            <a:off x="1638313" y="1644709"/>
            <a:ext cx="8806260" cy="307777"/>
          </a:xfrm>
          <a:prstGeom prst="rect">
            <a:avLst/>
          </a:prstGeom>
          <a:solidFill>
            <a:srgbClr val="324A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Eras Light ITC" panose="020B0402030504020804" pitchFamily="34" charset="0"/>
              </a:rPr>
              <a:t>Genre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D9CD2BF-C190-40BE-BB66-1811E23CBE02}"/>
              </a:ext>
            </a:extLst>
          </p:cNvPr>
          <p:cNvSpPr/>
          <p:nvPr/>
        </p:nvSpPr>
        <p:spPr>
          <a:xfrm>
            <a:off x="1646250" y="6006530"/>
            <a:ext cx="8806258" cy="30777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Eras Light ITC" panose="020B0402030504020804" pitchFamily="34" charset="0"/>
              </a:rPr>
              <a:t>Load more</a:t>
            </a:r>
          </a:p>
        </p:txBody>
      </p:sp>
      <p:pic>
        <p:nvPicPr>
          <p:cNvPr id="116" name="Graphic 115" descr="Play">
            <a:extLst>
              <a:ext uri="{FF2B5EF4-FFF2-40B4-BE49-F238E27FC236}">
                <a16:creationId xmlns:a16="http://schemas.microsoft.com/office/drawing/2014/main" id="{5D07C193-FF5D-4EBE-B312-E75476AF357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187625" y="1675634"/>
            <a:ext cx="245926" cy="245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1508" t="21323" r="2460" b="10529"/>
          <a:stretch/>
        </p:blipFill>
        <p:spPr>
          <a:xfrm>
            <a:off x="1627291" y="2491303"/>
            <a:ext cx="8806260" cy="3515227"/>
          </a:xfrm>
          <a:prstGeom prst="rect">
            <a:avLst/>
          </a:prstGeom>
        </p:spPr>
      </p:pic>
      <p:pic>
        <p:nvPicPr>
          <p:cNvPr id="1026" name="Picture 2" descr="Image result for film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435" y="15088"/>
            <a:ext cx="1684104" cy="168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160D38-71FF-48F8-94D9-A00B6F318545}"/>
              </a:ext>
            </a:extLst>
          </p:cNvPr>
          <p:cNvSpPr/>
          <p:nvPr/>
        </p:nvSpPr>
        <p:spPr>
          <a:xfrm>
            <a:off x="1638313" y="1935238"/>
            <a:ext cx="8814195" cy="1436611"/>
          </a:xfrm>
          <a:prstGeom prst="rect">
            <a:avLst/>
          </a:prstGeom>
          <a:solidFill>
            <a:srgbClr val="324A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>
              <a:lnSpc>
                <a:spcPct val="150000"/>
              </a:lnSpc>
            </a:pPr>
            <a:r>
              <a:rPr lang="en-GB" sz="1200" dirty="0">
                <a:latin typeface="Eras Light ITC" panose="020B0402030504020804" pitchFamily="34" charset="0"/>
              </a:rPr>
              <a:t>Action</a:t>
            </a:r>
          </a:p>
          <a:p>
            <a:pPr algn="ctr">
              <a:lnSpc>
                <a:spcPct val="150000"/>
              </a:lnSpc>
            </a:pPr>
            <a:r>
              <a:rPr lang="en-GB" sz="1200" dirty="0">
                <a:latin typeface="Eras Light ITC" panose="020B0402030504020804" pitchFamily="34" charset="0"/>
              </a:rPr>
              <a:t>Comedy </a:t>
            </a:r>
          </a:p>
          <a:p>
            <a:pPr algn="ctr">
              <a:lnSpc>
                <a:spcPct val="150000"/>
              </a:lnSpc>
            </a:pPr>
            <a:r>
              <a:rPr lang="en-GB" sz="1200" dirty="0">
                <a:latin typeface="Eras Light ITC" panose="020B0402030504020804" pitchFamily="34" charset="0"/>
              </a:rPr>
              <a:t>Horror</a:t>
            </a:r>
          </a:p>
          <a:p>
            <a:pPr algn="ctr">
              <a:lnSpc>
                <a:spcPct val="150000"/>
              </a:lnSpc>
            </a:pPr>
            <a:endParaRPr lang="en-GB" sz="1200" dirty="0">
              <a:latin typeface="Eras Light ITC" panose="020B0402030504020804" pitchFamily="34" charset="0"/>
            </a:endParaRPr>
          </a:p>
          <a:p>
            <a:pPr algn="ctr">
              <a:lnSpc>
                <a:spcPct val="150000"/>
              </a:lnSpc>
            </a:pPr>
            <a:endParaRPr lang="en-GB" sz="1200" dirty="0">
              <a:latin typeface="Eras Light ITC" panose="020B04020305040208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sz="1200" dirty="0">
                <a:latin typeface="Eras Light ITC" panose="020B0402030504020804" pitchFamily="34" charset="0"/>
              </a:rPr>
              <a:t>Indie</a:t>
            </a:r>
          </a:p>
          <a:p>
            <a:pPr algn="ctr">
              <a:lnSpc>
                <a:spcPct val="150000"/>
              </a:lnSpc>
            </a:pPr>
            <a:r>
              <a:rPr lang="en-GB" sz="1200" dirty="0">
                <a:latin typeface="Eras Light ITC" panose="020B0402030504020804" pitchFamily="34" charset="0"/>
              </a:rPr>
              <a:t>Racing</a:t>
            </a:r>
          </a:p>
          <a:p>
            <a:pPr algn="ctr">
              <a:lnSpc>
                <a:spcPct val="150000"/>
              </a:lnSpc>
            </a:pPr>
            <a:r>
              <a:rPr lang="en-GB" sz="1200" dirty="0">
                <a:latin typeface="Eras Light ITC" panose="020B0402030504020804" pitchFamily="34" charset="0"/>
              </a:rPr>
              <a:t>Sport</a:t>
            </a:r>
          </a:p>
          <a:p>
            <a:pPr algn="ctr">
              <a:lnSpc>
                <a:spcPct val="150000"/>
              </a:lnSpc>
            </a:pPr>
            <a:endParaRPr lang="en-GB" sz="12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2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52481" y="2863383"/>
            <a:ext cx="7287035" cy="1610690"/>
            <a:chOff x="2771364" y="2877897"/>
            <a:chExt cx="7287035" cy="16106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C26736-AE20-45E9-B1AE-332FF6789BB6}"/>
                </a:ext>
              </a:extLst>
            </p:cNvPr>
            <p:cNvSpPr txBox="1"/>
            <p:nvPr/>
          </p:nvSpPr>
          <p:spPr>
            <a:xfrm>
              <a:off x="7719671" y="4026922"/>
              <a:ext cx="1700963" cy="461665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Eras Light ITC" panose="020B0402030504020804" pitchFamily="34" charset="0"/>
                </a:rPr>
                <a:t>Login</a:t>
              </a:r>
              <a:endParaRPr lang="en-GB" sz="1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628BE4-6E9B-408C-99C3-AFF96E3A25D5}"/>
                </a:ext>
              </a:extLst>
            </p:cNvPr>
            <p:cNvSpPr txBox="1"/>
            <p:nvPr/>
          </p:nvSpPr>
          <p:spPr>
            <a:xfrm>
              <a:off x="2771365" y="2877897"/>
              <a:ext cx="1821873" cy="461665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Eras Light ITC" panose="020B0402030504020804" pitchFamily="34" charset="0"/>
                </a:rPr>
                <a:t>Username:</a:t>
              </a:r>
              <a:endParaRPr lang="en-GB" sz="1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628BE4-6E9B-408C-99C3-AFF96E3A25D5}"/>
                </a:ext>
              </a:extLst>
            </p:cNvPr>
            <p:cNvSpPr txBox="1"/>
            <p:nvPr/>
          </p:nvSpPr>
          <p:spPr>
            <a:xfrm>
              <a:off x="2771364" y="3452408"/>
              <a:ext cx="1821873" cy="461665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Eras Light ITC" panose="020B0402030504020804" pitchFamily="34" charset="0"/>
                </a:rPr>
                <a:t>Password:</a:t>
              </a:r>
              <a:endParaRPr lang="en-GB" sz="1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93238" y="3452410"/>
              <a:ext cx="4827396" cy="461664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93238" y="2877898"/>
              <a:ext cx="4827396" cy="461664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9535885" y="3452408"/>
              <a:ext cx="522514" cy="461665"/>
            </a:xfrm>
            <a:prstGeom prst="ellipse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?</a:t>
              </a:r>
              <a:endParaRPr lang="en-GB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9217002" y="2863383"/>
            <a:ext cx="522514" cy="461665"/>
          </a:xfrm>
          <a:prstGeom prst="ellipse">
            <a:avLst/>
          </a:prstGeom>
          <a:solidFill>
            <a:srgbClr val="2A33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?</a:t>
            </a:r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66621C-D34A-49CD-9776-9805115E69E7}"/>
              </a:ext>
            </a:extLst>
          </p:cNvPr>
          <p:cNvGrpSpPr/>
          <p:nvPr/>
        </p:nvGrpSpPr>
        <p:grpSpPr>
          <a:xfrm>
            <a:off x="4112003" y="323665"/>
            <a:ext cx="3967994" cy="339530"/>
            <a:chOff x="3145871" y="360939"/>
            <a:chExt cx="3967994" cy="33953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8B2394-B851-4243-B8B7-3F84D916A035}"/>
                </a:ext>
              </a:extLst>
            </p:cNvPr>
            <p:cNvSpPr/>
            <p:nvPr/>
          </p:nvSpPr>
          <p:spPr>
            <a:xfrm>
              <a:off x="3145871" y="361915"/>
              <a:ext cx="3967993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82636F-29AE-4F6C-9A99-F6F1E932AC90}"/>
                </a:ext>
              </a:extLst>
            </p:cNvPr>
            <p:cNvSpPr/>
            <p:nvPr/>
          </p:nvSpPr>
          <p:spPr>
            <a:xfrm>
              <a:off x="6671388" y="361915"/>
              <a:ext cx="442477" cy="338553"/>
            </a:xfrm>
            <a:prstGeom prst="rect">
              <a:avLst/>
            </a:prstGeom>
            <a:solidFill>
              <a:srgbClr val="324A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5" name="Graphic 21" descr="Magnifying glass">
              <a:extLst>
                <a:ext uri="{FF2B5EF4-FFF2-40B4-BE49-F238E27FC236}">
                  <a16:creationId xmlns:a16="http://schemas.microsoft.com/office/drawing/2014/main" id="{6D3DF7C8-BB84-47FB-9441-4F441B1A6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2861" y="360939"/>
              <a:ext cx="339529" cy="339529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24FADD1-57B6-4D0C-856F-20043AE73459}"/>
              </a:ext>
            </a:extLst>
          </p:cNvPr>
          <p:cNvSpPr/>
          <p:nvPr/>
        </p:nvSpPr>
        <p:spPr>
          <a:xfrm>
            <a:off x="9873038" y="323664"/>
            <a:ext cx="629174" cy="338553"/>
          </a:xfrm>
          <a:prstGeom prst="rect">
            <a:avLst/>
          </a:prstGeom>
          <a:solidFill>
            <a:srgbClr val="324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Eras Light ITC" panose="020B0402030504020804" pitchFamily="34" charset="0"/>
              </a:rPr>
              <a:t>Sign 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DF7A1D-66DE-4C81-8A39-D73DE8BC4DF9}"/>
              </a:ext>
            </a:extLst>
          </p:cNvPr>
          <p:cNvSpPr/>
          <p:nvPr/>
        </p:nvSpPr>
        <p:spPr>
          <a:xfrm>
            <a:off x="10553687" y="323665"/>
            <a:ext cx="711632" cy="338553"/>
          </a:xfrm>
          <a:prstGeom prst="rect">
            <a:avLst/>
          </a:prstGeom>
          <a:solidFill>
            <a:srgbClr val="324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Eras Light ITC" panose="020B0402030504020804" pitchFamily="34" charset="0"/>
              </a:rPr>
              <a:t>Register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26681" y="15088"/>
            <a:ext cx="2298182" cy="1684104"/>
            <a:chOff x="926681" y="15088"/>
            <a:chExt cx="2298182" cy="168410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36A5CC-E465-4932-A2A4-5F755DB0F8C2}"/>
                </a:ext>
              </a:extLst>
            </p:cNvPr>
            <p:cNvSpPr txBox="1"/>
            <p:nvPr/>
          </p:nvSpPr>
          <p:spPr>
            <a:xfrm>
              <a:off x="926681" y="1111005"/>
              <a:ext cx="2298182" cy="30777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Eras Light ITC" panose="020B0402030504020804" pitchFamily="34" charset="0"/>
                </a:rPr>
                <a:t>Filmstation</a:t>
              </a:r>
              <a:endParaRPr lang="en-GB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endParaRPr>
            </a:p>
          </p:txBody>
        </p:sp>
        <p:pic>
          <p:nvPicPr>
            <p:cNvPr id="30" name="Picture 2" descr="Image result for film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435" y="15088"/>
              <a:ext cx="1684104" cy="1684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070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52481" y="2863383"/>
            <a:ext cx="7287035" cy="1610690"/>
            <a:chOff x="2771364" y="2877897"/>
            <a:chExt cx="7287035" cy="16106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C26736-AE20-45E9-B1AE-332FF6789BB6}"/>
                </a:ext>
              </a:extLst>
            </p:cNvPr>
            <p:cNvSpPr txBox="1"/>
            <p:nvPr/>
          </p:nvSpPr>
          <p:spPr>
            <a:xfrm>
              <a:off x="7719671" y="4026922"/>
              <a:ext cx="1700963" cy="461665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Eras Light ITC" panose="020B0402030504020804" pitchFamily="34" charset="0"/>
                </a:rPr>
                <a:t>Login</a:t>
              </a:r>
              <a:endParaRPr lang="en-GB" sz="1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628BE4-6E9B-408C-99C3-AFF96E3A25D5}"/>
                </a:ext>
              </a:extLst>
            </p:cNvPr>
            <p:cNvSpPr txBox="1"/>
            <p:nvPr/>
          </p:nvSpPr>
          <p:spPr>
            <a:xfrm>
              <a:off x="2771365" y="2877897"/>
              <a:ext cx="1821873" cy="461665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Eras Light ITC" panose="020B0402030504020804" pitchFamily="34" charset="0"/>
                </a:rPr>
                <a:t>Username:</a:t>
              </a:r>
              <a:endParaRPr lang="en-GB" sz="1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628BE4-6E9B-408C-99C3-AFF96E3A25D5}"/>
                </a:ext>
              </a:extLst>
            </p:cNvPr>
            <p:cNvSpPr txBox="1"/>
            <p:nvPr/>
          </p:nvSpPr>
          <p:spPr>
            <a:xfrm>
              <a:off x="2771364" y="3452408"/>
              <a:ext cx="1821873" cy="461665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Eras Light ITC" panose="020B0402030504020804" pitchFamily="34" charset="0"/>
                </a:rPr>
                <a:t>Password:</a:t>
              </a:r>
              <a:endParaRPr lang="en-GB" sz="1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93238" y="3452410"/>
              <a:ext cx="4827396" cy="461664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93238" y="2877898"/>
              <a:ext cx="4827396" cy="461664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9535885" y="3452408"/>
              <a:ext cx="522514" cy="461665"/>
            </a:xfrm>
            <a:prstGeom prst="ellipse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?</a:t>
              </a:r>
              <a:endParaRPr lang="en-GB" dirty="0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9347631" y="4243240"/>
            <a:ext cx="2643447" cy="424983"/>
          </a:xfrm>
          <a:prstGeom prst="wedgeRectCallout">
            <a:avLst>
              <a:gd name="adj1" fmla="val -37429"/>
              <a:gd name="adj2" fmla="val -1424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Reset password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9101751" y="1591229"/>
            <a:ext cx="2643447" cy="424983"/>
          </a:xfrm>
          <a:prstGeom prst="wedgeRectCallout">
            <a:avLst>
              <a:gd name="adj1" fmla="val -33037"/>
              <a:gd name="adj2" fmla="val 28102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Forgot username</a:t>
            </a:r>
          </a:p>
        </p:txBody>
      </p:sp>
      <p:sp>
        <p:nvSpPr>
          <p:cNvPr id="25" name="Oval 24"/>
          <p:cNvSpPr/>
          <p:nvPr/>
        </p:nvSpPr>
        <p:spPr>
          <a:xfrm>
            <a:off x="9217002" y="2863383"/>
            <a:ext cx="522514" cy="461665"/>
          </a:xfrm>
          <a:prstGeom prst="ellipse">
            <a:avLst/>
          </a:prstGeom>
          <a:solidFill>
            <a:srgbClr val="2A33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?</a:t>
            </a:r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66621C-D34A-49CD-9776-9805115E69E7}"/>
              </a:ext>
            </a:extLst>
          </p:cNvPr>
          <p:cNvGrpSpPr/>
          <p:nvPr/>
        </p:nvGrpSpPr>
        <p:grpSpPr>
          <a:xfrm>
            <a:off x="4112003" y="323665"/>
            <a:ext cx="3967994" cy="339530"/>
            <a:chOff x="3145871" y="360939"/>
            <a:chExt cx="3967994" cy="33953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8B2394-B851-4243-B8B7-3F84D916A035}"/>
                </a:ext>
              </a:extLst>
            </p:cNvPr>
            <p:cNvSpPr/>
            <p:nvPr/>
          </p:nvSpPr>
          <p:spPr>
            <a:xfrm>
              <a:off x="3145871" y="361915"/>
              <a:ext cx="3967993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2636F-29AE-4F6C-9A99-F6F1E932AC90}"/>
                </a:ext>
              </a:extLst>
            </p:cNvPr>
            <p:cNvSpPr/>
            <p:nvPr/>
          </p:nvSpPr>
          <p:spPr>
            <a:xfrm>
              <a:off x="6671388" y="361915"/>
              <a:ext cx="442477" cy="338553"/>
            </a:xfrm>
            <a:prstGeom prst="rect">
              <a:avLst/>
            </a:prstGeom>
            <a:solidFill>
              <a:srgbClr val="324A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Graphic 21" descr="Magnifying glass">
              <a:extLst>
                <a:ext uri="{FF2B5EF4-FFF2-40B4-BE49-F238E27FC236}">
                  <a16:creationId xmlns:a16="http://schemas.microsoft.com/office/drawing/2014/main" id="{6D3DF7C8-BB84-47FB-9441-4F441B1A6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2861" y="360939"/>
              <a:ext cx="339529" cy="339529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24FADD1-57B6-4D0C-856F-20043AE73459}"/>
              </a:ext>
            </a:extLst>
          </p:cNvPr>
          <p:cNvSpPr/>
          <p:nvPr/>
        </p:nvSpPr>
        <p:spPr>
          <a:xfrm>
            <a:off x="9873038" y="323664"/>
            <a:ext cx="629174" cy="338553"/>
          </a:xfrm>
          <a:prstGeom prst="rect">
            <a:avLst/>
          </a:prstGeom>
          <a:solidFill>
            <a:srgbClr val="324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Eras Light ITC" panose="020B0402030504020804" pitchFamily="34" charset="0"/>
              </a:rPr>
              <a:t>Sign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DF7A1D-66DE-4C81-8A39-D73DE8BC4DF9}"/>
              </a:ext>
            </a:extLst>
          </p:cNvPr>
          <p:cNvSpPr/>
          <p:nvPr/>
        </p:nvSpPr>
        <p:spPr>
          <a:xfrm>
            <a:off x="10553687" y="323665"/>
            <a:ext cx="711632" cy="338553"/>
          </a:xfrm>
          <a:prstGeom prst="rect">
            <a:avLst/>
          </a:prstGeom>
          <a:solidFill>
            <a:srgbClr val="324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Eras Light ITC" panose="020B0402030504020804" pitchFamily="34" charset="0"/>
              </a:rPr>
              <a:t>Register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26681" y="15088"/>
            <a:ext cx="2298182" cy="1684104"/>
            <a:chOff x="926681" y="15088"/>
            <a:chExt cx="2298182" cy="16841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36A5CC-E465-4932-A2A4-5F755DB0F8C2}"/>
                </a:ext>
              </a:extLst>
            </p:cNvPr>
            <p:cNvSpPr txBox="1"/>
            <p:nvPr/>
          </p:nvSpPr>
          <p:spPr>
            <a:xfrm>
              <a:off x="926681" y="1111005"/>
              <a:ext cx="2298182" cy="30777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Eras Light ITC" panose="020B0402030504020804" pitchFamily="34" charset="0"/>
                </a:rPr>
                <a:t>Filmstation</a:t>
              </a:r>
              <a:endParaRPr lang="en-GB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endParaRPr>
            </a:p>
          </p:txBody>
        </p:sp>
        <p:pic>
          <p:nvPicPr>
            <p:cNvPr id="35" name="Picture 2" descr="Image result for film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435" y="15088"/>
              <a:ext cx="1684104" cy="1684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096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536A5CC-E465-4932-A2A4-5F755DB0F8C2}"/>
              </a:ext>
            </a:extLst>
          </p:cNvPr>
          <p:cNvSpPr txBox="1"/>
          <p:nvPr/>
        </p:nvSpPr>
        <p:spPr>
          <a:xfrm>
            <a:off x="926681" y="1111005"/>
            <a:ext cx="2298182" cy="3077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Filmstation</a:t>
            </a:r>
            <a:endParaRPr lang="en-GB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Light ITC" panose="020B04020305040208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66621C-D34A-49CD-9776-9805115E69E7}"/>
              </a:ext>
            </a:extLst>
          </p:cNvPr>
          <p:cNvGrpSpPr/>
          <p:nvPr/>
        </p:nvGrpSpPr>
        <p:grpSpPr>
          <a:xfrm>
            <a:off x="4112003" y="323665"/>
            <a:ext cx="3967994" cy="339530"/>
            <a:chOff x="3145871" y="360939"/>
            <a:chExt cx="3967994" cy="3395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8B2394-B851-4243-B8B7-3F84D916A035}"/>
                </a:ext>
              </a:extLst>
            </p:cNvPr>
            <p:cNvSpPr/>
            <p:nvPr/>
          </p:nvSpPr>
          <p:spPr>
            <a:xfrm>
              <a:off x="3145871" y="361915"/>
              <a:ext cx="3967993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82636F-29AE-4F6C-9A99-F6F1E932AC90}"/>
                </a:ext>
              </a:extLst>
            </p:cNvPr>
            <p:cNvSpPr/>
            <p:nvPr/>
          </p:nvSpPr>
          <p:spPr>
            <a:xfrm>
              <a:off x="6671388" y="361915"/>
              <a:ext cx="442477" cy="338553"/>
            </a:xfrm>
            <a:prstGeom prst="rect">
              <a:avLst/>
            </a:prstGeom>
            <a:solidFill>
              <a:srgbClr val="324A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2" name="Graphic 21" descr="Magnifying glass">
              <a:extLst>
                <a:ext uri="{FF2B5EF4-FFF2-40B4-BE49-F238E27FC236}">
                  <a16:creationId xmlns:a16="http://schemas.microsoft.com/office/drawing/2014/main" id="{6D3DF7C8-BB84-47FB-9441-4F441B1A6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2861" y="360939"/>
              <a:ext cx="339529" cy="339529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24FADD1-57B6-4D0C-856F-20043AE73459}"/>
              </a:ext>
            </a:extLst>
          </p:cNvPr>
          <p:cNvSpPr/>
          <p:nvPr/>
        </p:nvSpPr>
        <p:spPr>
          <a:xfrm>
            <a:off x="9873037" y="323664"/>
            <a:ext cx="1407333" cy="338553"/>
          </a:xfrm>
          <a:prstGeom prst="rect">
            <a:avLst/>
          </a:prstGeom>
          <a:solidFill>
            <a:srgbClr val="324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Eras Light ITC" panose="020B0402030504020804" pitchFamily="34" charset="0"/>
              </a:rPr>
              <a:t>Your Account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FA5D9C-104A-4BF6-A1D8-172761A8DFC7}"/>
              </a:ext>
            </a:extLst>
          </p:cNvPr>
          <p:cNvSpPr/>
          <p:nvPr/>
        </p:nvSpPr>
        <p:spPr>
          <a:xfrm>
            <a:off x="1627291" y="2182548"/>
            <a:ext cx="8806260" cy="307777"/>
          </a:xfrm>
          <a:prstGeom prst="rect">
            <a:avLst/>
          </a:prstGeom>
          <a:solidFill>
            <a:srgbClr val="324A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Eras Light ITC" panose="020B0402030504020804" pitchFamily="34" charset="0"/>
              </a:rPr>
              <a:t>Genre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D9CD2BF-C190-40BE-BB66-1811E23CBE02}"/>
              </a:ext>
            </a:extLst>
          </p:cNvPr>
          <p:cNvSpPr/>
          <p:nvPr/>
        </p:nvSpPr>
        <p:spPr>
          <a:xfrm>
            <a:off x="1627293" y="6006530"/>
            <a:ext cx="8806258" cy="30777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Eras Light ITC" panose="020B0402030504020804" pitchFamily="34" charset="0"/>
              </a:rPr>
              <a:t>Load more</a:t>
            </a:r>
          </a:p>
        </p:txBody>
      </p:sp>
      <p:pic>
        <p:nvPicPr>
          <p:cNvPr id="116" name="Graphic 115" descr="Play">
            <a:extLst>
              <a:ext uri="{FF2B5EF4-FFF2-40B4-BE49-F238E27FC236}">
                <a16:creationId xmlns:a16="http://schemas.microsoft.com/office/drawing/2014/main" id="{5D07C193-FF5D-4EBE-B312-E75476AF357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187625" y="1675634"/>
            <a:ext cx="245926" cy="245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1508" t="21323" r="2460" b="10529"/>
          <a:stretch/>
        </p:blipFill>
        <p:spPr>
          <a:xfrm>
            <a:off x="1627291" y="2491303"/>
            <a:ext cx="8806260" cy="3515227"/>
          </a:xfrm>
          <a:prstGeom prst="rect">
            <a:avLst/>
          </a:prstGeom>
        </p:spPr>
      </p:pic>
      <p:pic>
        <p:nvPicPr>
          <p:cNvPr id="1026" name="Picture 2" descr="Image result for film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436" y="-35342"/>
            <a:ext cx="1684104" cy="168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948563" y="594125"/>
            <a:ext cx="2643447" cy="1176486"/>
            <a:chOff x="6703998" y="1591229"/>
            <a:chExt cx="2643447" cy="1895302"/>
          </a:xfrm>
        </p:grpSpPr>
        <p:sp>
          <p:nvSpPr>
            <p:cNvPr id="16" name="Rectangular Callout 15"/>
            <p:cNvSpPr/>
            <p:nvPr/>
          </p:nvSpPr>
          <p:spPr>
            <a:xfrm>
              <a:off x="6703998" y="1591229"/>
              <a:ext cx="2643447" cy="1895302"/>
            </a:xfrm>
            <a:prstGeom prst="wedgeRectCallout">
              <a:avLst>
                <a:gd name="adj1" fmla="val 62500"/>
                <a:gd name="adj2" fmla="val -4188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73201" y="1743132"/>
              <a:ext cx="22745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Your Films</a:t>
              </a:r>
            </a:p>
            <a:p>
              <a:pPr algn="ctr"/>
              <a:r>
                <a:rPr lang="en-GB" sz="1600" dirty="0"/>
                <a:t>Account Settings</a:t>
              </a:r>
            </a:p>
            <a:p>
              <a:pPr algn="ctr"/>
              <a:r>
                <a:rPr lang="en-GB" sz="1600" dirty="0"/>
                <a:t>About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59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41797-86F7-40EF-BAA0-B25BBE69A029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40E8FD-1FFD-4B4B-BE2F-0E6ED9312EF9}"/>
              </a:ext>
            </a:extLst>
          </p:cNvPr>
          <p:cNvSpPr/>
          <p:nvPr/>
        </p:nvSpPr>
        <p:spPr>
          <a:xfrm>
            <a:off x="467082" y="2670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302105-93C9-4ADE-916F-65B6BA4129EC}"/>
              </a:ext>
            </a:extLst>
          </p:cNvPr>
          <p:cNvGrpSpPr/>
          <p:nvPr/>
        </p:nvGrpSpPr>
        <p:grpSpPr>
          <a:xfrm>
            <a:off x="3455088" y="1401072"/>
            <a:ext cx="5425138" cy="3501439"/>
            <a:chOff x="1518743" y="1109981"/>
            <a:chExt cx="5425138" cy="35014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054D85-983A-4166-8C35-AD56F1414426}"/>
                </a:ext>
              </a:extLst>
            </p:cNvPr>
            <p:cNvSpPr txBox="1"/>
            <p:nvPr/>
          </p:nvSpPr>
          <p:spPr>
            <a:xfrm>
              <a:off x="1704477" y="2519676"/>
              <a:ext cx="12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Film Name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8832AA-799A-4D07-9FCF-D137083B9D43}"/>
                </a:ext>
              </a:extLst>
            </p:cNvPr>
            <p:cNvSpPr txBox="1"/>
            <p:nvPr/>
          </p:nvSpPr>
          <p:spPr>
            <a:xfrm>
              <a:off x="1715570" y="2951030"/>
              <a:ext cx="1807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Film Length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E751FF-3A2A-4C9C-A649-BBB822B60023}"/>
                </a:ext>
              </a:extLst>
            </p:cNvPr>
            <p:cNvSpPr txBox="1"/>
            <p:nvPr/>
          </p:nvSpPr>
          <p:spPr>
            <a:xfrm>
              <a:off x="1518743" y="3380882"/>
              <a:ext cx="189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Release Date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12F144-ED39-4EFE-91CE-3722817FAB0A}"/>
                </a:ext>
              </a:extLst>
            </p:cNvPr>
            <p:cNvSpPr txBox="1"/>
            <p:nvPr/>
          </p:nvSpPr>
          <p:spPr>
            <a:xfrm>
              <a:off x="1704478" y="3803229"/>
              <a:ext cx="12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Age Rating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6DD138-83CD-4B9F-A4B5-C45DB4D7C155}"/>
                </a:ext>
              </a:extLst>
            </p:cNvPr>
            <p:cNvSpPr txBox="1"/>
            <p:nvPr/>
          </p:nvSpPr>
          <p:spPr>
            <a:xfrm>
              <a:off x="1715570" y="4242088"/>
              <a:ext cx="2634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Film Rating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2A43BC-716C-4E58-A243-A48507BFA67B}"/>
                </a:ext>
              </a:extLst>
            </p:cNvPr>
            <p:cNvSpPr/>
            <p:nvPr/>
          </p:nvSpPr>
          <p:spPr>
            <a:xfrm>
              <a:off x="3008252" y="2543197"/>
              <a:ext cx="3405940" cy="343830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3E58C1F-1A95-4515-93A2-9D01CFE22F83}"/>
                </a:ext>
              </a:extLst>
            </p:cNvPr>
            <p:cNvSpPr/>
            <p:nvPr/>
          </p:nvSpPr>
          <p:spPr>
            <a:xfrm>
              <a:off x="3008251" y="2969326"/>
              <a:ext cx="3405940" cy="343830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95CF3D-B515-43FA-9DFE-B7B1148854C2}"/>
                </a:ext>
              </a:extLst>
            </p:cNvPr>
            <p:cNvSpPr/>
            <p:nvPr/>
          </p:nvSpPr>
          <p:spPr>
            <a:xfrm>
              <a:off x="2994863" y="3393633"/>
              <a:ext cx="3405940" cy="343830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A41C32-7CEC-4FA9-9114-CF290C085FD6}"/>
                </a:ext>
              </a:extLst>
            </p:cNvPr>
            <p:cNvSpPr/>
            <p:nvPr/>
          </p:nvSpPr>
          <p:spPr>
            <a:xfrm>
              <a:off x="2994862" y="3819762"/>
              <a:ext cx="3405940" cy="343830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491C5D-5BD0-40D5-AD1B-A2BE3CE2DCA9}"/>
                </a:ext>
              </a:extLst>
            </p:cNvPr>
            <p:cNvSpPr/>
            <p:nvPr/>
          </p:nvSpPr>
          <p:spPr>
            <a:xfrm>
              <a:off x="2994861" y="4245891"/>
              <a:ext cx="3405940" cy="343830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EE737-1327-45BE-A451-58CE46A9DD09}"/>
                </a:ext>
              </a:extLst>
            </p:cNvPr>
            <p:cNvSpPr txBox="1"/>
            <p:nvPr/>
          </p:nvSpPr>
          <p:spPr>
            <a:xfrm>
              <a:off x="3327269" y="1109981"/>
              <a:ext cx="36166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Add Film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714B4A4-40BD-454A-8EC9-E7927AB7CFD3}"/>
              </a:ext>
            </a:extLst>
          </p:cNvPr>
          <p:cNvSpPr/>
          <p:nvPr/>
        </p:nvSpPr>
        <p:spPr>
          <a:xfrm>
            <a:off x="10202530" y="5784208"/>
            <a:ext cx="1235680" cy="553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77BBE-063A-4481-A482-7BA6FA6736A3}"/>
              </a:ext>
            </a:extLst>
          </p:cNvPr>
          <p:cNvSpPr/>
          <p:nvPr/>
        </p:nvSpPr>
        <p:spPr>
          <a:xfrm>
            <a:off x="8841109" y="5784207"/>
            <a:ext cx="1235680" cy="553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C896A1-4138-46B9-BD6F-554C368044F8}"/>
              </a:ext>
            </a:extLst>
          </p:cNvPr>
          <p:cNvSpPr txBox="1"/>
          <p:nvPr/>
        </p:nvSpPr>
        <p:spPr>
          <a:xfrm>
            <a:off x="647081" y="6083454"/>
            <a:ext cx="498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are logged in as: </a:t>
            </a:r>
            <a:r>
              <a:rPr lang="en-GB" i="1" dirty="0"/>
              <a:t>&lt;Admin&gt;</a:t>
            </a:r>
            <a:endParaRPr lang="en-GB" dirty="0"/>
          </a:p>
        </p:txBody>
      </p:sp>
      <p:pic>
        <p:nvPicPr>
          <p:cNvPr id="29" name="Picture 2" descr="Image result for film icon">
            <a:extLst>
              <a:ext uri="{FF2B5EF4-FFF2-40B4-BE49-F238E27FC236}">
                <a16:creationId xmlns:a16="http://schemas.microsoft.com/office/drawing/2014/main" id="{C779D931-1202-451D-A37F-4783F9C77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8" y="70911"/>
            <a:ext cx="1684104" cy="168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F02A06-CEC6-46FC-8D31-EF2D2B533AC7}"/>
              </a:ext>
            </a:extLst>
          </p:cNvPr>
          <p:cNvSpPr txBox="1"/>
          <p:nvPr/>
        </p:nvSpPr>
        <p:spPr>
          <a:xfrm>
            <a:off x="-88386" y="1093295"/>
            <a:ext cx="2298182" cy="3077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Filmstation</a:t>
            </a:r>
            <a:endParaRPr lang="en-GB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66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34E81F97-59D3-4E02-9505-F5BF2C05D9B7}"/>
              </a:ext>
            </a:extLst>
          </p:cNvPr>
          <p:cNvSpPr/>
          <p:nvPr/>
        </p:nvSpPr>
        <p:spPr>
          <a:xfrm>
            <a:off x="467082" y="2670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31E53-7E15-487A-A0D1-F693632C223F}"/>
              </a:ext>
            </a:extLst>
          </p:cNvPr>
          <p:cNvSpPr txBox="1"/>
          <p:nvPr/>
        </p:nvSpPr>
        <p:spPr>
          <a:xfrm>
            <a:off x="5238556" y="965072"/>
            <a:ext cx="361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List Films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417244-DF24-416B-903E-6C60AA7105D4}"/>
              </a:ext>
            </a:extLst>
          </p:cNvPr>
          <p:cNvSpPr/>
          <p:nvPr/>
        </p:nvSpPr>
        <p:spPr>
          <a:xfrm>
            <a:off x="10202530" y="5799786"/>
            <a:ext cx="1235680" cy="553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10A6E-BC6F-49DE-9F21-F83A1B012C42}"/>
              </a:ext>
            </a:extLst>
          </p:cNvPr>
          <p:cNvSpPr txBox="1"/>
          <p:nvPr/>
        </p:nvSpPr>
        <p:spPr>
          <a:xfrm>
            <a:off x="647081" y="6083454"/>
            <a:ext cx="498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are logged in as: </a:t>
            </a:r>
            <a:r>
              <a:rPr lang="en-GB" i="1" dirty="0"/>
              <a:t>&lt;Staff&gt; &lt;Admin&gt;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0C1F1D-67F5-46DA-B487-D283BEC2B0EB}"/>
              </a:ext>
            </a:extLst>
          </p:cNvPr>
          <p:cNvSpPr/>
          <p:nvPr/>
        </p:nvSpPr>
        <p:spPr>
          <a:xfrm>
            <a:off x="1379913" y="1987250"/>
            <a:ext cx="10066610" cy="3259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E4699F-CF46-4EF3-936A-29008E940F57}"/>
              </a:ext>
            </a:extLst>
          </p:cNvPr>
          <p:cNvSpPr/>
          <p:nvPr/>
        </p:nvSpPr>
        <p:spPr>
          <a:xfrm>
            <a:off x="1378236" y="1995308"/>
            <a:ext cx="1080000" cy="19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Film No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283ED9-0615-4AE9-93C2-4D7D93F7951C}"/>
              </a:ext>
            </a:extLst>
          </p:cNvPr>
          <p:cNvSpPr/>
          <p:nvPr/>
        </p:nvSpPr>
        <p:spPr>
          <a:xfrm>
            <a:off x="11226748" y="1981084"/>
            <a:ext cx="221836" cy="3265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00B28-360B-4D84-8F26-9FB1FF471C17}"/>
              </a:ext>
            </a:extLst>
          </p:cNvPr>
          <p:cNvSpPr/>
          <p:nvPr/>
        </p:nvSpPr>
        <p:spPr>
          <a:xfrm>
            <a:off x="11229518" y="5037516"/>
            <a:ext cx="221836" cy="21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8B642F-5D21-4451-96CE-4E74BE52FB1E}"/>
              </a:ext>
            </a:extLst>
          </p:cNvPr>
          <p:cNvSpPr/>
          <p:nvPr/>
        </p:nvSpPr>
        <p:spPr>
          <a:xfrm>
            <a:off x="11227287" y="1983920"/>
            <a:ext cx="221836" cy="21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688BA77-5DDE-4D55-A326-971622FB0316}"/>
              </a:ext>
            </a:extLst>
          </p:cNvPr>
          <p:cNvSpPr/>
          <p:nvPr/>
        </p:nvSpPr>
        <p:spPr>
          <a:xfrm>
            <a:off x="11283633" y="2034351"/>
            <a:ext cx="108066" cy="9975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8DD2E22-8F2E-4BD1-BD01-F1A9BC53440D}"/>
              </a:ext>
            </a:extLst>
          </p:cNvPr>
          <p:cNvSpPr/>
          <p:nvPr/>
        </p:nvSpPr>
        <p:spPr>
          <a:xfrm flipV="1">
            <a:off x="11286400" y="5087889"/>
            <a:ext cx="108066" cy="9975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E7B6B-E62A-4283-A10F-305270F897EA}"/>
              </a:ext>
            </a:extLst>
          </p:cNvPr>
          <p:cNvSpPr/>
          <p:nvPr/>
        </p:nvSpPr>
        <p:spPr>
          <a:xfrm>
            <a:off x="11227356" y="2194301"/>
            <a:ext cx="221836" cy="613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575529-0693-4544-9830-7648BC9EBDF4}"/>
              </a:ext>
            </a:extLst>
          </p:cNvPr>
          <p:cNvCxnSpPr/>
          <p:nvPr/>
        </p:nvCxnSpPr>
        <p:spPr>
          <a:xfrm>
            <a:off x="11274385" y="2446372"/>
            <a:ext cx="1080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EE7CF1-BF98-4A98-9722-F8FE70948131}"/>
              </a:ext>
            </a:extLst>
          </p:cNvPr>
          <p:cNvCxnSpPr/>
          <p:nvPr/>
        </p:nvCxnSpPr>
        <p:spPr>
          <a:xfrm>
            <a:off x="11274385" y="2501023"/>
            <a:ext cx="1080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74EE20-7848-4787-BA09-A7A35060B671}"/>
              </a:ext>
            </a:extLst>
          </p:cNvPr>
          <p:cNvCxnSpPr/>
          <p:nvPr/>
        </p:nvCxnSpPr>
        <p:spPr>
          <a:xfrm>
            <a:off x="11277806" y="2556253"/>
            <a:ext cx="1080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3923905-C78B-46C0-A284-DC8D2548CD6C}"/>
              </a:ext>
            </a:extLst>
          </p:cNvPr>
          <p:cNvSpPr/>
          <p:nvPr/>
        </p:nvSpPr>
        <p:spPr>
          <a:xfrm>
            <a:off x="2944892" y="1996018"/>
            <a:ext cx="1364441" cy="191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E3183D-D2E9-4DC0-915E-845230F8AFAF}"/>
              </a:ext>
            </a:extLst>
          </p:cNvPr>
          <p:cNvSpPr/>
          <p:nvPr/>
        </p:nvSpPr>
        <p:spPr>
          <a:xfrm>
            <a:off x="4313456" y="1995690"/>
            <a:ext cx="1548780" cy="19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Ratings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9C6579-D251-451C-8E93-1054E6BE5A33}"/>
              </a:ext>
            </a:extLst>
          </p:cNvPr>
          <p:cNvSpPr/>
          <p:nvPr/>
        </p:nvSpPr>
        <p:spPr>
          <a:xfrm>
            <a:off x="5864297" y="1996880"/>
            <a:ext cx="1672398" cy="197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Release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CE26E-9525-443D-AB47-941C94C3FBBA}"/>
              </a:ext>
            </a:extLst>
          </p:cNvPr>
          <p:cNvSpPr/>
          <p:nvPr/>
        </p:nvSpPr>
        <p:spPr>
          <a:xfrm>
            <a:off x="2446324" y="1996816"/>
            <a:ext cx="504000" cy="19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FC2CD0-EDC2-467E-B567-BE3A89EF0C15}"/>
              </a:ext>
            </a:extLst>
          </p:cNvPr>
          <p:cNvSpPr/>
          <p:nvPr/>
        </p:nvSpPr>
        <p:spPr>
          <a:xfrm>
            <a:off x="7538756" y="1989089"/>
            <a:ext cx="2126152" cy="198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Company Credits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6E7486-292A-4B53-95BF-DF5D67B40D5A}"/>
              </a:ext>
            </a:extLst>
          </p:cNvPr>
          <p:cNvSpPr/>
          <p:nvPr/>
        </p:nvSpPr>
        <p:spPr>
          <a:xfrm>
            <a:off x="9657595" y="1998663"/>
            <a:ext cx="1565031" cy="189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Date Added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439205-70D3-4D88-8F5D-F4C128CBBA37}"/>
              </a:ext>
            </a:extLst>
          </p:cNvPr>
          <p:cNvGrpSpPr/>
          <p:nvPr/>
        </p:nvGrpSpPr>
        <p:grpSpPr>
          <a:xfrm>
            <a:off x="-66720" y="197190"/>
            <a:ext cx="2298182" cy="1684104"/>
            <a:chOff x="926681" y="15088"/>
            <a:chExt cx="2298182" cy="168410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D430D1-C9F0-49BE-BBB6-DF2A3912ECCA}"/>
                </a:ext>
              </a:extLst>
            </p:cNvPr>
            <p:cNvSpPr txBox="1"/>
            <p:nvPr/>
          </p:nvSpPr>
          <p:spPr>
            <a:xfrm>
              <a:off x="926681" y="1111005"/>
              <a:ext cx="2298182" cy="30777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Eras Light ITC" panose="020B0402030504020804" pitchFamily="34" charset="0"/>
                </a:rPr>
                <a:t>Filmstation</a:t>
              </a:r>
              <a:endParaRPr lang="en-GB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endParaRPr>
            </a:p>
          </p:txBody>
        </p:sp>
        <p:pic>
          <p:nvPicPr>
            <p:cNvPr id="34" name="Picture 2" descr="Image result for film icon">
              <a:extLst>
                <a:ext uri="{FF2B5EF4-FFF2-40B4-BE49-F238E27FC236}">
                  <a16:creationId xmlns:a16="http://schemas.microsoft.com/office/drawing/2014/main" id="{0B019FAC-FF5D-4727-894B-59F01B3EC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435" y="15088"/>
              <a:ext cx="1684104" cy="1684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682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41797-86F7-40EF-BAA0-B25BBE69A029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40E8FD-1FFD-4B4B-BE2F-0E6ED9312EF9}"/>
              </a:ext>
            </a:extLst>
          </p:cNvPr>
          <p:cNvSpPr/>
          <p:nvPr/>
        </p:nvSpPr>
        <p:spPr>
          <a:xfrm>
            <a:off x="467082" y="2670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302105-93C9-4ADE-916F-65B6BA4129EC}"/>
              </a:ext>
            </a:extLst>
          </p:cNvPr>
          <p:cNvGrpSpPr/>
          <p:nvPr/>
        </p:nvGrpSpPr>
        <p:grpSpPr>
          <a:xfrm>
            <a:off x="3296873" y="1401072"/>
            <a:ext cx="5583353" cy="3062580"/>
            <a:chOff x="1360528" y="1109981"/>
            <a:chExt cx="5583353" cy="30625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054D85-983A-4166-8C35-AD56F1414426}"/>
                </a:ext>
              </a:extLst>
            </p:cNvPr>
            <p:cNvSpPr txBox="1"/>
            <p:nvPr/>
          </p:nvSpPr>
          <p:spPr>
            <a:xfrm>
              <a:off x="1360528" y="2519676"/>
              <a:ext cx="155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Director Name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8832AA-799A-4D07-9FCF-D137083B9D43}"/>
                </a:ext>
              </a:extLst>
            </p:cNvPr>
            <p:cNvSpPr txBox="1"/>
            <p:nvPr/>
          </p:nvSpPr>
          <p:spPr>
            <a:xfrm>
              <a:off x="1468317" y="2910564"/>
              <a:ext cx="2691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Date Of Birth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E751FF-3A2A-4C9C-A649-BBB822B60023}"/>
                </a:ext>
              </a:extLst>
            </p:cNvPr>
            <p:cNvSpPr txBox="1"/>
            <p:nvPr/>
          </p:nvSpPr>
          <p:spPr>
            <a:xfrm>
              <a:off x="1518743" y="3380882"/>
              <a:ext cx="189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Place Of Birth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12F144-ED39-4EFE-91CE-3722817FAB0A}"/>
                </a:ext>
              </a:extLst>
            </p:cNvPr>
            <p:cNvSpPr txBox="1"/>
            <p:nvPr/>
          </p:nvSpPr>
          <p:spPr>
            <a:xfrm>
              <a:off x="1518743" y="3803229"/>
              <a:ext cx="1398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Award Count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2A43BC-716C-4E58-A243-A48507BFA67B}"/>
                </a:ext>
              </a:extLst>
            </p:cNvPr>
            <p:cNvSpPr/>
            <p:nvPr/>
          </p:nvSpPr>
          <p:spPr>
            <a:xfrm>
              <a:off x="3008252" y="2543197"/>
              <a:ext cx="3405940" cy="343830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3E58C1F-1A95-4515-93A2-9D01CFE22F83}"/>
                </a:ext>
              </a:extLst>
            </p:cNvPr>
            <p:cNvSpPr/>
            <p:nvPr/>
          </p:nvSpPr>
          <p:spPr>
            <a:xfrm>
              <a:off x="3008251" y="2969326"/>
              <a:ext cx="3405940" cy="343830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95CF3D-B515-43FA-9DFE-B7B1148854C2}"/>
                </a:ext>
              </a:extLst>
            </p:cNvPr>
            <p:cNvSpPr/>
            <p:nvPr/>
          </p:nvSpPr>
          <p:spPr>
            <a:xfrm>
              <a:off x="2994863" y="3393633"/>
              <a:ext cx="3405940" cy="343830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A41C32-7CEC-4FA9-9114-CF290C085FD6}"/>
                </a:ext>
              </a:extLst>
            </p:cNvPr>
            <p:cNvSpPr/>
            <p:nvPr/>
          </p:nvSpPr>
          <p:spPr>
            <a:xfrm>
              <a:off x="2994862" y="3819762"/>
              <a:ext cx="3405940" cy="343830"/>
            </a:xfrm>
            <a:prstGeom prst="rect">
              <a:avLst/>
            </a:prstGeom>
            <a:solidFill>
              <a:srgbClr val="2A33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EE737-1327-45BE-A451-58CE46A9DD09}"/>
                </a:ext>
              </a:extLst>
            </p:cNvPr>
            <p:cNvSpPr txBox="1"/>
            <p:nvPr/>
          </p:nvSpPr>
          <p:spPr>
            <a:xfrm>
              <a:off x="3327269" y="1109981"/>
              <a:ext cx="36166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Add Director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714B4A4-40BD-454A-8EC9-E7927AB7CFD3}"/>
              </a:ext>
            </a:extLst>
          </p:cNvPr>
          <p:cNvSpPr/>
          <p:nvPr/>
        </p:nvSpPr>
        <p:spPr>
          <a:xfrm>
            <a:off x="10202530" y="5784208"/>
            <a:ext cx="1235680" cy="553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77BBE-063A-4481-A482-7BA6FA6736A3}"/>
              </a:ext>
            </a:extLst>
          </p:cNvPr>
          <p:cNvSpPr/>
          <p:nvPr/>
        </p:nvSpPr>
        <p:spPr>
          <a:xfrm>
            <a:off x="8841109" y="5784207"/>
            <a:ext cx="1235680" cy="553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C896A1-4138-46B9-BD6F-554C368044F8}"/>
              </a:ext>
            </a:extLst>
          </p:cNvPr>
          <p:cNvSpPr txBox="1"/>
          <p:nvPr/>
        </p:nvSpPr>
        <p:spPr>
          <a:xfrm>
            <a:off x="647081" y="6083454"/>
            <a:ext cx="498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are logged in as: </a:t>
            </a:r>
            <a:r>
              <a:rPr lang="en-GB" i="1" dirty="0"/>
              <a:t>&lt;Admin&gt;</a:t>
            </a:r>
            <a:endParaRPr lang="en-GB" dirty="0"/>
          </a:p>
        </p:txBody>
      </p:sp>
      <p:pic>
        <p:nvPicPr>
          <p:cNvPr id="29" name="Picture 2" descr="Image result for film icon">
            <a:extLst>
              <a:ext uri="{FF2B5EF4-FFF2-40B4-BE49-F238E27FC236}">
                <a16:creationId xmlns:a16="http://schemas.microsoft.com/office/drawing/2014/main" id="{C779D931-1202-451D-A37F-4783F9C77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8" y="70911"/>
            <a:ext cx="1684104" cy="168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F02A06-CEC6-46FC-8D31-EF2D2B533AC7}"/>
              </a:ext>
            </a:extLst>
          </p:cNvPr>
          <p:cNvSpPr txBox="1"/>
          <p:nvPr/>
        </p:nvSpPr>
        <p:spPr>
          <a:xfrm>
            <a:off x="-88386" y="1093295"/>
            <a:ext cx="2298182" cy="3077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Filmstation</a:t>
            </a:r>
            <a:endParaRPr lang="en-GB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1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34E81F97-59D3-4E02-9505-F5BF2C05D9B7}"/>
              </a:ext>
            </a:extLst>
          </p:cNvPr>
          <p:cNvSpPr/>
          <p:nvPr/>
        </p:nvSpPr>
        <p:spPr>
          <a:xfrm>
            <a:off x="467082" y="2670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31E53-7E15-487A-A0D1-F693632C223F}"/>
              </a:ext>
            </a:extLst>
          </p:cNvPr>
          <p:cNvSpPr txBox="1"/>
          <p:nvPr/>
        </p:nvSpPr>
        <p:spPr>
          <a:xfrm>
            <a:off x="5238556" y="965072"/>
            <a:ext cx="361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List Directors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417244-DF24-416B-903E-6C60AA7105D4}"/>
              </a:ext>
            </a:extLst>
          </p:cNvPr>
          <p:cNvSpPr/>
          <p:nvPr/>
        </p:nvSpPr>
        <p:spPr>
          <a:xfrm>
            <a:off x="10202530" y="5799786"/>
            <a:ext cx="1235680" cy="553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10A6E-BC6F-49DE-9F21-F83A1B012C42}"/>
              </a:ext>
            </a:extLst>
          </p:cNvPr>
          <p:cNvSpPr txBox="1"/>
          <p:nvPr/>
        </p:nvSpPr>
        <p:spPr>
          <a:xfrm>
            <a:off x="647081" y="6083454"/>
            <a:ext cx="498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are logged in as: </a:t>
            </a:r>
            <a:r>
              <a:rPr lang="en-GB" i="1" dirty="0"/>
              <a:t>&lt;Staff&gt; &lt;Admin&gt;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0C1F1D-67F5-46DA-B487-D283BEC2B0EB}"/>
              </a:ext>
            </a:extLst>
          </p:cNvPr>
          <p:cNvSpPr/>
          <p:nvPr/>
        </p:nvSpPr>
        <p:spPr>
          <a:xfrm>
            <a:off x="1379913" y="1987250"/>
            <a:ext cx="10066610" cy="3259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E4699F-CF46-4EF3-936A-29008E940F57}"/>
              </a:ext>
            </a:extLst>
          </p:cNvPr>
          <p:cNvSpPr/>
          <p:nvPr/>
        </p:nvSpPr>
        <p:spPr>
          <a:xfrm>
            <a:off x="1378235" y="1995309"/>
            <a:ext cx="1254577" cy="190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Director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283ED9-0615-4AE9-93C2-4D7D93F7951C}"/>
              </a:ext>
            </a:extLst>
          </p:cNvPr>
          <p:cNvSpPr/>
          <p:nvPr/>
        </p:nvSpPr>
        <p:spPr>
          <a:xfrm>
            <a:off x="11226748" y="1981084"/>
            <a:ext cx="221836" cy="3265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00B28-360B-4D84-8F26-9FB1FF471C17}"/>
              </a:ext>
            </a:extLst>
          </p:cNvPr>
          <p:cNvSpPr/>
          <p:nvPr/>
        </p:nvSpPr>
        <p:spPr>
          <a:xfrm>
            <a:off x="11229518" y="5037516"/>
            <a:ext cx="221836" cy="21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8B642F-5D21-4451-96CE-4E74BE52FB1E}"/>
              </a:ext>
            </a:extLst>
          </p:cNvPr>
          <p:cNvSpPr/>
          <p:nvPr/>
        </p:nvSpPr>
        <p:spPr>
          <a:xfrm>
            <a:off x="11227287" y="1983920"/>
            <a:ext cx="221836" cy="21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688BA77-5DDE-4D55-A326-971622FB0316}"/>
              </a:ext>
            </a:extLst>
          </p:cNvPr>
          <p:cNvSpPr/>
          <p:nvPr/>
        </p:nvSpPr>
        <p:spPr>
          <a:xfrm>
            <a:off x="11283633" y="2034351"/>
            <a:ext cx="108066" cy="9975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8DD2E22-8F2E-4BD1-BD01-F1A9BC53440D}"/>
              </a:ext>
            </a:extLst>
          </p:cNvPr>
          <p:cNvSpPr/>
          <p:nvPr/>
        </p:nvSpPr>
        <p:spPr>
          <a:xfrm flipV="1">
            <a:off x="11286400" y="5087889"/>
            <a:ext cx="108066" cy="9975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E7B6B-E62A-4283-A10F-305270F897EA}"/>
              </a:ext>
            </a:extLst>
          </p:cNvPr>
          <p:cNvSpPr/>
          <p:nvPr/>
        </p:nvSpPr>
        <p:spPr>
          <a:xfrm>
            <a:off x="11227356" y="2194301"/>
            <a:ext cx="221836" cy="613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575529-0693-4544-9830-7648BC9EBDF4}"/>
              </a:ext>
            </a:extLst>
          </p:cNvPr>
          <p:cNvCxnSpPr/>
          <p:nvPr/>
        </p:nvCxnSpPr>
        <p:spPr>
          <a:xfrm>
            <a:off x="11274385" y="2446372"/>
            <a:ext cx="1080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EE7CF1-BF98-4A98-9722-F8FE70948131}"/>
              </a:ext>
            </a:extLst>
          </p:cNvPr>
          <p:cNvCxnSpPr/>
          <p:nvPr/>
        </p:nvCxnSpPr>
        <p:spPr>
          <a:xfrm>
            <a:off x="11274385" y="2501023"/>
            <a:ext cx="1080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74EE20-7848-4787-BA09-A7A35060B671}"/>
              </a:ext>
            </a:extLst>
          </p:cNvPr>
          <p:cNvCxnSpPr/>
          <p:nvPr/>
        </p:nvCxnSpPr>
        <p:spPr>
          <a:xfrm>
            <a:off x="11277806" y="2556253"/>
            <a:ext cx="1080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3923905-C78B-46C0-A284-DC8D2548CD6C}"/>
              </a:ext>
            </a:extLst>
          </p:cNvPr>
          <p:cNvSpPr/>
          <p:nvPr/>
        </p:nvSpPr>
        <p:spPr>
          <a:xfrm>
            <a:off x="2944892" y="1996018"/>
            <a:ext cx="1364441" cy="191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E3183D-D2E9-4DC0-915E-845230F8AFAF}"/>
              </a:ext>
            </a:extLst>
          </p:cNvPr>
          <p:cNvSpPr/>
          <p:nvPr/>
        </p:nvSpPr>
        <p:spPr>
          <a:xfrm>
            <a:off x="4313456" y="1995690"/>
            <a:ext cx="1548780" cy="19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9C6579-D251-451C-8E93-1054E6BE5A33}"/>
              </a:ext>
            </a:extLst>
          </p:cNvPr>
          <p:cNvSpPr/>
          <p:nvPr/>
        </p:nvSpPr>
        <p:spPr>
          <a:xfrm>
            <a:off x="5864297" y="1996880"/>
            <a:ext cx="1672398" cy="197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CE26E-9525-443D-AB47-941C94C3FBBA}"/>
              </a:ext>
            </a:extLst>
          </p:cNvPr>
          <p:cNvSpPr/>
          <p:nvPr/>
        </p:nvSpPr>
        <p:spPr>
          <a:xfrm>
            <a:off x="2636936" y="1996816"/>
            <a:ext cx="313388" cy="190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FC2CD0-EDC2-467E-B567-BE3A89EF0C15}"/>
              </a:ext>
            </a:extLst>
          </p:cNvPr>
          <p:cNvSpPr/>
          <p:nvPr/>
        </p:nvSpPr>
        <p:spPr>
          <a:xfrm>
            <a:off x="7538756" y="1989089"/>
            <a:ext cx="2126152" cy="198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6E7486-292A-4B53-95BF-DF5D67B40D5A}"/>
              </a:ext>
            </a:extLst>
          </p:cNvPr>
          <p:cNvSpPr/>
          <p:nvPr/>
        </p:nvSpPr>
        <p:spPr>
          <a:xfrm>
            <a:off x="9657595" y="1998663"/>
            <a:ext cx="1565031" cy="189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439205-70D3-4D88-8F5D-F4C128CBBA37}"/>
              </a:ext>
            </a:extLst>
          </p:cNvPr>
          <p:cNvGrpSpPr/>
          <p:nvPr/>
        </p:nvGrpSpPr>
        <p:grpSpPr>
          <a:xfrm>
            <a:off x="-66720" y="197190"/>
            <a:ext cx="2298182" cy="1684104"/>
            <a:chOff x="926681" y="15088"/>
            <a:chExt cx="2298182" cy="168410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D430D1-C9F0-49BE-BBB6-DF2A3912ECCA}"/>
                </a:ext>
              </a:extLst>
            </p:cNvPr>
            <p:cNvSpPr txBox="1"/>
            <p:nvPr/>
          </p:nvSpPr>
          <p:spPr>
            <a:xfrm>
              <a:off x="926681" y="1111005"/>
              <a:ext cx="2298182" cy="30777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Eras Light ITC" panose="020B0402030504020804" pitchFamily="34" charset="0"/>
                </a:rPr>
                <a:t>Filmstation</a:t>
              </a:r>
              <a:endParaRPr lang="en-GB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endParaRPr>
            </a:p>
          </p:txBody>
        </p:sp>
        <p:pic>
          <p:nvPicPr>
            <p:cNvPr id="34" name="Picture 2" descr="Image result for film icon">
              <a:extLst>
                <a:ext uri="{FF2B5EF4-FFF2-40B4-BE49-F238E27FC236}">
                  <a16:creationId xmlns:a16="http://schemas.microsoft.com/office/drawing/2014/main" id="{0B019FAC-FF5D-4727-894B-59F01B3EC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435" y="15088"/>
              <a:ext cx="1684104" cy="1684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04C113B-ADFE-4158-B075-943EB65A3DDA}"/>
              </a:ext>
            </a:extLst>
          </p:cNvPr>
          <p:cNvSpPr/>
          <p:nvPr/>
        </p:nvSpPr>
        <p:spPr>
          <a:xfrm>
            <a:off x="974898" y="2206077"/>
            <a:ext cx="2061250" cy="191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John Erick </a:t>
            </a:r>
            <a:r>
              <a:rPr lang="en-GB" sz="1100" dirty="0" err="1">
                <a:solidFill>
                  <a:schemeClr val="tx1"/>
                </a:solidFill>
              </a:rPr>
              <a:t>Dowdle</a:t>
            </a:r>
            <a:endParaRPr lang="en-GB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6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1142</TotalTime>
  <Words>197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Eras Light ITC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Carlos</dc:creator>
  <cp:lastModifiedBy>Dylan Brown</cp:lastModifiedBy>
  <cp:revision>39</cp:revision>
  <dcterms:created xsi:type="dcterms:W3CDTF">2017-11-28T08:16:12Z</dcterms:created>
  <dcterms:modified xsi:type="dcterms:W3CDTF">2018-04-20T22:36:50Z</dcterms:modified>
</cp:coreProperties>
</file>