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79" r:id="rId6"/>
    <p:sldId id="280" r:id="rId7"/>
    <p:sldId id="295" r:id="rId8"/>
    <p:sldId id="296" r:id="rId9"/>
    <p:sldId id="298" r:id="rId10"/>
    <p:sldId id="300" r:id="rId11"/>
    <p:sldId id="301" r:id="rId12"/>
    <p:sldId id="299" r:id="rId13"/>
    <p:sldId id="302" r:id="rId14"/>
    <p:sldId id="303" r:id="rId15"/>
    <p:sldId id="305" r:id="rId16"/>
    <p:sldId id="309" r:id="rId17"/>
    <p:sldId id="310" r:id="rId18"/>
    <p:sldId id="311" r:id="rId19"/>
    <p:sldId id="29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8239C-4C93-4DCA-A826-2C81134F8046}" v="30" dt="2023-12-03T13:06:09.57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74" d="100"/>
          <a:sy n="74" d="100"/>
        </p:scale>
        <p:origin x="37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raja Punna" userId="b8914bb6b0957f4f" providerId="LiveId" clId="{3178239C-4C93-4DCA-A826-2C81134F8046}"/>
    <pc:docChg chg="undo custSel addSld delSld modSld">
      <pc:chgData name="Indraja Punna" userId="b8914bb6b0957f4f" providerId="LiveId" clId="{3178239C-4C93-4DCA-A826-2C81134F8046}" dt="2023-12-03T16:11:25.690" v="2285" actId="20577"/>
      <pc:docMkLst>
        <pc:docMk/>
      </pc:docMkLst>
      <pc:sldChg chg="del">
        <pc:chgData name="Indraja Punna" userId="b8914bb6b0957f4f" providerId="LiveId" clId="{3178239C-4C93-4DCA-A826-2C81134F8046}" dt="2023-12-03T13:02:21.865" v="1194" actId="47"/>
        <pc:sldMkLst>
          <pc:docMk/>
          <pc:sldMk cId="2952923800" sldId="281"/>
        </pc:sldMkLst>
      </pc:sldChg>
      <pc:sldChg chg="del">
        <pc:chgData name="Indraja Punna" userId="b8914bb6b0957f4f" providerId="LiveId" clId="{3178239C-4C93-4DCA-A826-2C81134F8046}" dt="2023-12-03T13:02:23.495" v="1196" actId="47"/>
        <pc:sldMkLst>
          <pc:docMk/>
          <pc:sldMk cId="685681062" sldId="282"/>
        </pc:sldMkLst>
      </pc:sldChg>
      <pc:sldChg chg="del">
        <pc:chgData name="Indraja Punna" userId="b8914bb6b0957f4f" providerId="LiveId" clId="{3178239C-4C93-4DCA-A826-2C81134F8046}" dt="2023-12-03T13:02:22.686" v="1195" actId="47"/>
        <pc:sldMkLst>
          <pc:docMk/>
          <pc:sldMk cId="2886474736" sldId="284"/>
        </pc:sldMkLst>
      </pc:sldChg>
      <pc:sldChg chg="del">
        <pc:chgData name="Indraja Punna" userId="b8914bb6b0957f4f" providerId="LiveId" clId="{3178239C-4C93-4DCA-A826-2C81134F8046}" dt="2023-12-03T13:02:24.146" v="1197" actId="47"/>
        <pc:sldMkLst>
          <pc:docMk/>
          <pc:sldMk cId="2011930182" sldId="285"/>
        </pc:sldMkLst>
      </pc:sldChg>
      <pc:sldChg chg="del">
        <pc:chgData name="Indraja Punna" userId="b8914bb6b0957f4f" providerId="LiveId" clId="{3178239C-4C93-4DCA-A826-2C81134F8046}" dt="2023-12-03T13:02:24.653" v="1198" actId="47"/>
        <pc:sldMkLst>
          <pc:docMk/>
          <pc:sldMk cId="2452269796" sldId="287"/>
        </pc:sldMkLst>
      </pc:sldChg>
      <pc:sldChg chg="del">
        <pc:chgData name="Indraja Punna" userId="b8914bb6b0957f4f" providerId="LiveId" clId="{3178239C-4C93-4DCA-A826-2C81134F8046}" dt="2023-12-03T13:02:25.943" v="1199" actId="47"/>
        <pc:sldMkLst>
          <pc:docMk/>
          <pc:sldMk cId="1600494506" sldId="288"/>
        </pc:sldMkLst>
      </pc:sldChg>
      <pc:sldChg chg="del">
        <pc:chgData name="Indraja Punna" userId="b8914bb6b0957f4f" providerId="LiveId" clId="{3178239C-4C93-4DCA-A826-2C81134F8046}" dt="2023-12-03T13:02:27.384" v="1200" actId="47"/>
        <pc:sldMkLst>
          <pc:docMk/>
          <pc:sldMk cId="2502887943" sldId="289"/>
        </pc:sldMkLst>
      </pc:sldChg>
      <pc:sldChg chg="del">
        <pc:chgData name="Indraja Punna" userId="b8914bb6b0957f4f" providerId="LiveId" clId="{3178239C-4C93-4DCA-A826-2C81134F8046}" dt="2023-12-03T13:02:28.556" v="1201" actId="47"/>
        <pc:sldMkLst>
          <pc:docMk/>
          <pc:sldMk cId="3170280394" sldId="290"/>
        </pc:sldMkLst>
      </pc:sldChg>
      <pc:sldChg chg="del">
        <pc:chgData name="Indraja Punna" userId="b8914bb6b0957f4f" providerId="LiveId" clId="{3178239C-4C93-4DCA-A826-2C81134F8046}" dt="2023-12-03T13:02:29.833" v="1202" actId="47"/>
        <pc:sldMkLst>
          <pc:docMk/>
          <pc:sldMk cId="249904479" sldId="291"/>
        </pc:sldMkLst>
      </pc:sldChg>
      <pc:sldChg chg="delSp modSp mod">
        <pc:chgData name="Indraja Punna" userId="b8914bb6b0957f4f" providerId="LiveId" clId="{3178239C-4C93-4DCA-A826-2C81134F8046}" dt="2023-12-03T16:11:25.690" v="2285" actId="20577"/>
        <pc:sldMkLst>
          <pc:docMk/>
          <pc:sldMk cId="94818171" sldId="292"/>
        </pc:sldMkLst>
        <pc:spChg chg="mod">
          <ac:chgData name="Indraja Punna" userId="b8914bb6b0957f4f" providerId="LiveId" clId="{3178239C-4C93-4DCA-A826-2C81134F8046}" dt="2023-12-03T13:32:45.041" v="2140" actId="14100"/>
          <ac:spMkLst>
            <pc:docMk/>
            <pc:sldMk cId="94818171" sldId="292"/>
            <ac:spMk id="2" creationId="{B83F7D2E-080D-DBDD-73C4-3C38A2B77908}"/>
          </ac:spMkLst>
        </pc:spChg>
        <pc:spChg chg="mod">
          <ac:chgData name="Indraja Punna" userId="b8914bb6b0957f4f" providerId="LiveId" clId="{3178239C-4C93-4DCA-A826-2C81134F8046}" dt="2023-12-03T16:11:25.690" v="2285" actId="20577"/>
          <ac:spMkLst>
            <pc:docMk/>
            <pc:sldMk cId="94818171" sldId="292"/>
            <ac:spMk id="3" creationId="{2BE8FDE3-DBA4-6A04-C75D-E56FE92EF368}"/>
          </ac:spMkLst>
        </pc:spChg>
        <pc:spChg chg="del">
          <ac:chgData name="Indraja Punna" userId="b8914bb6b0957f4f" providerId="LiveId" clId="{3178239C-4C93-4DCA-A826-2C81134F8046}" dt="2023-12-03T13:32:30.008" v="2137" actId="478"/>
          <ac:spMkLst>
            <pc:docMk/>
            <pc:sldMk cId="94818171" sldId="292"/>
            <ac:spMk id="4" creationId="{D5BA2433-990B-A170-369A-3DF4A9B33BFA}"/>
          </ac:spMkLst>
        </pc:spChg>
        <pc:spChg chg="del">
          <ac:chgData name="Indraja Punna" userId="b8914bb6b0957f4f" providerId="LiveId" clId="{3178239C-4C93-4DCA-A826-2C81134F8046}" dt="2023-12-03T13:32:34.634" v="2138" actId="478"/>
          <ac:spMkLst>
            <pc:docMk/>
            <pc:sldMk cId="94818171" sldId="292"/>
            <ac:spMk id="5" creationId="{BF7F20BE-640F-EFAB-3A43-2AA146DB42BF}"/>
          </ac:spMkLst>
        </pc:spChg>
      </pc:sldChg>
      <pc:sldChg chg="modSp mod">
        <pc:chgData name="Indraja Punna" userId="b8914bb6b0957f4f" providerId="LiveId" clId="{3178239C-4C93-4DCA-A826-2C81134F8046}" dt="2023-12-03T13:02:45.405" v="1242" actId="20577"/>
        <pc:sldMkLst>
          <pc:docMk/>
          <pc:sldMk cId="1003962426" sldId="293"/>
        </pc:sldMkLst>
        <pc:spChg chg="mod">
          <ac:chgData name="Indraja Punna" userId="b8914bb6b0957f4f" providerId="LiveId" clId="{3178239C-4C93-4DCA-A826-2C81134F8046}" dt="2023-12-03T13:02:45.405" v="1242" actId="20577"/>
          <ac:spMkLst>
            <pc:docMk/>
            <pc:sldMk cId="1003962426" sldId="293"/>
            <ac:spMk id="3" creationId="{B787DFD8-D262-D485-B1F2-817C5A0928C5}"/>
          </ac:spMkLst>
        </pc:spChg>
      </pc:sldChg>
      <pc:sldChg chg="addSp delSp modSp mod">
        <pc:chgData name="Indraja Punna" userId="b8914bb6b0957f4f" providerId="LiveId" clId="{3178239C-4C93-4DCA-A826-2C81134F8046}" dt="2023-12-03T11:55:45.983" v="138" actId="1035"/>
        <pc:sldMkLst>
          <pc:docMk/>
          <pc:sldMk cId="2441302855" sldId="303"/>
        </pc:sldMkLst>
        <pc:spChg chg="add del">
          <ac:chgData name="Indraja Punna" userId="b8914bb6b0957f4f" providerId="LiveId" clId="{3178239C-4C93-4DCA-A826-2C81134F8046}" dt="2023-12-03T11:54:42.254" v="116" actId="478"/>
          <ac:spMkLst>
            <pc:docMk/>
            <pc:sldMk cId="2441302855" sldId="303"/>
            <ac:spMk id="3" creationId="{FD2820B8-4B8C-B6FC-9E13-7B4F82CCEA44}"/>
          </ac:spMkLst>
        </pc:spChg>
        <pc:spChg chg="mod">
          <ac:chgData name="Indraja Punna" userId="b8914bb6b0957f4f" providerId="LiveId" clId="{3178239C-4C93-4DCA-A826-2C81134F8046}" dt="2023-12-03T11:55:03.470" v="130" actId="1037"/>
          <ac:spMkLst>
            <pc:docMk/>
            <pc:sldMk cId="2441302855" sldId="303"/>
            <ac:spMk id="5" creationId="{A88B7687-ECD3-8FCF-ACFE-A025A9A3137E}"/>
          </ac:spMkLst>
        </pc:spChg>
        <pc:spChg chg="mod">
          <ac:chgData name="Indraja Punna" userId="b8914bb6b0957f4f" providerId="LiveId" clId="{3178239C-4C93-4DCA-A826-2C81134F8046}" dt="2023-12-03T11:55:03.470" v="130" actId="1037"/>
          <ac:spMkLst>
            <pc:docMk/>
            <pc:sldMk cId="2441302855" sldId="303"/>
            <ac:spMk id="6" creationId="{88ECF3E5-F650-353F-A879-E4B635C4CCA5}"/>
          </ac:spMkLst>
        </pc:spChg>
        <pc:spChg chg="add mod">
          <ac:chgData name="Indraja Punna" userId="b8914bb6b0957f4f" providerId="LiveId" clId="{3178239C-4C93-4DCA-A826-2C81134F8046}" dt="2023-12-03T11:55:45.983" v="138" actId="1035"/>
          <ac:spMkLst>
            <pc:docMk/>
            <pc:sldMk cId="2441302855" sldId="303"/>
            <ac:spMk id="21" creationId="{87E975CA-FE4A-99A1-0F8D-0B0B447D20F7}"/>
          </ac:spMkLst>
        </pc:spChg>
        <pc:picChg chg="add del">
          <ac:chgData name="Indraja Punna" userId="b8914bb6b0957f4f" providerId="LiveId" clId="{3178239C-4C93-4DCA-A826-2C81134F8046}" dt="2023-12-03T11:50:36.275" v="70" actId="478"/>
          <ac:picMkLst>
            <pc:docMk/>
            <pc:sldMk cId="2441302855" sldId="303"/>
            <ac:picMk id="7" creationId="{0CB171D9-55F8-56F9-B1A4-69C9BB3D9F9A}"/>
          </ac:picMkLst>
        </pc:picChg>
        <pc:picChg chg="del mod">
          <ac:chgData name="Indraja Punna" userId="b8914bb6b0957f4f" providerId="LiveId" clId="{3178239C-4C93-4DCA-A826-2C81134F8046}" dt="2023-12-03T11:51:22.286" v="77" actId="478"/>
          <ac:picMkLst>
            <pc:docMk/>
            <pc:sldMk cId="2441302855" sldId="303"/>
            <ac:picMk id="8" creationId="{2A3E5D59-1074-24DF-71A6-8883880EB199}"/>
          </ac:picMkLst>
        </pc:picChg>
        <pc:picChg chg="del">
          <ac:chgData name="Indraja Punna" userId="b8914bb6b0957f4f" providerId="LiveId" clId="{3178239C-4C93-4DCA-A826-2C81134F8046}" dt="2023-12-03T11:51:52.985" v="85" actId="478"/>
          <ac:picMkLst>
            <pc:docMk/>
            <pc:sldMk cId="2441302855" sldId="303"/>
            <ac:picMk id="9" creationId="{0AE5CC97-6CF7-213F-11FA-945D1C9A0F9A}"/>
          </ac:picMkLst>
        </pc:picChg>
        <pc:picChg chg="add del mod">
          <ac:chgData name="Indraja Punna" userId="b8914bb6b0957f4f" providerId="LiveId" clId="{3178239C-4C93-4DCA-A826-2C81134F8046}" dt="2023-12-03T11:54:42.254" v="116" actId="478"/>
          <ac:picMkLst>
            <pc:docMk/>
            <pc:sldMk cId="2441302855" sldId="303"/>
            <ac:picMk id="16" creationId="{860C67CA-19D9-C12A-2EB3-7EE5E661B90F}"/>
          </ac:picMkLst>
        </pc:picChg>
        <pc:picChg chg="add mod">
          <ac:chgData name="Indraja Punna" userId="b8914bb6b0957f4f" providerId="LiveId" clId="{3178239C-4C93-4DCA-A826-2C81134F8046}" dt="2023-12-03T11:55:03.470" v="130" actId="1037"/>
          <ac:picMkLst>
            <pc:docMk/>
            <pc:sldMk cId="2441302855" sldId="303"/>
            <ac:picMk id="18" creationId="{DAA070E6-AFFA-5FCB-1D26-C38F62F58198}"/>
          </ac:picMkLst>
        </pc:picChg>
        <pc:picChg chg="add mod">
          <ac:chgData name="Indraja Punna" userId="b8914bb6b0957f4f" providerId="LiveId" clId="{3178239C-4C93-4DCA-A826-2C81134F8046}" dt="2023-12-03T11:55:03.470" v="130" actId="1037"/>
          <ac:picMkLst>
            <pc:docMk/>
            <pc:sldMk cId="2441302855" sldId="303"/>
            <ac:picMk id="20" creationId="{4335FCE6-4CC6-6C5D-6208-0200611DAC27}"/>
          </ac:picMkLst>
        </pc:picChg>
        <pc:picChg chg="add mod">
          <ac:chgData name="Indraja Punna" userId="b8914bb6b0957f4f" providerId="LiveId" clId="{3178239C-4C93-4DCA-A826-2C81134F8046}" dt="2023-12-03T11:55:36.933" v="137" actId="14100"/>
          <ac:picMkLst>
            <pc:docMk/>
            <pc:sldMk cId="2441302855" sldId="303"/>
            <ac:picMk id="22" creationId="{DBBC4504-2424-F0AF-3132-2099EB80E359}"/>
          </ac:picMkLst>
        </pc:picChg>
      </pc:sldChg>
      <pc:sldChg chg="addSp delSp modSp del mod">
        <pc:chgData name="Indraja Punna" userId="b8914bb6b0957f4f" providerId="LiveId" clId="{3178239C-4C93-4DCA-A826-2C81134F8046}" dt="2023-12-03T12:09:53.517" v="182" actId="47"/>
        <pc:sldMkLst>
          <pc:docMk/>
          <pc:sldMk cId="133663019" sldId="304"/>
        </pc:sldMkLst>
        <pc:spChg chg="del">
          <ac:chgData name="Indraja Punna" userId="b8914bb6b0957f4f" providerId="LiveId" clId="{3178239C-4C93-4DCA-A826-2C81134F8046}" dt="2023-12-03T11:56:16.357" v="141" actId="478"/>
          <ac:spMkLst>
            <pc:docMk/>
            <pc:sldMk cId="133663019" sldId="304"/>
            <ac:spMk id="2" creationId="{83918F9D-04DB-C7B3-317A-762B15233A6C}"/>
          </ac:spMkLst>
        </pc:spChg>
        <pc:spChg chg="del">
          <ac:chgData name="Indraja Punna" userId="b8914bb6b0957f4f" providerId="LiveId" clId="{3178239C-4C93-4DCA-A826-2C81134F8046}" dt="2023-12-03T11:55:56.511" v="139" actId="478"/>
          <ac:spMkLst>
            <pc:docMk/>
            <pc:sldMk cId="133663019" sldId="304"/>
            <ac:spMk id="3" creationId="{FD2820B8-4B8C-B6FC-9E13-7B4F82CCEA44}"/>
          </ac:spMkLst>
        </pc:spChg>
        <pc:spChg chg="del">
          <ac:chgData name="Indraja Punna" userId="b8914bb6b0957f4f" providerId="LiveId" clId="{3178239C-4C93-4DCA-A826-2C81134F8046}" dt="2023-12-03T11:56:02.232" v="140" actId="478"/>
          <ac:spMkLst>
            <pc:docMk/>
            <pc:sldMk cId="133663019" sldId="304"/>
            <ac:spMk id="5" creationId="{A88B7687-ECD3-8FCF-ACFE-A025A9A3137E}"/>
          </ac:spMkLst>
        </pc:spChg>
        <pc:spChg chg="add del mod">
          <ac:chgData name="Indraja Punna" userId="b8914bb6b0957f4f" providerId="LiveId" clId="{3178239C-4C93-4DCA-A826-2C81134F8046}" dt="2023-12-03T12:09:43.814" v="179" actId="478"/>
          <ac:spMkLst>
            <pc:docMk/>
            <pc:sldMk cId="133663019" sldId="304"/>
            <ac:spMk id="17" creationId="{0052C1AB-8000-94B2-4571-503B863C79D3}"/>
          </ac:spMkLst>
        </pc:spChg>
        <pc:spChg chg="add del mod">
          <ac:chgData name="Indraja Punna" userId="b8914bb6b0957f4f" providerId="LiveId" clId="{3178239C-4C93-4DCA-A826-2C81134F8046}" dt="2023-12-03T12:09:46.368" v="180" actId="478"/>
          <ac:spMkLst>
            <pc:docMk/>
            <pc:sldMk cId="133663019" sldId="304"/>
            <ac:spMk id="18" creationId="{D840233D-3A1C-D6A4-4368-99A61788C012}"/>
          </ac:spMkLst>
        </pc:spChg>
        <pc:spChg chg="add del mod">
          <ac:chgData name="Indraja Punna" userId="b8914bb6b0957f4f" providerId="LiveId" clId="{3178239C-4C93-4DCA-A826-2C81134F8046}" dt="2023-12-03T12:09:49.844" v="181" actId="478"/>
          <ac:spMkLst>
            <pc:docMk/>
            <pc:sldMk cId="133663019" sldId="304"/>
            <ac:spMk id="21" creationId="{A30309D4-939D-36E2-B9F3-FAB3E2B765F8}"/>
          </ac:spMkLst>
        </pc:spChg>
        <pc:spChg chg="mod">
          <ac:chgData name="Indraja Punna" userId="b8914bb6b0957f4f" providerId="LiveId" clId="{3178239C-4C93-4DCA-A826-2C81134F8046}" dt="2023-12-03T11:56:28.207" v="152" actId="20577"/>
          <ac:spMkLst>
            <pc:docMk/>
            <pc:sldMk cId="133663019" sldId="304"/>
            <ac:spMk id="45" creationId="{33486BD5-FFFD-793B-1791-81C4BEC1F7F8}"/>
          </ac:spMkLst>
        </pc:spChg>
        <pc:picChg chg="del">
          <ac:chgData name="Indraja Punna" userId="b8914bb6b0957f4f" providerId="LiveId" clId="{3178239C-4C93-4DCA-A826-2C81134F8046}" dt="2023-12-03T11:52:37.889" v="93" actId="478"/>
          <ac:picMkLst>
            <pc:docMk/>
            <pc:sldMk cId="133663019" sldId="304"/>
            <ac:picMk id="7" creationId="{0CB171D9-55F8-56F9-B1A4-69C9BB3D9F9A}"/>
          </ac:picMkLst>
        </pc:picChg>
        <pc:picChg chg="del">
          <ac:chgData name="Indraja Punna" userId="b8914bb6b0957f4f" providerId="LiveId" clId="{3178239C-4C93-4DCA-A826-2C81134F8046}" dt="2023-12-03T11:53:15.386" v="101" actId="478"/>
          <ac:picMkLst>
            <pc:docMk/>
            <pc:sldMk cId="133663019" sldId="304"/>
            <ac:picMk id="8" creationId="{2A3E5D59-1074-24DF-71A6-8883880EB199}"/>
          </ac:picMkLst>
        </pc:picChg>
        <pc:picChg chg="del">
          <ac:chgData name="Indraja Punna" userId="b8914bb6b0957f4f" providerId="LiveId" clId="{3178239C-4C93-4DCA-A826-2C81134F8046}" dt="2023-12-03T11:53:49.928" v="109" actId="478"/>
          <ac:picMkLst>
            <pc:docMk/>
            <pc:sldMk cId="133663019" sldId="304"/>
            <ac:picMk id="10" creationId="{CB910C41-6B7B-DBF3-8651-97AB2ADBE918}"/>
          </ac:picMkLst>
        </pc:picChg>
        <pc:picChg chg="add del mod">
          <ac:chgData name="Indraja Punna" userId="b8914bb6b0957f4f" providerId="LiveId" clId="{3178239C-4C93-4DCA-A826-2C81134F8046}" dt="2023-12-03T11:55:56.511" v="139" actId="478"/>
          <ac:picMkLst>
            <pc:docMk/>
            <pc:sldMk cId="133663019" sldId="304"/>
            <ac:picMk id="12" creationId="{D95B4C6F-55DA-D3D7-C716-817269C08DB9}"/>
          </ac:picMkLst>
        </pc:picChg>
        <pc:picChg chg="add del mod">
          <ac:chgData name="Indraja Punna" userId="b8914bb6b0957f4f" providerId="LiveId" clId="{3178239C-4C93-4DCA-A826-2C81134F8046}" dt="2023-12-03T11:56:02.232" v="140" actId="478"/>
          <ac:picMkLst>
            <pc:docMk/>
            <pc:sldMk cId="133663019" sldId="304"/>
            <ac:picMk id="14" creationId="{916DC6F4-BD53-885E-50B5-424D2F53176F}"/>
          </ac:picMkLst>
        </pc:picChg>
        <pc:picChg chg="add del mod">
          <ac:chgData name="Indraja Punna" userId="b8914bb6b0957f4f" providerId="LiveId" clId="{3178239C-4C93-4DCA-A826-2C81134F8046}" dt="2023-12-03T11:56:16.357" v="141" actId="478"/>
          <ac:picMkLst>
            <pc:docMk/>
            <pc:sldMk cId="133663019" sldId="304"/>
            <ac:picMk id="16" creationId="{B6F7631E-7357-3F89-DCCD-4D31548802EB}"/>
          </ac:picMkLst>
        </pc:picChg>
        <pc:picChg chg="add del mod">
          <ac:chgData name="Indraja Punna" userId="b8914bb6b0957f4f" providerId="LiveId" clId="{3178239C-4C93-4DCA-A826-2C81134F8046}" dt="2023-12-03T12:09:43.814" v="179" actId="478"/>
          <ac:picMkLst>
            <pc:docMk/>
            <pc:sldMk cId="133663019" sldId="304"/>
            <ac:picMk id="19" creationId="{07E08EEA-4A49-DB21-6C3D-201E753EC4A6}"/>
          </ac:picMkLst>
        </pc:picChg>
        <pc:picChg chg="add del mod">
          <ac:chgData name="Indraja Punna" userId="b8914bb6b0957f4f" providerId="LiveId" clId="{3178239C-4C93-4DCA-A826-2C81134F8046}" dt="2023-12-03T12:09:46.368" v="180" actId="478"/>
          <ac:picMkLst>
            <pc:docMk/>
            <pc:sldMk cId="133663019" sldId="304"/>
            <ac:picMk id="20" creationId="{D6960C68-9BA5-45B1-4C38-7226DA5D5012}"/>
          </ac:picMkLst>
        </pc:picChg>
        <pc:picChg chg="add del mod">
          <ac:chgData name="Indraja Punna" userId="b8914bb6b0957f4f" providerId="LiveId" clId="{3178239C-4C93-4DCA-A826-2C81134F8046}" dt="2023-12-03T12:09:49.844" v="181" actId="478"/>
          <ac:picMkLst>
            <pc:docMk/>
            <pc:sldMk cId="133663019" sldId="304"/>
            <ac:picMk id="22" creationId="{4A7272FD-36A5-5DD7-211E-28D159522617}"/>
          </ac:picMkLst>
        </pc:picChg>
      </pc:sldChg>
      <pc:sldChg chg="addSp delSp modSp add mod">
        <pc:chgData name="Indraja Punna" userId="b8914bb6b0957f4f" providerId="LiveId" clId="{3178239C-4C93-4DCA-A826-2C81134F8046}" dt="2023-12-03T12:37:54.056" v="1011" actId="14100"/>
        <pc:sldMkLst>
          <pc:docMk/>
          <pc:sldMk cId="4136248106" sldId="305"/>
        </pc:sldMkLst>
        <pc:spChg chg="add mod">
          <ac:chgData name="Indraja Punna" userId="b8914bb6b0957f4f" providerId="LiveId" clId="{3178239C-4C93-4DCA-A826-2C81134F8046}" dt="2023-12-03T12:11:21.157" v="260" actId="1076"/>
          <ac:spMkLst>
            <pc:docMk/>
            <pc:sldMk cId="4136248106" sldId="305"/>
            <ac:spMk id="2" creationId="{3BB558E0-760F-4B90-F938-5F65F41BDA27}"/>
          </ac:spMkLst>
        </pc:spChg>
        <pc:spChg chg="add mod">
          <ac:chgData name="Indraja Punna" userId="b8914bb6b0957f4f" providerId="LiveId" clId="{3178239C-4C93-4DCA-A826-2C81134F8046}" dt="2023-12-03T12:11:21.157" v="260" actId="1076"/>
          <ac:spMkLst>
            <pc:docMk/>
            <pc:sldMk cId="4136248106" sldId="305"/>
            <ac:spMk id="5" creationId="{E1636D99-7E5D-3CA2-1226-FFCED4F4325D}"/>
          </ac:spMkLst>
        </pc:spChg>
        <pc:spChg chg="mod">
          <ac:chgData name="Indraja Punna" userId="b8914bb6b0957f4f" providerId="LiveId" clId="{3178239C-4C93-4DCA-A826-2C81134F8046}" dt="2023-12-03T11:58:32.110" v="160"/>
          <ac:spMkLst>
            <pc:docMk/>
            <pc:sldMk cId="4136248106" sldId="305"/>
            <ac:spMk id="17" creationId="{0052C1AB-8000-94B2-4571-503B863C79D3}"/>
          </ac:spMkLst>
        </pc:spChg>
        <pc:spChg chg="del mod">
          <ac:chgData name="Indraja Punna" userId="b8914bb6b0957f4f" providerId="LiveId" clId="{3178239C-4C93-4DCA-A826-2C81134F8046}" dt="2023-12-03T12:10:33.647" v="183" actId="478"/>
          <ac:spMkLst>
            <pc:docMk/>
            <pc:sldMk cId="4136248106" sldId="305"/>
            <ac:spMk id="18" creationId="{D840233D-3A1C-D6A4-4368-99A61788C012}"/>
          </ac:spMkLst>
        </pc:spChg>
        <pc:spChg chg="del mod">
          <ac:chgData name="Indraja Punna" userId="b8914bb6b0957f4f" providerId="LiveId" clId="{3178239C-4C93-4DCA-A826-2C81134F8046}" dt="2023-12-03T12:08:35.640" v="178" actId="478"/>
          <ac:spMkLst>
            <pc:docMk/>
            <pc:sldMk cId="4136248106" sldId="305"/>
            <ac:spMk id="21" creationId="{A30309D4-939D-36E2-B9F3-FAB3E2B765F8}"/>
          </ac:spMkLst>
        </pc:spChg>
        <pc:picChg chg="add del mod">
          <ac:chgData name="Indraja Punna" userId="b8914bb6b0957f4f" providerId="LiveId" clId="{3178239C-4C93-4DCA-A826-2C81134F8046}" dt="2023-12-03T12:33:03.284" v="953" actId="478"/>
          <ac:picMkLst>
            <pc:docMk/>
            <pc:sldMk cId="4136248106" sldId="305"/>
            <ac:picMk id="3" creationId="{E588D471-1D47-6B57-72BA-73F69C8FFEAB}"/>
          </ac:picMkLst>
        </pc:picChg>
        <pc:picChg chg="add del mod">
          <ac:chgData name="Indraja Punna" userId="b8914bb6b0957f4f" providerId="LiveId" clId="{3178239C-4C93-4DCA-A826-2C81134F8046}" dt="2023-12-03T12:33:37.214" v="962" actId="478"/>
          <ac:picMkLst>
            <pc:docMk/>
            <pc:sldMk cId="4136248106" sldId="305"/>
            <ac:picMk id="6" creationId="{7D40D37F-41F8-0920-281E-A1C3188F579A}"/>
          </ac:picMkLst>
        </pc:picChg>
        <pc:picChg chg="add mod">
          <ac:chgData name="Indraja Punna" userId="b8914bb6b0957f4f" providerId="LiveId" clId="{3178239C-4C93-4DCA-A826-2C81134F8046}" dt="2023-12-03T12:33:31.559" v="961" actId="14100"/>
          <ac:picMkLst>
            <pc:docMk/>
            <pc:sldMk cId="4136248106" sldId="305"/>
            <ac:picMk id="8" creationId="{2F6E6254-0489-02AC-9D32-9A2D233C0DA7}"/>
          </ac:picMkLst>
        </pc:picChg>
        <pc:picChg chg="add mod">
          <ac:chgData name="Indraja Punna" userId="b8914bb6b0957f4f" providerId="LiveId" clId="{3178239C-4C93-4DCA-A826-2C81134F8046}" dt="2023-12-03T12:34:08.890" v="970" actId="14100"/>
          <ac:picMkLst>
            <pc:docMk/>
            <pc:sldMk cId="4136248106" sldId="305"/>
            <ac:picMk id="10" creationId="{168ECDCF-7CE7-1B63-4534-EDB940202FC8}"/>
          </ac:picMkLst>
        </pc:picChg>
        <pc:picChg chg="add mod">
          <ac:chgData name="Indraja Punna" userId="b8914bb6b0957f4f" providerId="LiveId" clId="{3178239C-4C93-4DCA-A826-2C81134F8046}" dt="2023-12-03T12:37:54.056" v="1011" actId="14100"/>
          <ac:picMkLst>
            <pc:docMk/>
            <pc:sldMk cId="4136248106" sldId="305"/>
            <ac:picMk id="12" creationId="{B7245FF4-31D0-CB73-2F75-1DEAB0567983}"/>
          </ac:picMkLst>
        </pc:picChg>
        <pc:picChg chg="del">
          <ac:chgData name="Indraja Punna" userId="b8914bb6b0957f4f" providerId="LiveId" clId="{3178239C-4C93-4DCA-A826-2C81134F8046}" dt="2023-12-03T12:32:04.266" v="952" actId="478"/>
          <ac:picMkLst>
            <pc:docMk/>
            <pc:sldMk cId="4136248106" sldId="305"/>
            <ac:picMk id="19" creationId="{07E08EEA-4A49-DB21-6C3D-201E753EC4A6}"/>
          </ac:picMkLst>
        </pc:picChg>
        <pc:picChg chg="del">
          <ac:chgData name="Indraja Punna" userId="b8914bb6b0957f4f" providerId="LiveId" clId="{3178239C-4C93-4DCA-A826-2C81134F8046}" dt="2023-12-03T12:10:33.647" v="183" actId="478"/>
          <ac:picMkLst>
            <pc:docMk/>
            <pc:sldMk cId="4136248106" sldId="305"/>
            <ac:picMk id="20" creationId="{D6960C68-9BA5-45B1-4C38-7226DA5D5012}"/>
          </ac:picMkLst>
        </pc:picChg>
        <pc:picChg chg="del">
          <ac:chgData name="Indraja Punna" userId="b8914bb6b0957f4f" providerId="LiveId" clId="{3178239C-4C93-4DCA-A826-2C81134F8046}" dt="2023-12-03T12:08:35.640" v="178" actId="478"/>
          <ac:picMkLst>
            <pc:docMk/>
            <pc:sldMk cId="4136248106" sldId="305"/>
            <ac:picMk id="22" creationId="{4A7272FD-36A5-5DD7-211E-28D159522617}"/>
          </ac:picMkLst>
        </pc:picChg>
      </pc:sldChg>
      <pc:sldChg chg="delSp modSp add del mod">
        <pc:chgData name="Indraja Punna" userId="b8914bb6b0957f4f" providerId="LiveId" clId="{3178239C-4C93-4DCA-A826-2C81134F8046}" dt="2023-12-03T12:11:23.119" v="261" actId="47"/>
        <pc:sldMkLst>
          <pc:docMk/>
          <pc:sldMk cId="68887114" sldId="306"/>
        </pc:sldMkLst>
        <pc:spChg chg="del mod">
          <ac:chgData name="Indraja Punna" userId="b8914bb6b0957f4f" providerId="LiveId" clId="{3178239C-4C93-4DCA-A826-2C81134F8046}" dt="2023-12-03T12:11:15.228" v="258" actId="21"/>
          <ac:spMkLst>
            <pc:docMk/>
            <pc:sldMk cId="68887114" sldId="306"/>
            <ac:spMk id="17" creationId="{0052C1AB-8000-94B2-4571-503B863C79D3}"/>
          </ac:spMkLst>
        </pc:spChg>
        <pc:spChg chg="del mod">
          <ac:chgData name="Indraja Punna" userId="b8914bb6b0957f4f" providerId="LiveId" clId="{3178239C-4C93-4DCA-A826-2C81134F8046}" dt="2023-12-03T12:10:52.816" v="184" actId="478"/>
          <ac:spMkLst>
            <pc:docMk/>
            <pc:sldMk cId="68887114" sldId="306"/>
            <ac:spMk id="18" creationId="{D840233D-3A1C-D6A4-4368-99A61788C012}"/>
          </ac:spMkLst>
        </pc:spChg>
        <pc:spChg chg="del mod">
          <ac:chgData name="Indraja Punna" userId="b8914bb6b0957f4f" providerId="LiveId" clId="{3178239C-4C93-4DCA-A826-2C81134F8046}" dt="2023-12-03T12:11:15.228" v="258" actId="21"/>
          <ac:spMkLst>
            <pc:docMk/>
            <pc:sldMk cId="68887114" sldId="306"/>
            <ac:spMk id="21" creationId="{A30309D4-939D-36E2-B9F3-FAB3E2B765F8}"/>
          </ac:spMkLst>
        </pc:spChg>
        <pc:picChg chg="del">
          <ac:chgData name="Indraja Punna" userId="b8914bb6b0957f4f" providerId="LiveId" clId="{3178239C-4C93-4DCA-A826-2C81134F8046}" dt="2023-12-03T12:11:15.228" v="258" actId="21"/>
          <ac:picMkLst>
            <pc:docMk/>
            <pc:sldMk cId="68887114" sldId="306"/>
            <ac:picMk id="19" creationId="{07E08EEA-4A49-DB21-6C3D-201E753EC4A6}"/>
          </ac:picMkLst>
        </pc:picChg>
        <pc:picChg chg="del">
          <ac:chgData name="Indraja Punna" userId="b8914bb6b0957f4f" providerId="LiveId" clId="{3178239C-4C93-4DCA-A826-2C81134F8046}" dt="2023-12-03T12:10:52.816" v="184" actId="478"/>
          <ac:picMkLst>
            <pc:docMk/>
            <pc:sldMk cId="68887114" sldId="306"/>
            <ac:picMk id="20" creationId="{D6960C68-9BA5-45B1-4C38-7226DA5D5012}"/>
          </ac:picMkLst>
        </pc:picChg>
        <pc:picChg chg="del mod">
          <ac:chgData name="Indraja Punna" userId="b8914bb6b0957f4f" providerId="LiveId" clId="{3178239C-4C93-4DCA-A826-2C81134F8046}" dt="2023-12-03T12:11:15.228" v="258" actId="21"/>
          <ac:picMkLst>
            <pc:docMk/>
            <pc:sldMk cId="68887114" sldId="306"/>
            <ac:picMk id="22" creationId="{4A7272FD-36A5-5DD7-211E-28D159522617}"/>
          </ac:picMkLst>
        </pc:picChg>
      </pc:sldChg>
      <pc:sldChg chg="addSp delSp modSp add del mod">
        <pc:chgData name="Indraja Punna" userId="b8914bb6b0957f4f" providerId="LiveId" clId="{3178239C-4C93-4DCA-A826-2C81134F8046}" dt="2023-12-03T12:36:23.397" v="1004" actId="47"/>
        <pc:sldMkLst>
          <pc:docMk/>
          <pc:sldMk cId="920115650" sldId="307"/>
        </pc:sldMkLst>
        <pc:spChg chg="add del mod">
          <ac:chgData name="Indraja Punna" userId="b8914bb6b0957f4f" providerId="LiveId" clId="{3178239C-4C93-4DCA-A826-2C81134F8046}" dt="2023-12-03T12:29:49.408" v="951" actId="478"/>
          <ac:spMkLst>
            <pc:docMk/>
            <pc:sldMk cId="920115650" sldId="307"/>
            <ac:spMk id="2" creationId="{1FFA4017-0C9C-A153-FDDE-48B3DED0D510}"/>
          </ac:spMkLst>
        </pc:spChg>
        <pc:spChg chg="add del mod">
          <ac:chgData name="Indraja Punna" userId="b8914bb6b0957f4f" providerId="LiveId" clId="{3178239C-4C93-4DCA-A826-2C81134F8046}" dt="2023-12-03T12:36:10.368" v="1000" actId="21"/>
          <ac:spMkLst>
            <pc:docMk/>
            <pc:sldMk cId="920115650" sldId="307"/>
            <ac:spMk id="5" creationId="{03E69BB9-22A9-1000-0CE6-B76DEB64D1E7}"/>
          </ac:spMkLst>
        </pc:spChg>
        <pc:spChg chg="del mod">
          <ac:chgData name="Indraja Punna" userId="b8914bb6b0957f4f" providerId="LiveId" clId="{3178239C-4C93-4DCA-A826-2C81134F8046}" dt="2023-12-03T12:29:45.673" v="950" actId="478"/>
          <ac:spMkLst>
            <pc:docMk/>
            <pc:sldMk cId="920115650" sldId="307"/>
            <ac:spMk id="17" creationId="{0052C1AB-8000-94B2-4571-503B863C79D3}"/>
          </ac:spMkLst>
        </pc:spChg>
        <pc:spChg chg="del mod">
          <ac:chgData name="Indraja Punna" userId="b8914bb6b0957f4f" providerId="LiveId" clId="{3178239C-4C93-4DCA-A826-2C81134F8046}" dt="2023-12-03T12:11:43.205" v="262" actId="478"/>
          <ac:spMkLst>
            <pc:docMk/>
            <pc:sldMk cId="920115650" sldId="307"/>
            <ac:spMk id="18" creationId="{D840233D-3A1C-D6A4-4368-99A61788C012}"/>
          </ac:spMkLst>
        </pc:spChg>
        <pc:spChg chg="del mod">
          <ac:chgData name="Indraja Punna" userId="b8914bb6b0957f4f" providerId="LiveId" clId="{3178239C-4C93-4DCA-A826-2C81134F8046}" dt="2023-12-03T12:11:50.743" v="328" actId="478"/>
          <ac:spMkLst>
            <pc:docMk/>
            <pc:sldMk cId="920115650" sldId="307"/>
            <ac:spMk id="21" creationId="{A30309D4-939D-36E2-B9F3-FAB3E2B765F8}"/>
          </ac:spMkLst>
        </pc:spChg>
        <pc:picChg chg="add del mod">
          <ac:chgData name="Indraja Punna" userId="b8914bb6b0957f4f" providerId="LiveId" clId="{3178239C-4C93-4DCA-A826-2C81134F8046}" dt="2023-12-03T12:29:49.408" v="951" actId="478"/>
          <ac:picMkLst>
            <pc:docMk/>
            <pc:sldMk cId="920115650" sldId="307"/>
            <ac:picMk id="3" creationId="{986B89FA-1AE5-4FD8-8B54-C0CFF902F82D}"/>
          </ac:picMkLst>
        </pc:picChg>
        <pc:picChg chg="add del mod">
          <ac:chgData name="Indraja Punna" userId="b8914bb6b0957f4f" providerId="LiveId" clId="{3178239C-4C93-4DCA-A826-2C81134F8046}" dt="2023-12-03T12:34:17.525" v="971" actId="478"/>
          <ac:picMkLst>
            <pc:docMk/>
            <pc:sldMk cId="920115650" sldId="307"/>
            <ac:picMk id="6" creationId="{8DA33D60-71CD-2465-1F7D-FFC9D8F5CA5F}"/>
          </ac:picMkLst>
        </pc:picChg>
        <pc:picChg chg="add del mod">
          <ac:chgData name="Indraja Punna" userId="b8914bb6b0957f4f" providerId="LiveId" clId="{3178239C-4C93-4DCA-A826-2C81134F8046}" dt="2023-12-03T12:36:10.368" v="1000" actId="21"/>
          <ac:picMkLst>
            <pc:docMk/>
            <pc:sldMk cId="920115650" sldId="307"/>
            <ac:picMk id="8" creationId="{DA144A45-0F39-7C6D-C6AB-346E92F30833}"/>
          </ac:picMkLst>
        </pc:picChg>
        <pc:picChg chg="del">
          <ac:chgData name="Indraja Punna" userId="b8914bb6b0957f4f" providerId="LiveId" clId="{3178239C-4C93-4DCA-A826-2C81134F8046}" dt="2023-12-03T12:29:45.673" v="950" actId="478"/>
          <ac:picMkLst>
            <pc:docMk/>
            <pc:sldMk cId="920115650" sldId="307"/>
            <ac:picMk id="19" creationId="{07E08EEA-4A49-DB21-6C3D-201E753EC4A6}"/>
          </ac:picMkLst>
        </pc:picChg>
        <pc:picChg chg="del">
          <ac:chgData name="Indraja Punna" userId="b8914bb6b0957f4f" providerId="LiveId" clId="{3178239C-4C93-4DCA-A826-2C81134F8046}" dt="2023-12-03T12:11:43.205" v="262" actId="478"/>
          <ac:picMkLst>
            <pc:docMk/>
            <pc:sldMk cId="920115650" sldId="307"/>
            <ac:picMk id="20" creationId="{D6960C68-9BA5-45B1-4C38-7226DA5D5012}"/>
          </ac:picMkLst>
        </pc:picChg>
        <pc:picChg chg="del mod">
          <ac:chgData name="Indraja Punna" userId="b8914bb6b0957f4f" providerId="LiveId" clId="{3178239C-4C93-4DCA-A826-2C81134F8046}" dt="2023-12-03T12:11:50.743" v="328" actId="478"/>
          <ac:picMkLst>
            <pc:docMk/>
            <pc:sldMk cId="920115650" sldId="307"/>
            <ac:picMk id="22" creationId="{4A7272FD-36A5-5DD7-211E-28D159522617}"/>
          </ac:picMkLst>
        </pc:picChg>
      </pc:sldChg>
      <pc:sldChg chg="delSp modSp add del mod">
        <pc:chgData name="Indraja Punna" userId="b8914bb6b0957f4f" providerId="LiveId" clId="{3178239C-4C93-4DCA-A826-2C81134F8046}" dt="2023-12-03T12:12:47.812" v="431" actId="47"/>
        <pc:sldMkLst>
          <pc:docMk/>
          <pc:sldMk cId="485662186" sldId="308"/>
        </pc:sldMkLst>
        <pc:spChg chg="del mod">
          <ac:chgData name="Indraja Punna" userId="b8914bb6b0957f4f" providerId="LiveId" clId="{3178239C-4C93-4DCA-A826-2C81134F8046}" dt="2023-12-03T12:12:20.754" v="331" actId="21"/>
          <ac:spMkLst>
            <pc:docMk/>
            <pc:sldMk cId="485662186" sldId="308"/>
            <ac:spMk id="17" creationId="{0052C1AB-8000-94B2-4571-503B863C79D3}"/>
          </ac:spMkLst>
        </pc:spChg>
        <pc:spChg chg="del mod">
          <ac:chgData name="Indraja Punna" userId="b8914bb6b0957f4f" providerId="LiveId" clId="{3178239C-4C93-4DCA-A826-2C81134F8046}" dt="2023-12-03T12:12:06.478" v="329" actId="478"/>
          <ac:spMkLst>
            <pc:docMk/>
            <pc:sldMk cId="485662186" sldId="308"/>
            <ac:spMk id="18" creationId="{D840233D-3A1C-D6A4-4368-99A61788C012}"/>
          </ac:spMkLst>
        </pc:spChg>
        <pc:spChg chg="del mod">
          <ac:chgData name="Indraja Punna" userId="b8914bb6b0957f4f" providerId="LiveId" clId="{3178239C-4C93-4DCA-A826-2C81134F8046}" dt="2023-12-03T12:12:15.793" v="330" actId="478"/>
          <ac:spMkLst>
            <pc:docMk/>
            <pc:sldMk cId="485662186" sldId="308"/>
            <ac:spMk id="21" creationId="{A30309D4-939D-36E2-B9F3-FAB3E2B765F8}"/>
          </ac:spMkLst>
        </pc:spChg>
        <pc:picChg chg="del">
          <ac:chgData name="Indraja Punna" userId="b8914bb6b0957f4f" providerId="LiveId" clId="{3178239C-4C93-4DCA-A826-2C81134F8046}" dt="2023-12-03T12:12:20.754" v="331" actId="21"/>
          <ac:picMkLst>
            <pc:docMk/>
            <pc:sldMk cId="485662186" sldId="308"/>
            <ac:picMk id="19" creationId="{07E08EEA-4A49-DB21-6C3D-201E753EC4A6}"/>
          </ac:picMkLst>
        </pc:picChg>
        <pc:picChg chg="del">
          <ac:chgData name="Indraja Punna" userId="b8914bb6b0957f4f" providerId="LiveId" clId="{3178239C-4C93-4DCA-A826-2C81134F8046}" dt="2023-12-03T12:12:06.478" v="329" actId="478"/>
          <ac:picMkLst>
            <pc:docMk/>
            <pc:sldMk cId="485662186" sldId="308"/>
            <ac:picMk id="20" creationId="{D6960C68-9BA5-45B1-4C38-7226DA5D5012}"/>
          </ac:picMkLst>
        </pc:picChg>
        <pc:picChg chg="del">
          <ac:chgData name="Indraja Punna" userId="b8914bb6b0957f4f" providerId="LiveId" clId="{3178239C-4C93-4DCA-A826-2C81134F8046}" dt="2023-12-03T12:12:15.793" v="330" actId="478"/>
          <ac:picMkLst>
            <pc:docMk/>
            <pc:sldMk cId="485662186" sldId="308"/>
            <ac:picMk id="22" creationId="{4A7272FD-36A5-5DD7-211E-28D159522617}"/>
          </ac:picMkLst>
        </pc:picChg>
      </pc:sldChg>
      <pc:sldChg chg="addSp delSp modSp add mod">
        <pc:chgData name="Indraja Punna" userId="b8914bb6b0957f4f" providerId="LiveId" clId="{3178239C-4C93-4DCA-A826-2C81134F8046}" dt="2023-12-03T13:24:59.264" v="2121" actId="20577"/>
        <pc:sldMkLst>
          <pc:docMk/>
          <pc:sldMk cId="3651451250" sldId="309"/>
        </pc:sldMkLst>
        <pc:spChg chg="add mod">
          <ac:chgData name="Indraja Punna" userId="b8914bb6b0957f4f" providerId="LiveId" clId="{3178239C-4C93-4DCA-A826-2C81134F8046}" dt="2023-12-03T12:14:33.334" v="649" actId="20577"/>
          <ac:spMkLst>
            <pc:docMk/>
            <pc:sldMk cId="3651451250" sldId="309"/>
            <ac:spMk id="2" creationId="{B229177A-8BC1-9749-0B23-505A42D4C64A}"/>
          </ac:spMkLst>
        </pc:spChg>
        <pc:spChg chg="add del mod">
          <ac:chgData name="Indraja Punna" userId="b8914bb6b0957f4f" providerId="LiveId" clId="{3178239C-4C93-4DCA-A826-2C81134F8046}" dt="2023-12-03T12:36:05.605" v="999" actId="478"/>
          <ac:spMkLst>
            <pc:docMk/>
            <pc:sldMk cId="3651451250" sldId="309"/>
            <ac:spMk id="5" creationId="{B8282E67-016A-A30C-CCAE-DAC0185A60E4}"/>
          </ac:spMkLst>
        </pc:spChg>
        <pc:spChg chg="add mod">
          <ac:chgData name="Indraja Punna" userId="b8914bb6b0957f4f" providerId="LiveId" clId="{3178239C-4C93-4DCA-A826-2C81134F8046}" dt="2023-12-03T12:36:20.272" v="1003" actId="14100"/>
          <ac:spMkLst>
            <pc:docMk/>
            <pc:sldMk cId="3651451250" sldId="309"/>
            <ac:spMk id="11" creationId="{053E2787-52AA-2C8C-5856-FA2B82123318}"/>
          </ac:spMkLst>
        </pc:spChg>
        <pc:spChg chg="del mod">
          <ac:chgData name="Indraja Punna" userId="b8914bb6b0957f4f" providerId="LiveId" clId="{3178239C-4C93-4DCA-A826-2C81134F8046}" dt="2023-12-03T12:12:37.557" v="428" actId="21"/>
          <ac:spMkLst>
            <pc:docMk/>
            <pc:sldMk cId="3651451250" sldId="309"/>
            <ac:spMk id="17" creationId="{0052C1AB-8000-94B2-4571-503B863C79D3}"/>
          </ac:spMkLst>
        </pc:spChg>
        <pc:spChg chg="mod">
          <ac:chgData name="Indraja Punna" userId="b8914bb6b0957f4f" providerId="LiveId" clId="{3178239C-4C93-4DCA-A826-2C81134F8046}" dt="2023-12-03T13:24:59.264" v="2121" actId="20577"/>
          <ac:spMkLst>
            <pc:docMk/>
            <pc:sldMk cId="3651451250" sldId="309"/>
            <ac:spMk id="18" creationId="{D840233D-3A1C-D6A4-4368-99A61788C012}"/>
          </ac:spMkLst>
        </pc:spChg>
        <pc:spChg chg="del">
          <ac:chgData name="Indraja Punna" userId="b8914bb6b0957f4f" providerId="LiveId" clId="{3178239C-4C93-4DCA-A826-2C81134F8046}" dt="2023-12-03T12:00:39.859" v="177" actId="478"/>
          <ac:spMkLst>
            <pc:docMk/>
            <pc:sldMk cId="3651451250" sldId="309"/>
            <ac:spMk id="21" creationId="{A30309D4-939D-36E2-B9F3-FAB3E2B765F8}"/>
          </ac:spMkLst>
        </pc:spChg>
        <pc:picChg chg="add del mod">
          <ac:chgData name="Indraja Punna" userId="b8914bb6b0957f4f" providerId="LiveId" clId="{3178239C-4C93-4DCA-A826-2C81134F8046}" dt="2023-12-03T12:35:20.190" v="988" actId="478"/>
          <ac:picMkLst>
            <pc:docMk/>
            <pc:sldMk cId="3651451250" sldId="309"/>
            <ac:picMk id="3" creationId="{0CF4D825-E7C4-45B1-9BE0-3F240FE77AFE}"/>
          </ac:picMkLst>
        </pc:picChg>
        <pc:picChg chg="add del mod">
          <ac:chgData name="Indraja Punna" userId="b8914bb6b0957f4f" providerId="LiveId" clId="{3178239C-4C93-4DCA-A826-2C81134F8046}" dt="2023-12-03T12:35:51.199" v="997" actId="478"/>
          <ac:picMkLst>
            <pc:docMk/>
            <pc:sldMk cId="3651451250" sldId="309"/>
            <ac:picMk id="6" creationId="{7A1D3CE4-BE50-7CBD-F329-646FBA71E3AC}"/>
          </ac:picMkLst>
        </pc:picChg>
        <pc:picChg chg="add mod">
          <ac:chgData name="Indraja Punna" userId="b8914bb6b0957f4f" providerId="LiveId" clId="{3178239C-4C93-4DCA-A826-2C81134F8046}" dt="2023-12-03T12:35:18.457" v="987" actId="14100"/>
          <ac:picMkLst>
            <pc:docMk/>
            <pc:sldMk cId="3651451250" sldId="309"/>
            <ac:picMk id="8" creationId="{5244F11A-D4AF-BAC4-DE99-230CB8AF2240}"/>
          </ac:picMkLst>
        </pc:picChg>
        <pc:picChg chg="add mod">
          <ac:chgData name="Indraja Punna" userId="b8914bb6b0957f4f" providerId="LiveId" clId="{3178239C-4C93-4DCA-A826-2C81134F8046}" dt="2023-12-03T12:35:49.397" v="996" actId="14100"/>
          <ac:picMkLst>
            <pc:docMk/>
            <pc:sldMk cId="3651451250" sldId="309"/>
            <ac:picMk id="10" creationId="{E4269563-8D61-903A-9F59-13C3EC9D8B37}"/>
          </ac:picMkLst>
        </pc:picChg>
        <pc:picChg chg="add mod">
          <ac:chgData name="Indraja Punna" userId="b8914bb6b0957f4f" providerId="LiveId" clId="{3178239C-4C93-4DCA-A826-2C81134F8046}" dt="2023-12-03T12:36:20.272" v="1003" actId="14100"/>
          <ac:picMkLst>
            <pc:docMk/>
            <pc:sldMk cId="3651451250" sldId="309"/>
            <ac:picMk id="12" creationId="{941F090D-029D-AB3B-294A-2CD68543AB5A}"/>
          </ac:picMkLst>
        </pc:picChg>
        <pc:picChg chg="del">
          <ac:chgData name="Indraja Punna" userId="b8914bb6b0957f4f" providerId="LiveId" clId="{3178239C-4C93-4DCA-A826-2C81134F8046}" dt="2023-12-03T12:12:37.557" v="428" actId="21"/>
          <ac:picMkLst>
            <pc:docMk/>
            <pc:sldMk cId="3651451250" sldId="309"/>
            <ac:picMk id="19" creationId="{07E08EEA-4A49-DB21-6C3D-201E753EC4A6}"/>
          </ac:picMkLst>
        </pc:picChg>
        <pc:picChg chg="del mod">
          <ac:chgData name="Indraja Punna" userId="b8914bb6b0957f4f" providerId="LiveId" clId="{3178239C-4C93-4DCA-A826-2C81134F8046}" dt="2023-12-03T12:34:49.946" v="979" actId="478"/>
          <ac:picMkLst>
            <pc:docMk/>
            <pc:sldMk cId="3651451250" sldId="309"/>
            <ac:picMk id="20" creationId="{D6960C68-9BA5-45B1-4C38-7226DA5D5012}"/>
          </ac:picMkLst>
        </pc:picChg>
        <pc:picChg chg="del">
          <ac:chgData name="Indraja Punna" userId="b8914bb6b0957f4f" providerId="LiveId" clId="{3178239C-4C93-4DCA-A826-2C81134F8046}" dt="2023-12-03T12:00:39.859" v="177" actId="478"/>
          <ac:picMkLst>
            <pc:docMk/>
            <pc:sldMk cId="3651451250" sldId="309"/>
            <ac:picMk id="22" creationId="{4A7272FD-36A5-5DD7-211E-28D159522617}"/>
          </ac:picMkLst>
        </pc:picChg>
      </pc:sldChg>
      <pc:sldChg chg="delSp modSp add del mod">
        <pc:chgData name="Indraja Punna" userId="b8914bb6b0957f4f" providerId="LiveId" clId="{3178239C-4C93-4DCA-A826-2C81134F8046}" dt="2023-12-03T12:23:43.963" v="949" actId="47"/>
        <pc:sldMkLst>
          <pc:docMk/>
          <pc:sldMk cId="999594111" sldId="310"/>
        </pc:sldMkLst>
        <pc:spChg chg="mod">
          <ac:chgData name="Indraja Punna" userId="b8914bb6b0957f4f" providerId="LiveId" clId="{3178239C-4C93-4DCA-A826-2C81134F8046}" dt="2023-12-03T12:18:34.516" v="751" actId="20577"/>
          <ac:spMkLst>
            <pc:docMk/>
            <pc:sldMk cId="999594111" sldId="310"/>
            <ac:spMk id="5" creationId="{A88B7687-ECD3-8FCF-ACFE-A025A9A3137E}"/>
          </ac:spMkLst>
        </pc:spChg>
        <pc:spChg chg="mod">
          <ac:chgData name="Indraja Punna" userId="b8914bb6b0957f4f" providerId="LiveId" clId="{3178239C-4C93-4DCA-A826-2C81134F8046}" dt="2023-12-03T12:22:12.923" v="948" actId="20577"/>
          <ac:spMkLst>
            <pc:docMk/>
            <pc:sldMk cId="999594111" sldId="310"/>
            <ac:spMk id="6" creationId="{88ECF3E5-F650-353F-A879-E4B635C4CCA5}"/>
          </ac:spMkLst>
        </pc:spChg>
        <pc:spChg chg="del">
          <ac:chgData name="Indraja Punna" userId="b8914bb6b0957f4f" providerId="LiveId" clId="{3178239C-4C93-4DCA-A826-2C81134F8046}" dt="2023-12-03T12:21:17.334" v="916" actId="478"/>
          <ac:spMkLst>
            <pc:docMk/>
            <pc:sldMk cId="999594111" sldId="310"/>
            <ac:spMk id="21" creationId="{87E975CA-FE4A-99A1-0F8D-0B0B447D20F7}"/>
          </ac:spMkLst>
        </pc:spChg>
        <pc:picChg chg="del">
          <ac:chgData name="Indraja Punna" userId="b8914bb6b0957f4f" providerId="LiveId" clId="{3178239C-4C93-4DCA-A826-2C81134F8046}" dt="2023-12-03T12:21:17.334" v="916" actId="478"/>
          <ac:picMkLst>
            <pc:docMk/>
            <pc:sldMk cId="999594111" sldId="310"/>
            <ac:picMk id="22" creationId="{DBBC4504-2424-F0AF-3132-2099EB80E359}"/>
          </ac:picMkLst>
        </pc:picChg>
      </pc:sldChg>
      <pc:sldChg chg="addSp delSp modSp add mod">
        <pc:chgData name="Indraja Punna" userId="b8914bb6b0957f4f" providerId="LiveId" clId="{3178239C-4C93-4DCA-A826-2C81134F8046}" dt="2023-12-03T13:01:38.359" v="1193" actId="5793"/>
        <pc:sldMkLst>
          <pc:docMk/>
          <pc:sldMk cId="4226780364" sldId="310"/>
        </pc:sldMkLst>
        <pc:spChg chg="mod">
          <ac:chgData name="Indraja Punna" userId="b8914bb6b0957f4f" providerId="LiveId" clId="{3178239C-4C93-4DCA-A826-2C81134F8046}" dt="2023-12-03T12:41:17.143" v="1031" actId="20577"/>
          <ac:spMkLst>
            <pc:docMk/>
            <pc:sldMk cId="4226780364" sldId="310"/>
            <ac:spMk id="2" creationId="{FD5E8954-9BCB-7FD9-A210-38DC54382D45}"/>
          </ac:spMkLst>
        </pc:spChg>
        <pc:spChg chg="add del">
          <ac:chgData name="Indraja Punna" userId="b8914bb6b0957f4f" providerId="LiveId" clId="{3178239C-4C93-4DCA-A826-2C81134F8046}" dt="2023-12-03T12:58:57.368" v="1167" actId="22"/>
          <ac:spMkLst>
            <pc:docMk/>
            <pc:sldMk cId="4226780364" sldId="310"/>
            <ac:spMk id="4" creationId="{8DBC63F1-88F9-8E59-4DA3-E7DBF7CA5A39}"/>
          </ac:spMkLst>
        </pc:spChg>
        <pc:spChg chg="mod">
          <ac:chgData name="Indraja Punna" userId="b8914bb6b0957f4f" providerId="LiveId" clId="{3178239C-4C93-4DCA-A826-2C81134F8046}" dt="2023-12-03T13:01:38.359" v="1193" actId="5793"/>
          <ac:spMkLst>
            <pc:docMk/>
            <pc:sldMk cId="4226780364" sldId="310"/>
            <ac:spMk id="10" creationId="{19C88A04-DB2C-7266-94E3-11BAD9F94E91}"/>
          </ac:spMkLst>
        </pc:spChg>
      </pc:sldChg>
      <pc:sldChg chg="addSp delSp modSp add mod">
        <pc:chgData name="Indraja Punna" userId="b8914bb6b0957f4f" providerId="LiveId" clId="{3178239C-4C93-4DCA-A826-2C81134F8046}" dt="2023-12-03T13:11:30.146" v="1975" actId="5793"/>
        <pc:sldMkLst>
          <pc:docMk/>
          <pc:sldMk cId="168349736" sldId="311"/>
        </pc:sldMkLst>
        <pc:spChg chg="del">
          <ac:chgData name="Indraja Punna" userId="b8914bb6b0957f4f" providerId="LiveId" clId="{3178239C-4C93-4DCA-A826-2C81134F8046}" dt="2023-12-03T12:59:49.915" v="1184" actId="478"/>
          <ac:spMkLst>
            <pc:docMk/>
            <pc:sldMk cId="168349736" sldId="311"/>
            <ac:spMk id="2" creationId="{3BB558E0-760F-4B90-F938-5F65F41BDA27}"/>
          </ac:spMkLst>
        </pc:spChg>
        <pc:spChg chg="mod">
          <ac:chgData name="Indraja Punna" userId="b8914bb6b0957f4f" providerId="LiveId" clId="{3178239C-4C93-4DCA-A826-2C81134F8046}" dt="2023-12-03T12:59:16.194" v="1182" actId="1076"/>
          <ac:spMkLst>
            <pc:docMk/>
            <pc:sldMk cId="168349736" sldId="311"/>
            <ac:spMk id="4" creationId="{77C09F16-6D23-666F-6800-8FC697831948}"/>
          </ac:spMkLst>
        </pc:spChg>
        <pc:spChg chg="del">
          <ac:chgData name="Indraja Punna" userId="b8914bb6b0957f4f" providerId="LiveId" clId="{3178239C-4C93-4DCA-A826-2C81134F8046}" dt="2023-12-03T12:59:49.915" v="1184" actId="478"/>
          <ac:spMkLst>
            <pc:docMk/>
            <pc:sldMk cId="168349736" sldId="311"/>
            <ac:spMk id="5" creationId="{E1636D99-7E5D-3CA2-1226-FFCED4F4325D}"/>
          </ac:spMkLst>
        </pc:spChg>
        <pc:spChg chg="add mod">
          <ac:chgData name="Indraja Punna" userId="b8914bb6b0957f4f" providerId="LiveId" clId="{3178239C-4C93-4DCA-A826-2C81134F8046}" dt="2023-12-03T13:11:30.146" v="1975" actId="5793"/>
          <ac:spMkLst>
            <pc:docMk/>
            <pc:sldMk cId="168349736" sldId="311"/>
            <ac:spMk id="7" creationId="{A58E52F7-91B5-D543-A9C1-E40F9E9FCEF0}"/>
          </ac:spMkLst>
        </pc:spChg>
        <pc:spChg chg="del">
          <ac:chgData name="Indraja Punna" userId="b8914bb6b0957f4f" providerId="LiveId" clId="{3178239C-4C93-4DCA-A826-2C81134F8046}" dt="2023-12-03T12:59:49.915" v="1184" actId="478"/>
          <ac:spMkLst>
            <pc:docMk/>
            <pc:sldMk cId="168349736" sldId="311"/>
            <ac:spMk id="17" creationId="{0052C1AB-8000-94B2-4571-503B863C79D3}"/>
          </ac:spMkLst>
        </pc:spChg>
        <pc:spChg chg="del">
          <ac:chgData name="Indraja Punna" userId="b8914bb6b0957f4f" providerId="LiveId" clId="{3178239C-4C93-4DCA-A826-2C81134F8046}" dt="2023-12-03T12:59:24.904" v="1183" actId="478"/>
          <ac:spMkLst>
            <pc:docMk/>
            <pc:sldMk cId="168349736" sldId="311"/>
            <ac:spMk id="45" creationId="{33486BD5-FFFD-793B-1791-81C4BEC1F7F8}"/>
          </ac:spMkLst>
        </pc:spChg>
        <pc:picChg chg="add mod">
          <ac:chgData name="Indraja Punna" userId="b8914bb6b0957f4f" providerId="LiveId" clId="{3178239C-4C93-4DCA-A826-2C81134F8046}" dt="2023-12-03T13:06:02.428" v="1285" actId="1037"/>
          <ac:picMkLst>
            <pc:docMk/>
            <pc:sldMk cId="168349736" sldId="311"/>
            <ac:picMk id="6" creationId="{070D210A-F6E5-4678-EE7A-D35EA4EB441A}"/>
          </ac:picMkLst>
        </pc:picChg>
        <pc:picChg chg="del">
          <ac:chgData name="Indraja Punna" userId="b8914bb6b0957f4f" providerId="LiveId" clId="{3178239C-4C93-4DCA-A826-2C81134F8046}" dt="2023-12-03T12:59:49.915" v="1184" actId="478"/>
          <ac:picMkLst>
            <pc:docMk/>
            <pc:sldMk cId="168349736" sldId="311"/>
            <ac:picMk id="8" creationId="{2F6E6254-0489-02AC-9D32-9A2D233C0DA7}"/>
          </ac:picMkLst>
        </pc:picChg>
        <pc:picChg chg="del">
          <ac:chgData name="Indraja Punna" userId="b8914bb6b0957f4f" providerId="LiveId" clId="{3178239C-4C93-4DCA-A826-2C81134F8046}" dt="2023-12-03T12:59:49.915" v="1184" actId="478"/>
          <ac:picMkLst>
            <pc:docMk/>
            <pc:sldMk cId="168349736" sldId="311"/>
            <ac:picMk id="10" creationId="{168ECDCF-7CE7-1B63-4534-EDB940202FC8}"/>
          </ac:picMkLst>
        </pc:picChg>
        <pc:picChg chg="del">
          <ac:chgData name="Indraja Punna" userId="b8914bb6b0957f4f" providerId="LiveId" clId="{3178239C-4C93-4DCA-A826-2C81134F8046}" dt="2023-12-03T12:59:49.915" v="1184" actId="478"/>
          <ac:picMkLst>
            <pc:docMk/>
            <pc:sldMk cId="168349736" sldId="311"/>
            <ac:picMk id="12" creationId="{B7245FF4-31D0-CB73-2F75-1DEAB05679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LENDING CLUB CASE STUDY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Indraja Punna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BIVARIATE ANALYSIS - INSIGHTS</a:t>
            </a:r>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3381557" y="5167335"/>
            <a:ext cx="4002657" cy="1553249"/>
          </a:xfrm>
        </p:spPr>
        <p:txBody>
          <a:bodyPr/>
          <a:lstStyle/>
          <a:p>
            <a:pPr>
              <a:lnSpc>
                <a:spcPct val="150000"/>
              </a:lnSpc>
            </a:pPr>
            <a:r>
              <a:rPr lang="en-US" sz="1200" b="0" dirty="0"/>
              <a:t>“installment vs </a:t>
            </a:r>
            <a:r>
              <a:rPr lang="en-US" sz="1200" b="0" dirty="0" err="1"/>
              <a:t>loan_amnt</a:t>
            </a:r>
            <a:r>
              <a:rPr lang="en-US" sz="1200" b="0" dirty="0"/>
              <a:t>”</a:t>
            </a:r>
          </a:p>
          <a:p>
            <a:pPr>
              <a:lnSpc>
                <a:spcPct val="150000"/>
              </a:lnSpc>
            </a:pPr>
            <a:r>
              <a:rPr lang="en-US" sz="1200" b="0" dirty="0"/>
              <a:t>in most of the cases the higher the loan amount installments also increase</a:t>
            </a:r>
          </a:p>
        </p:txBody>
      </p:sp>
      <p:sp>
        <p:nvSpPr>
          <p:cNvPr id="45" name="TextBox 44">
            <a:extLst>
              <a:ext uri="{FF2B5EF4-FFF2-40B4-BE49-F238E27FC236}">
                <a16:creationId xmlns:a16="http://schemas.microsoft.com/office/drawing/2014/main" id="{33486BD5-FFFD-793B-1791-81C4BEC1F7F8}"/>
              </a:ext>
            </a:extLst>
          </p:cNvPr>
          <p:cNvSpPr txBox="1"/>
          <p:nvPr/>
        </p:nvSpPr>
        <p:spPr>
          <a:xfrm>
            <a:off x="3760314" y="1094309"/>
            <a:ext cx="4002657" cy="400110"/>
          </a:xfrm>
          <a:prstGeom prst="rect">
            <a:avLst/>
          </a:prstGeom>
          <a:noFill/>
        </p:spPr>
        <p:txBody>
          <a:bodyPr wrap="square" rtlCol="0">
            <a:spAutoFit/>
          </a:bodyPr>
          <a:lstStyle/>
          <a:p>
            <a:r>
              <a:rPr lang="en-US" sz="2000" b="1" dirty="0"/>
              <a:t>NUMERICAL VS NUMERICAL</a:t>
            </a:r>
            <a:endParaRPr lang="en-IN" sz="2000" b="1" dirty="0"/>
          </a:p>
        </p:txBody>
      </p:sp>
      <p:pic>
        <p:nvPicPr>
          <p:cNvPr id="15" name="Picture Placeholder 14" descr="A graph of a graph with numbers and a bar&#10;&#10;Description automatically generated with medium confidence">
            <a:extLst>
              <a:ext uri="{FF2B5EF4-FFF2-40B4-BE49-F238E27FC236}">
                <a16:creationId xmlns:a16="http://schemas.microsoft.com/office/drawing/2014/main" id="{E0D7382D-9E17-D05F-EE3C-2662B9DD1ED7}"/>
              </a:ext>
            </a:extLst>
          </p:cNvPr>
          <p:cNvPicPr>
            <a:picLocks noGrp="1" noChangeAspect="1"/>
          </p:cNvPicPr>
          <p:nvPr>
            <p:ph type="pic" sz="quarter" idx="13"/>
          </p:nvPr>
        </p:nvPicPr>
        <p:blipFill>
          <a:blip r:embed="rId2"/>
          <a:srcRect l="4403" r="4403"/>
          <a:stretch>
            <a:fillRect/>
          </a:stretch>
        </p:blipFill>
        <p:spPr>
          <a:xfrm>
            <a:off x="3381558" y="1724336"/>
            <a:ext cx="4002657" cy="3442999"/>
          </a:xfrm>
        </p:spPr>
      </p:pic>
    </p:spTree>
    <p:extLst>
      <p:ext uri="{BB962C8B-B14F-4D97-AF65-F5344CB8AC3E}">
        <p14:creationId xmlns:p14="http://schemas.microsoft.com/office/powerpoint/2010/main" val="328191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BIVARIATE ANALYSIS - INSIGHTS</a:t>
            </a:r>
            <a:endParaRPr lang="en-US" dirty="0"/>
          </a:p>
        </p:txBody>
      </p:sp>
      <p:sp>
        <p:nvSpPr>
          <p:cNvPr id="45" name="TextBox 44">
            <a:extLst>
              <a:ext uri="{FF2B5EF4-FFF2-40B4-BE49-F238E27FC236}">
                <a16:creationId xmlns:a16="http://schemas.microsoft.com/office/drawing/2014/main" id="{33486BD5-FFFD-793B-1791-81C4BEC1F7F8}"/>
              </a:ext>
            </a:extLst>
          </p:cNvPr>
          <p:cNvSpPr txBox="1"/>
          <p:nvPr/>
        </p:nvSpPr>
        <p:spPr>
          <a:xfrm>
            <a:off x="3760314" y="1094309"/>
            <a:ext cx="4434780" cy="400110"/>
          </a:xfrm>
          <a:prstGeom prst="rect">
            <a:avLst/>
          </a:prstGeom>
          <a:noFill/>
        </p:spPr>
        <p:txBody>
          <a:bodyPr wrap="square" rtlCol="0">
            <a:spAutoFit/>
          </a:bodyPr>
          <a:lstStyle/>
          <a:p>
            <a:r>
              <a:rPr lang="en-US" sz="2000" b="1" dirty="0"/>
              <a:t>CATEGORICAL VS CATEGORICAL</a:t>
            </a:r>
            <a:endParaRPr lang="en-IN" sz="2000" b="1" dirty="0"/>
          </a:p>
        </p:txBody>
      </p:sp>
      <p:sp>
        <p:nvSpPr>
          <p:cNvPr id="5" name="Text Placeholder 1">
            <a:extLst>
              <a:ext uri="{FF2B5EF4-FFF2-40B4-BE49-F238E27FC236}">
                <a16:creationId xmlns:a16="http://schemas.microsoft.com/office/drawing/2014/main" id="{A88B7687-ECD3-8FCF-ACFE-A025A9A3137E}"/>
              </a:ext>
            </a:extLst>
          </p:cNvPr>
          <p:cNvSpPr txBox="1">
            <a:spLocks/>
          </p:cNvSpPr>
          <p:nvPr/>
        </p:nvSpPr>
        <p:spPr>
          <a:xfrm>
            <a:off x="554971" y="5131168"/>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people Whose employment duration is 5 years have highest showed highest delinquency in past 2 years</a:t>
            </a:r>
          </a:p>
        </p:txBody>
      </p:sp>
      <p:sp>
        <p:nvSpPr>
          <p:cNvPr id="6" name="Text Placeholder 1">
            <a:extLst>
              <a:ext uri="{FF2B5EF4-FFF2-40B4-BE49-F238E27FC236}">
                <a16:creationId xmlns:a16="http://schemas.microsoft.com/office/drawing/2014/main" id="{88ECF3E5-F650-353F-A879-E4B635C4CCA5}"/>
              </a:ext>
            </a:extLst>
          </p:cNvPr>
          <p:cNvSpPr txBox="1">
            <a:spLocks/>
          </p:cNvSpPr>
          <p:nvPr/>
        </p:nvSpPr>
        <p:spPr>
          <a:xfrm>
            <a:off x="4488605" y="5155424"/>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Renters have shown highest delinquency in the past 2 years than others</a:t>
            </a:r>
          </a:p>
        </p:txBody>
      </p:sp>
      <p:pic>
        <p:nvPicPr>
          <p:cNvPr id="18" name="Picture 17" descr="A graph of different sizes and colors&#10;&#10;Description automatically generated with medium confidence">
            <a:extLst>
              <a:ext uri="{FF2B5EF4-FFF2-40B4-BE49-F238E27FC236}">
                <a16:creationId xmlns:a16="http://schemas.microsoft.com/office/drawing/2014/main" id="{DAA070E6-AFFA-5FCB-1D26-C38F62F58198}"/>
              </a:ext>
            </a:extLst>
          </p:cNvPr>
          <p:cNvPicPr>
            <a:picLocks noChangeAspect="1"/>
          </p:cNvPicPr>
          <p:nvPr/>
        </p:nvPicPr>
        <p:blipFill>
          <a:blip r:embed="rId2"/>
          <a:stretch>
            <a:fillRect/>
          </a:stretch>
        </p:blipFill>
        <p:spPr>
          <a:xfrm>
            <a:off x="554971" y="1726832"/>
            <a:ext cx="3357744" cy="3404336"/>
          </a:xfrm>
          <a:prstGeom prst="rect">
            <a:avLst/>
          </a:prstGeom>
        </p:spPr>
      </p:pic>
      <p:pic>
        <p:nvPicPr>
          <p:cNvPr id="20" name="Picture 19" descr="A graph of a number of blue rectangular objects&#10;&#10;Description automatically generated with medium confidence">
            <a:extLst>
              <a:ext uri="{FF2B5EF4-FFF2-40B4-BE49-F238E27FC236}">
                <a16:creationId xmlns:a16="http://schemas.microsoft.com/office/drawing/2014/main" id="{4335FCE6-4CC6-6C5D-6208-0200611DAC27}"/>
              </a:ext>
            </a:extLst>
          </p:cNvPr>
          <p:cNvPicPr>
            <a:picLocks noChangeAspect="1"/>
          </p:cNvPicPr>
          <p:nvPr/>
        </p:nvPicPr>
        <p:blipFill>
          <a:blip r:embed="rId3"/>
          <a:stretch>
            <a:fillRect/>
          </a:stretch>
        </p:blipFill>
        <p:spPr>
          <a:xfrm>
            <a:off x="4488605" y="1746162"/>
            <a:ext cx="3361437" cy="3404337"/>
          </a:xfrm>
          <a:prstGeom prst="rect">
            <a:avLst/>
          </a:prstGeom>
        </p:spPr>
      </p:pic>
      <p:sp>
        <p:nvSpPr>
          <p:cNvPr id="21" name="Text Placeholder 1">
            <a:extLst>
              <a:ext uri="{FF2B5EF4-FFF2-40B4-BE49-F238E27FC236}">
                <a16:creationId xmlns:a16="http://schemas.microsoft.com/office/drawing/2014/main" id="{87E975CA-FE4A-99A1-0F8D-0B0B447D20F7}"/>
              </a:ext>
            </a:extLst>
          </p:cNvPr>
          <p:cNvSpPr txBox="1">
            <a:spLocks/>
          </p:cNvSpPr>
          <p:nvPr/>
        </p:nvSpPr>
        <p:spPr>
          <a:xfrm>
            <a:off x="8678181" y="5146798"/>
            <a:ext cx="3357744" cy="1572060"/>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Mortgage people have highest number of derogatory public records</a:t>
            </a:r>
          </a:p>
        </p:txBody>
      </p:sp>
      <p:pic>
        <p:nvPicPr>
          <p:cNvPr id="22" name="Picture 21" descr="A graph of a bar chart&#10;&#10;Description automatically generated with medium confidence">
            <a:extLst>
              <a:ext uri="{FF2B5EF4-FFF2-40B4-BE49-F238E27FC236}">
                <a16:creationId xmlns:a16="http://schemas.microsoft.com/office/drawing/2014/main" id="{DBBC4504-2424-F0AF-3132-2099EB80E359}"/>
              </a:ext>
            </a:extLst>
          </p:cNvPr>
          <p:cNvPicPr>
            <a:picLocks noChangeAspect="1"/>
          </p:cNvPicPr>
          <p:nvPr/>
        </p:nvPicPr>
        <p:blipFill>
          <a:blip r:embed="rId4"/>
          <a:stretch>
            <a:fillRect/>
          </a:stretch>
        </p:blipFill>
        <p:spPr>
          <a:xfrm>
            <a:off x="8678181" y="1637338"/>
            <a:ext cx="3357744" cy="3493830"/>
          </a:xfrm>
          <a:prstGeom prst="rect">
            <a:avLst/>
          </a:prstGeom>
        </p:spPr>
      </p:pic>
    </p:spTree>
    <p:extLst>
      <p:ext uri="{BB962C8B-B14F-4D97-AF65-F5344CB8AC3E}">
        <p14:creationId xmlns:p14="http://schemas.microsoft.com/office/powerpoint/2010/main" val="244130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BIVARIATE ANALYSIS - INSIGHTS</a:t>
            </a:r>
            <a:endParaRPr lang="en-US" dirty="0"/>
          </a:p>
        </p:txBody>
      </p:sp>
      <p:sp>
        <p:nvSpPr>
          <p:cNvPr id="45" name="TextBox 44">
            <a:extLst>
              <a:ext uri="{FF2B5EF4-FFF2-40B4-BE49-F238E27FC236}">
                <a16:creationId xmlns:a16="http://schemas.microsoft.com/office/drawing/2014/main" id="{33486BD5-FFFD-793B-1791-81C4BEC1F7F8}"/>
              </a:ext>
            </a:extLst>
          </p:cNvPr>
          <p:cNvSpPr txBox="1"/>
          <p:nvPr/>
        </p:nvSpPr>
        <p:spPr>
          <a:xfrm>
            <a:off x="3760314" y="1094309"/>
            <a:ext cx="4434780" cy="400110"/>
          </a:xfrm>
          <a:prstGeom prst="rect">
            <a:avLst/>
          </a:prstGeom>
          <a:noFill/>
        </p:spPr>
        <p:txBody>
          <a:bodyPr wrap="square" rtlCol="0">
            <a:spAutoFit/>
          </a:bodyPr>
          <a:lstStyle/>
          <a:p>
            <a:r>
              <a:rPr lang="en-US" sz="2000" b="1" dirty="0"/>
              <a:t>NUMERICAL VS CATEGORICAL</a:t>
            </a:r>
            <a:endParaRPr lang="en-IN" sz="2000" b="1" dirty="0"/>
          </a:p>
        </p:txBody>
      </p:sp>
      <p:sp>
        <p:nvSpPr>
          <p:cNvPr id="17" name="Text Placeholder 1">
            <a:extLst>
              <a:ext uri="{FF2B5EF4-FFF2-40B4-BE49-F238E27FC236}">
                <a16:creationId xmlns:a16="http://schemas.microsoft.com/office/drawing/2014/main" id="{0052C1AB-8000-94B2-4571-503B863C79D3}"/>
              </a:ext>
            </a:extLst>
          </p:cNvPr>
          <p:cNvSpPr txBox="1">
            <a:spLocks/>
          </p:cNvSpPr>
          <p:nvPr/>
        </p:nvSpPr>
        <p:spPr>
          <a:xfrm>
            <a:off x="554971" y="5131168"/>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people in mortgage have taken higher loan amount</a:t>
            </a:r>
          </a:p>
        </p:txBody>
      </p:sp>
      <p:sp>
        <p:nvSpPr>
          <p:cNvPr id="2" name="Text Placeholder 1">
            <a:extLst>
              <a:ext uri="{FF2B5EF4-FFF2-40B4-BE49-F238E27FC236}">
                <a16:creationId xmlns:a16="http://schemas.microsoft.com/office/drawing/2014/main" id="{3BB558E0-760F-4B90-F938-5F65F41BDA27}"/>
              </a:ext>
            </a:extLst>
          </p:cNvPr>
          <p:cNvSpPr txBox="1">
            <a:spLocks/>
          </p:cNvSpPr>
          <p:nvPr/>
        </p:nvSpPr>
        <p:spPr>
          <a:xfrm>
            <a:off x="4331253" y="5131168"/>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people who wanted to do small business have taken higher loan amount next comes house purchase</a:t>
            </a:r>
          </a:p>
        </p:txBody>
      </p:sp>
      <p:sp>
        <p:nvSpPr>
          <p:cNvPr id="5" name="Text Placeholder 1">
            <a:extLst>
              <a:ext uri="{FF2B5EF4-FFF2-40B4-BE49-F238E27FC236}">
                <a16:creationId xmlns:a16="http://schemas.microsoft.com/office/drawing/2014/main" id="{E1636D99-7E5D-3CA2-1226-FFCED4F4325D}"/>
              </a:ext>
            </a:extLst>
          </p:cNvPr>
          <p:cNvSpPr txBox="1">
            <a:spLocks/>
          </p:cNvSpPr>
          <p:nvPr/>
        </p:nvSpPr>
        <p:spPr>
          <a:xfrm>
            <a:off x="8175773" y="5146798"/>
            <a:ext cx="3357744" cy="1572060"/>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people in grade A have taken least interest rate. people in grade G are paying highest interest rate</a:t>
            </a:r>
          </a:p>
        </p:txBody>
      </p:sp>
      <p:pic>
        <p:nvPicPr>
          <p:cNvPr id="8" name="Picture 7" descr="A graph of blue and black squares&#10;&#10;Description automatically generated with medium confidence">
            <a:extLst>
              <a:ext uri="{FF2B5EF4-FFF2-40B4-BE49-F238E27FC236}">
                <a16:creationId xmlns:a16="http://schemas.microsoft.com/office/drawing/2014/main" id="{2F6E6254-0489-02AC-9D32-9A2D233C0DA7}"/>
              </a:ext>
            </a:extLst>
          </p:cNvPr>
          <p:cNvPicPr>
            <a:picLocks noChangeAspect="1"/>
          </p:cNvPicPr>
          <p:nvPr/>
        </p:nvPicPr>
        <p:blipFill>
          <a:blip r:embed="rId2"/>
          <a:stretch>
            <a:fillRect/>
          </a:stretch>
        </p:blipFill>
        <p:spPr>
          <a:xfrm>
            <a:off x="4331253" y="1637338"/>
            <a:ext cx="3357744" cy="3493830"/>
          </a:xfrm>
          <a:prstGeom prst="rect">
            <a:avLst/>
          </a:prstGeom>
        </p:spPr>
      </p:pic>
      <p:pic>
        <p:nvPicPr>
          <p:cNvPr id="10" name="Picture 9" descr="A graph of blue and black boxes&#10;&#10;Description automatically generated with medium confidence">
            <a:extLst>
              <a:ext uri="{FF2B5EF4-FFF2-40B4-BE49-F238E27FC236}">
                <a16:creationId xmlns:a16="http://schemas.microsoft.com/office/drawing/2014/main" id="{168ECDCF-7CE7-1B63-4534-EDB940202FC8}"/>
              </a:ext>
            </a:extLst>
          </p:cNvPr>
          <p:cNvPicPr>
            <a:picLocks noChangeAspect="1"/>
          </p:cNvPicPr>
          <p:nvPr/>
        </p:nvPicPr>
        <p:blipFill>
          <a:blip r:embed="rId3"/>
          <a:stretch>
            <a:fillRect/>
          </a:stretch>
        </p:blipFill>
        <p:spPr>
          <a:xfrm>
            <a:off x="8175773" y="1637339"/>
            <a:ext cx="3357744" cy="3493829"/>
          </a:xfrm>
          <a:prstGeom prst="rect">
            <a:avLst/>
          </a:prstGeom>
        </p:spPr>
      </p:pic>
      <p:pic>
        <p:nvPicPr>
          <p:cNvPr id="12" name="Picture 11" descr="A diagram of a house&#10;&#10;Description automatically generated with medium confidence">
            <a:extLst>
              <a:ext uri="{FF2B5EF4-FFF2-40B4-BE49-F238E27FC236}">
                <a16:creationId xmlns:a16="http://schemas.microsoft.com/office/drawing/2014/main" id="{B7245FF4-31D0-CB73-2F75-1DEAB0567983}"/>
              </a:ext>
            </a:extLst>
          </p:cNvPr>
          <p:cNvPicPr>
            <a:picLocks noChangeAspect="1"/>
          </p:cNvPicPr>
          <p:nvPr/>
        </p:nvPicPr>
        <p:blipFill>
          <a:blip r:embed="rId4"/>
          <a:stretch>
            <a:fillRect/>
          </a:stretch>
        </p:blipFill>
        <p:spPr>
          <a:xfrm>
            <a:off x="554972" y="1637339"/>
            <a:ext cx="3357744" cy="3493830"/>
          </a:xfrm>
          <a:prstGeom prst="rect">
            <a:avLst/>
          </a:prstGeom>
        </p:spPr>
      </p:pic>
    </p:spTree>
    <p:extLst>
      <p:ext uri="{BB962C8B-B14F-4D97-AF65-F5344CB8AC3E}">
        <p14:creationId xmlns:p14="http://schemas.microsoft.com/office/powerpoint/2010/main" val="413624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BIVARIATE ANALYSIS - INSIGHTS</a:t>
            </a:r>
            <a:endParaRPr lang="en-US" dirty="0"/>
          </a:p>
        </p:txBody>
      </p:sp>
      <p:sp>
        <p:nvSpPr>
          <p:cNvPr id="45" name="TextBox 44">
            <a:extLst>
              <a:ext uri="{FF2B5EF4-FFF2-40B4-BE49-F238E27FC236}">
                <a16:creationId xmlns:a16="http://schemas.microsoft.com/office/drawing/2014/main" id="{33486BD5-FFFD-793B-1791-81C4BEC1F7F8}"/>
              </a:ext>
            </a:extLst>
          </p:cNvPr>
          <p:cNvSpPr txBox="1"/>
          <p:nvPr/>
        </p:nvSpPr>
        <p:spPr>
          <a:xfrm>
            <a:off x="3760314" y="1094309"/>
            <a:ext cx="4434780" cy="400110"/>
          </a:xfrm>
          <a:prstGeom prst="rect">
            <a:avLst/>
          </a:prstGeom>
          <a:noFill/>
        </p:spPr>
        <p:txBody>
          <a:bodyPr wrap="square" rtlCol="0">
            <a:spAutoFit/>
          </a:bodyPr>
          <a:lstStyle/>
          <a:p>
            <a:r>
              <a:rPr lang="en-US" sz="2000" b="1" dirty="0"/>
              <a:t>NUMERICAL VS CATEGORICAL</a:t>
            </a:r>
            <a:endParaRPr lang="en-IN" sz="2000" b="1" dirty="0"/>
          </a:p>
        </p:txBody>
      </p:sp>
      <p:sp>
        <p:nvSpPr>
          <p:cNvPr id="18" name="Text Placeholder 1">
            <a:extLst>
              <a:ext uri="{FF2B5EF4-FFF2-40B4-BE49-F238E27FC236}">
                <a16:creationId xmlns:a16="http://schemas.microsoft.com/office/drawing/2014/main" id="{D840233D-3A1C-D6A4-4368-99A61788C012}"/>
              </a:ext>
            </a:extLst>
          </p:cNvPr>
          <p:cNvSpPr txBox="1">
            <a:spLocks/>
          </p:cNvSpPr>
          <p:nvPr/>
        </p:nvSpPr>
        <p:spPr>
          <a:xfrm>
            <a:off x="382440" y="5155424"/>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people with status as charged off have slightly higher revolving utilization rate</a:t>
            </a:r>
          </a:p>
        </p:txBody>
      </p:sp>
      <p:sp>
        <p:nvSpPr>
          <p:cNvPr id="2" name="Text Placeholder 1">
            <a:extLst>
              <a:ext uri="{FF2B5EF4-FFF2-40B4-BE49-F238E27FC236}">
                <a16:creationId xmlns:a16="http://schemas.microsoft.com/office/drawing/2014/main" id="{B229177A-8BC1-9749-0B23-505A42D4C64A}"/>
              </a:ext>
            </a:extLst>
          </p:cNvPr>
          <p:cNvSpPr txBox="1">
            <a:spLocks/>
          </p:cNvSpPr>
          <p:nvPr/>
        </p:nvSpPr>
        <p:spPr>
          <a:xfrm>
            <a:off x="4270077" y="5165274"/>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DEFAULTERS HAVE TAKEN LOANS WITH HIGHER INTEREST RATES. Higher than 50 percentile of fully paid people</a:t>
            </a:r>
          </a:p>
        </p:txBody>
      </p:sp>
      <p:pic>
        <p:nvPicPr>
          <p:cNvPr id="8" name="Picture 7" descr="A chart with blue squares and black lines&#10;&#10;Description automatically generated">
            <a:extLst>
              <a:ext uri="{FF2B5EF4-FFF2-40B4-BE49-F238E27FC236}">
                <a16:creationId xmlns:a16="http://schemas.microsoft.com/office/drawing/2014/main" id="{5244F11A-D4AF-BAC4-DE99-230CB8AF2240}"/>
              </a:ext>
            </a:extLst>
          </p:cNvPr>
          <p:cNvPicPr>
            <a:picLocks noChangeAspect="1"/>
          </p:cNvPicPr>
          <p:nvPr/>
        </p:nvPicPr>
        <p:blipFill>
          <a:blip r:embed="rId2"/>
          <a:stretch>
            <a:fillRect/>
          </a:stretch>
        </p:blipFill>
        <p:spPr>
          <a:xfrm>
            <a:off x="382441" y="1760936"/>
            <a:ext cx="3357743" cy="3404337"/>
          </a:xfrm>
          <a:prstGeom prst="rect">
            <a:avLst/>
          </a:prstGeom>
        </p:spPr>
      </p:pic>
      <p:pic>
        <p:nvPicPr>
          <p:cNvPr id="10" name="Picture 9" descr="A graph of a bar chart&#10;&#10;Description automatically generated with medium confidence">
            <a:extLst>
              <a:ext uri="{FF2B5EF4-FFF2-40B4-BE49-F238E27FC236}">
                <a16:creationId xmlns:a16="http://schemas.microsoft.com/office/drawing/2014/main" id="{E4269563-8D61-903A-9F59-13C3EC9D8B37}"/>
              </a:ext>
            </a:extLst>
          </p:cNvPr>
          <p:cNvPicPr>
            <a:picLocks noChangeAspect="1"/>
          </p:cNvPicPr>
          <p:nvPr/>
        </p:nvPicPr>
        <p:blipFill>
          <a:blip r:embed="rId3"/>
          <a:stretch>
            <a:fillRect/>
          </a:stretch>
        </p:blipFill>
        <p:spPr>
          <a:xfrm>
            <a:off x="4270077" y="1760936"/>
            <a:ext cx="3357743" cy="3404338"/>
          </a:xfrm>
          <a:prstGeom prst="rect">
            <a:avLst/>
          </a:prstGeom>
        </p:spPr>
      </p:pic>
      <p:sp>
        <p:nvSpPr>
          <p:cNvPr id="11" name="Text Placeholder 1">
            <a:extLst>
              <a:ext uri="{FF2B5EF4-FFF2-40B4-BE49-F238E27FC236}">
                <a16:creationId xmlns:a16="http://schemas.microsoft.com/office/drawing/2014/main" id="{053E2787-52AA-2C8C-5856-FA2B82123318}"/>
              </a:ext>
            </a:extLst>
          </p:cNvPr>
          <p:cNvSpPr txBox="1">
            <a:spLocks/>
          </p:cNvSpPr>
          <p:nvPr/>
        </p:nvSpPr>
        <p:spPr>
          <a:xfrm>
            <a:off x="8195094" y="5166225"/>
            <a:ext cx="3357744" cy="1518106"/>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educational loan is issued only between 2009 and 2010</a:t>
            </a:r>
          </a:p>
        </p:txBody>
      </p:sp>
      <p:pic>
        <p:nvPicPr>
          <p:cNvPr id="12" name="Picture 11" descr="A graph of blue rectangular objects&#10;&#10;Description automatically generated with medium confidence">
            <a:extLst>
              <a:ext uri="{FF2B5EF4-FFF2-40B4-BE49-F238E27FC236}">
                <a16:creationId xmlns:a16="http://schemas.microsoft.com/office/drawing/2014/main" id="{941F090D-029D-AB3B-294A-2CD68543AB5A}"/>
              </a:ext>
            </a:extLst>
          </p:cNvPr>
          <p:cNvPicPr>
            <a:picLocks noChangeAspect="1"/>
          </p:cNvPicPr>
          <p:nvPr/>
        </p:nvPicPr>
        <p:blipFill>
          <a:blip r:embed="rId4"/>
          <a:stretch>
            <a:fillRect/>
          </a:stretch>
        </p:blipFill>
        <p:spPr>
          <a:xfrm>
            <a:off x="8195094" y="1760935"/>
            <a:ext cx="3357744" cy="3405289"/>
          </a:xfrm>
          <a:prstGeom prst="rect">
            <a:avLst/>
          </a:prstGeom>
        </p:spPr>
      </p:pic>
    </p:spTree>
    <p:extLst>
      <p:ext uri="{BB962C8B-B14F-4D97-AF65-F5344CB8AC3E}">
        <p14:creationId xmlns:p14="http://schemas.microsoft.com/office/powerpoint/2010/main" val="365145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049329" y="535355"/>
            <a:ext cx="6561825" cy="1112290"/>
          </a:xfrm>
        </p:spPr>
        <p:txBody>
          <a:bodyPr/>
          <a:lstStyle/>
          <a:p>
            <a:r>
              <a:rPr lang="en-US" altLang="zh-CN" sz="3600" b="1" dirty="0">
                <a:solidFill>
                  <a:schemeClr val="accent6"/>
                </a:solidFill>
                <a:latin typeface="Arial Black" panose="020B0604020202020204" pitchFamily="34" charset="0"/>
                <a:cs typeface="Arial Black" panose="020B0604020202020204" pitchFamily="34" charset="0"/>
              </a:rPr>
              <a:t>MULTI-</a:t>
            </a:r>
            <a:r>
              <a:rPr lang="en-US" altLang="zh-CN" sz="3600" b="1" dirty="0" err="1">
                <a:solidFill>
                  <a:schemeClr val="accent6"/>
                </a:solidFill>
                <a:latin typeface="Arial Black" panose="020B0604020202020204" pitchFamily="34" charset="0"/>
                <a:cs typeface="Arial Black" panose="020B0604020202020204" pitchFamily="34" charset="0"/>
              </a:rPr>
              <a:t>VARIate</a:t>
            </a:r>
            <a:r>
              <a:rPr lang="en-US" altLang="zh-CN" sz="3600" b="1" dirty="0">
                <a:solidFill>
                  <a:schemeClr val="accent6"/>
                </a:solidFill>
                <a:latin typeface="Arial Black" panose="020B0604020202020204" pitchFamily="34" charset="0"/>
                <a:cs typeface="Arial Black" panose="020B0604020202020204" pitchFamily="34" charset="0"/>
              </a:rPr>
              <a:t> ANALYSIS -   APPROACH</a:t>
            </a:r>
            <a:br>
              <a:rPr lang="en-US" altLang="zh-CN" sz="3600" b="1" dirty="0">
                <a:solidFill>
                  <a:schemeClr val="accent6"/>
                </a:solidFill>
                <a:latin typeface="Arial Black" panose="020B0604020202020204" pitchFamily="34" charset="0"/>
                <a:cs typeface="Arial Black" panose="020B0604020202020204" pitchFamily="34" charset="0"/>
              </a:rPr>
            </a:br>
            <a:br>
              <a:rPr lang="en-US" altLang="zh-CN" sz="3600" b="1" dirty="0">
                <a:solidFill>
                  <a:schemeClr val="accent6"/>
                </a:solidFill>
                <a:latin typeface="Arial Black" panose="020B0604020202020204" pitchFamily="34" charset="0"/>
                <a:cs typeface="Arial Black" panose="020B0604020202020204" pitchFamily="34" charset="0"/>
              </a:rPr>
            </a:br>
            <a:endParaRPr lang="en-US" dirty="0"/>
          </a:p>
        </p:txBody>
      </p:sp>
      <p:sp>
        <p:nvSpPr>
          <p:cNvPr id="10" name="TextBox 9">
            <a:extLst>
              <a:ext uri="{FF2B5EF4-FFF2-40B4-BE49-F238E27FC236}">
                <a16:creationId xmlns:a16="http://schemas.microsoft.com/office/drawing/2014/main" id="{19C88A04-DB2C-7266-94E3-11BAD9F94E91}"/>
              </a:ext>
            </a:extLst>
          </p:cNvPr>
          <p:cNvSpPr txBox="1"/>
          <p:nvPr/>
        </p:nvSpPr>
        <p:spPr>
          <a:xfrm>
            <a:off x="4528868" y="2044460"/>
            <a:ext cx="7530860" cy="1938992"/>
          </a:xfrm>
          <a:prstGeom prst="rect">
            <a:avLst/>
          </a:prstGeom>
          <a:noFill/>
        </p:spPr>
        <p:txBody>
          <a:bodyPr wrap="square" rtlCol="0">
            <a:spAutoFit/>
          </a:bodyPr>
          <a:lstStyle/>
          <a:p>
            <a:endParaRPr lang="en-US" sz="2400" dirty="0"/>
          </a:p>
          <a:p>
            <a:pPr>
              <a:buFont typeface="Wingdings" panose="05000000000000000000" pitchFamily="2" charset="2"/>
              <a:buChar char="Ø"/>
            </a:pPr>
            <a:r>
              <a:rPr lang="en-IN" sz="2400" dirty="0"/>
              <a:t>Created a heatmap with correlation</a:t>
            </a:r>
          </a:p>
          <a:p>
            <a:endParaRPr lang="en-IN" sz="2400" dirty="0"/>
          </a:p>
          <a:p>
            <a:pPr>
              <a:buFont typeface="Wingdings" panose="05000000000000000000" pitchFamily="2" charset="2"/>
              <a:buChar char="Ø"/>
            </a:pPr>
            <a:r>
              <a:rPr lang="en-IN" sz="2400" dirty="0"/>
              <a:t>Created a new derived field defaulter with values 0 or 1 to include in the heat map.</a:t>
            </a:r>
          </a:p>
        </p:txBody>
      </p:sp>
    </p:spTree>
    <p:extLst>
      <p:ext uri="{BB962C8B-B14F-4D97-AF65-F5344CB8AC3E}">
        <p14:creationId xmlns:p14="http://schemas.microsoft.com/office/powerpoint/2010/main" val="422678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12785" y="254753"/>
            <a:ext cx="11766430"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MULTIVARIATE ANALYSIS - INSIGHTS</a:t>
            </a:r>
            <a:endParaRPr lang="en-US" dirty="0"/>
          </a:p>
        </p:txBody>
      </p:sp>
      <p:pic>
        <p:nvPicPr>
          <p:cNvPr id="6" name="Picture 5" descr="A green and black squares with white text&#10;&#10;Description automatically generated with medium confidence">
            <a:extLst>
              <a:ext uri="{FF2B5EF4-FFF2-40B4-BE49-F238E27FC236}">
                <a16:creationId xmlns:a16="http://schemas.microsoft.com/office/drawing/2014/main" id="{070D210A-F6E5-4678-EE7A-D35EA4EB441A}"/>
              </a:ext>
            </a:extLst>
          </p:cNvPr>
          <p:cNvPicPr>
            <a:picLocks noChangeAspect="1"/>
          </p:cNvPicPr>
          <p:nvPr/>
        </p:nvPicPr>
        <p:blipFill>
          <a:blip r:embed="rId2"/>
          <a:stretch>
            <a:fillRect/>
          </a:stretch>
        </p:blipFill>
        <p:spPr>
          <a:xfrm>
            <a:off x="500337" y="1224951"/>
            <a:ext cx="6599208" cy="5262113"/>
          </a:xfrm>
          <a:prstGeom prst="rect">
            <a:avLst/>
          </a:prstGeom>
        </p:spPr>
      </p:pic>
      <p:sp>
        <p:nvSpPr>
          <p:cNvPr id="7" name="TextBox 6">
            <a:extLst>
              <a:ext uri="{FF2B5EF4-FFF2-40B4-BE49-F238E27FC236}">
                <a16:creationId xmlns:a16="http://schemas.microsoft.com/office/drawing/2014/main" id="{A58E52F7-91B5-D543-A9C1-E40F9E9FCEF0}"/>
              </a:ext>
            </a:extLst>
          </p:cNvPr>
          <p:cNvSpPr txBox="1"/>
          <p:nvPr/>
        </p:nvSpPr>
        <p:spPr>
          <a:xfrm>
            <a:off x="7289321" y="1975449"/>
            <a:ext cx="4689893"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Annual increment and Defaulter are negatively correlated. This means if a person gets less annual increment he has a higher chance to default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IN" dirty="0" err="1"/>
              <a:t>Last_credit_pull</a:t>
            </a:r>
            <a:r>
              <a:rPr lang="en-IN" dirty="0"/>
              <a:t> and defaulter are negatively correlated. This means there is a high chance of a person being a defaulter if you haven’t pulled his latest credit details.</a:t>
            </a:r>
          </a:p>
          <a:p>
            <a:endParaRPr lang="en-IN" dirty="0"/>
          </a:p>
        </p:txBody>
      </p:sp>
    </p:spTree>
    <p:extLst>
      <p:ext uri="{BB962C8B-B14F-4D97-AF65-F5344CB8AC3E}">
        <p14:creationId xmlns:p14="http://schemas.microsoft.com/office/powerpoint/2010/main" val="16834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58594" y="356789"/>
            <a:ext cx="5685670" cy="768096"/>
          </a:xfrm>
        </p:spPr>
        <p:txBody>
          <a:bodyPr/>
          <a:lstStyle/>
          <a:p>
            <a:r>
              <a:rPr lang="en-US" dirty="0"/>
              <a:t>FINAL INSIGHTS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62111" y="1362570"/>
            <a:ext cx="5879592" cy="4175588"/>
          </a:xfrm>
        </p:spPr>
        <p:txBody>
          <a:bodyPr/>
          <a:lstStyle/>
          <a:p>
            <a:pPr marL="342900" indent="-342900">
              <a:buFont typeface="Wingdings" panose="05000000000000000000" pitchFamily="2" charset="2"/>
              <a:buChar char="Ø"/>
            </a:pPr>
            <a:r>
              <a:rPr lang="en-US" sz="1600" b="0" dirty="0"/>
              <a:t>Defaulters have taken loans with higher interest rates. Higher than 50 percentile of fully paid people. People who are willing to take loan even with highe</a:t>
            </a:r>
            <a:r>
              <a:rPr lang="en-US" sz="1600" dirty="0"/>
              <a:t>r interest rate might become a defaulter.</a:t>
            </a:r>
          </a:p>
          <a:p>
            <a:pPr marL="285750" indent="-28575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b="0" dirty="0"/>
              <a:t>Number of people who defaulted are 18% of number </a:t>
            </a:r>
            <a:r>
              <a:rPr lang="en-US" sz="1600" b="0"/>
              <a:t>of people who fully paid.</a:t>
            </a:r>
            <a:endParaRPr lang="en-US" sz="1600" b="0" dirty="0"/>
          </a:p>
          <a:p>
            <a:endParaRPr lang="en-US" sz="1600" b="0" dirty="0"/>
          </a:p>
          <a:p>
            <a:pPr marL="285750" indent="-285750">
              <a:buFont typeface="Wingdings" panose="05000000000000000000" pitchFamily="2" charset="2"/>
              <a:buChar char="Ø"/>
            </a:pPr>
            <a:r>
              <a:rPr lang="en-US" sz="1600" dirty="0"/>
              <a:t>Annual increment and Defaulter are negatively correlated. This means if a person gets less annual increment he has a higher chance to default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IN" sz="1600" dirty="0" err="1"/>
              <a:t>Last_credit_pull</a:t>
            </a:r>
            <a:r>
              <a:rPr lang="en-IN" sz="1600" dirty="0"/>
              <a:t> and defaulter are negatively correlated. This means there is a high chance of a person being a defaulter if you haven’t pulled his latest credit details.</a:t>
            </a:r>
          </a:p>
          <a:p>
            <a:pPr marL="342900" indent="-342900">
              <a:buFont typeface="Arial" panose="020B0604020202020204" pitchFamily="34" charset="0"/>
              <a:buAutoNum type="arabicPeriod"/>
            </a:pPr>
            <a:endParaRPr lang="en-US" sz="1600" b="0" dirty="0"/>
          </a:p>
          <a:p>
            <a:pPr marL="342900" indent="-342900">
              <a:buAutoNum type="arabicPeriod"/>
            </a:pPr>
            <a:endParaRPr lang="en-US" sz="1600" dirty="0"/>
          </a:p>
          <a:p>
            <a:pPr marL="342900" indent="-342900">
              <a:buAutoNum type="arabicPeriod"/>
            </a:pPr>
            <a:endParaRPr lang="en-US" sz="1600" b="0" dirty="0"/>
          </a:p>
          <a:p>
            <a:endParaRPr lang="en-US" dirty="0"/>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Indraja Punna</a:t>
            </a:r>
          </a:p>
          <a:p>
            <a:r>
              <a:rPr lang="en-US" dirty="0"/>
              <a:t>Indraja.punna@gmail.com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35050" y="197104"/>
            <a:ext cx="747185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Problem statement</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1071228"/>
            <a:ext cx="7956660" cy="5589668"/>
          </a:xfrm>
        </p:spPr>
        <p:txBody>
          <a:bodyPr/>
          <a:lstStyle/>
          <a:p>
            <a:pPr algn="l"/>
            <a:r>
              <a:rPr lang="en-US" sz="2000" b="0" i="0" dirty="0">
                <a:solidFill>
                  <a:srgbClr val="374151"/>
                </a:solidFill>
                <a:effectLst/>
                <a:latin typeface="Söhne"/>
              </a:rPr>
              <a:t>The consumer finance company faces a critical decision-making challenge in approving loans, balancing the risk of business loss if a creditworthy applicant is denied and the financial loss if a likely defaulter is approved.</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The objective is to analyze past loan applicant data to identify patterns that signal potential defaults, enabling the company to make informed decisions such as denying loans, reducing loan amounts, or adjusting interest rates for risky applicants.</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The company aims to optimize its loan approval process by leveraging historical data to minimize both business loss and financial risk associated with loan approvals.</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7" y="422177"/>
            <a:ext cx="7110581" cy="768096"/>
          </a:xfrm>
        </p:spPr>
        <p:txBody>
          <a:bodyPr/>
          <a:lstStyle/>
          <a:p>
            <a:r>
              <a:rPr lang="en-US" dirty="0"/>
              <a:t>APPROACH</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492370"/>
            <a:ext cx="7610914" cy="4830792"/>
          </a:xfrm>
        </p:spPr>
        <p:txBody>
          <a:bodyPr/>
          <a:lstStyle/>
          <a:p>
            <a:endParaRPr lang="en-US" sz="2400" dirty="0"/>
          </a:p>
          <a:p>
            <a:pPr marL="342900" indent="-342900">
              <a:buAutoNum type="arabicPeriod"/>
            </a:pPr>
            <a:r>
              <a:rPr lang="en-US" sz="2400" dirty="0"/>
              <a:t>Data Cleaning</a:t>
            </a:r>
          </a:p>
          <a:p>
            <a:pPr marL="342900" indent="-342900">
              <a:buAutoNum type="arabicPeriod"/>
            </a:pPr>
            <a:r>
              <a:rPr lang="en-US" sz="2400" dirty="0"/>
              <a:t>Data Analysis</a:t>
            </a:r>
          </a:p>
          <a:p>
            <a:r>
              <a:rPr lang="en-US" sz="2400" dirty="0"/>
              <a:t>	a. Univariate Analysis</a:t>
            </a:r>
          </a:p>
          <a:p>
            <a:r>
              <a:rPr lang="en-US" sz="2400" dirty="0"/>
              <a:t>	b. Bi-variate Analysis</a:t>
            </a:r>
          </a:p>
          <a:p>
            <a:r>
              <a:rPr lang="en-US" sz="2400" dirty="0"/>
              <a:t>	c. Multi-variate Analysis</a:t>
            </a:r>
          </a:p>
          <a:p>
            <a:r>
              <a:rPr lang="en-US" sz="2400" dirty="0"/>
              <a:t>3. Data Insights</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13232" y="316992"/>
            <a:ext cx="10671048" cy="768096"/>
          </a:xfrm>
        </p:spPr>
        <p:txBody>
          <a:bodyPr/>
          <a:lstStyle/>
          <a:p>
            <a:r>
              <a:rPr lang="en-US" dirty="0"/>
              <a:t>DATA CLEANING</a:t>
            </a: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2434542" y="1892808"/>
            <a:ext cx="3328416" cy="4114800"/>
          </a:xfrm>
        </p:spPr>
        <p:txBody>
          <a:bodyPr/>
          <a:lstStyle/>
          <a:p>
            <a:r>
              <a:rPr lang="en-US" dirty="0"/>
              <a:t>CLEAN COLUMNS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7280862" y="1485929"/>
            <a:ext cx="932688" cy="92395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689050" y="3023617"/>
            <a:ext cx="2770632" cy="2907792"/>
          </a:xfrm>
        </p:spPr>
        <p:txBody>
          <a:bodyPr/>
          <a:lstStyle/>
          <a:p>
            <a:pPr>
              <a:buFont typeface="Wingdings" panose="05000000000000000000" pitchFamily="2" charset="2"/>
              <a:buChar char="q"/>
            </a:pPr>
            <a:r>
              <a:rPr lang="en-US" dirty="0"/>
              <a:t>Create a list of unneeded columns and drop them</a:t>
            </a:r>
          </a:p>
          <a:p>
            <a:pPr>
              <a:buFont typeface="Wingdings" panose="05000000000000000000" pitchFamily="2" charset="2"/>
              <a:buChar char="q"/>
            </a:pPr>
            <a:r>
              <a:rPr lang="en-US" dirty="0"/>
              <a:t>Drop all the columns where mean percentage of null values is greater than 30. </a:t>
            </a:r>
          </a:p>
          <a:p>
            <a:pPr>
              <a:buFont typeface="Wingdings" panose="05000000000000000000" pitchFamily="2" charset="2"/>
              <a:buChar char="q"/>
            </a:pPr>
            <a:r>
              <a:rPr lang="en-US" dirty="0"/>
              <a:t>Drop all the columns where there is only a single unique value</a:t>
            </a:r>
          </a:p>
          <a:p>
            <a:pPr>
              <a:buFont typeface="Wingdings" panose="05000000000000000000" pitchFamily="2" charset="2"/>
              <a:buChar char="q"/>
            </a:pPr>
            <a:r>
              <a:rPr lang="en-US" dirty="0"/>
              <a:t>Convert date fields and numeric fields into correct formats</a:t>
            </a:r>
          </a:p>
          <a:p>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6082998" y="1923702"/>
            <a:ext cx="3328416" cy="4083906"/>
          </a:xfrm>
        </p:spPr>
        <p:txBody>
          <a:bodyPr/>
          <a:lstStyle/>
          <a:p>
            <a:r>
              <a:rPr lang="en-US" dirty="0"/>
              <a:t>CLEAN ROWS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3608022" y="1448233"/>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6361890" y="3130709"/>
            <a:ext cx="2770632" cy="2800700"/>
          </a:xfrm>
        </p:spPr>
        <p:txBody>
          <a:bodyPr/>
          <a:lstStyle/>
          <a:p>
            <a:pPr>
              <a:buFont typeface="Wingdings" panose="05000000000000000000" pitchFamily="2" charset="2"/>
              <a:buChar char="q"/>
            </a:pPr>
            <a:r>
              <a:rPr lang="en-US" dirty="0"/>
              <a:t>Impute rows for numerical and categorical columns.</a:t>
            </a:r>
          </a:p>
          <a:p>
            <a:pPr>
              <a:buFont typeface="Wingdings" panose="05000000000000000000" pitchFamily="2" charset="2"/>
              <a:buChar char="q"/>
            </a:pPr>
            <a:r>
              <a:rPr lang="en-US" dirty="0"/>
              <a:t>For numerical columns rows are imputed with median</a:t>
            </a:r>
          </a:p>
          <a:p>
            <a:pPr>
              <a:buFont typeface="Wingdings" panose="05000000000000000000" pitchFamily="2" charset="2"/>
              <a:buChar char="q"/>
            </a:pPr>
            <a:r>
              <a:rPr lang="en-US" dirty="0"/>
              <a:t>For categorical columns rows are imputed with mode.</a:t>
            </a:r>
          </a:p>
          <a:p>
            <a:pPr>
              <a:buFont typeface="Wingdings" panose="05000000000000000000" pitchFamily="2" charset="2"/>
              <a:buChar char="q"/>
            </a:pPr>
            <a:r>
              <a:rPr lang="en-US" dirty="0"/>
              <a:t>Removed rows with categories like Other which do not make much sense</a:t>
            </a:r>
          </a:p>
        </p:txBody>
      </p:sp>
    </p:spTree>
    <p:extLst>
      <p:ext uri="{BB962C8B-B14F-4D97-AF65-F5344CB8AC3E}">
        <p14:creationId xmlns:p14="http://schemas.microsoft.com/office/powerpoint/2010/main" val="358078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049329" y="535355"/>
            <a:ext cx="6561825" cy="1112290"/>
          </a:xfrm>
        </p:spPr>
        <p:txBody>
          <a:bodyPr/>
          <a:lstStyle/>
          <a:p>
            <a:r>
              <a:rPr lang="en-US" altLang="zh-CN" sz="3600" b="1" dirty="0">
                <a:solidFill>
                  <a:schemeClr val="accent6"/>
                </a:solidFill>
                <a:latin typeface="Arial Black" panose="020B0604020202020204" pitchFamily="34" charset="0"/>
                <a:cs typeface="Arial Black" panose="020B0604020202020204" pitchFamily="34" charset="0"/>
              </a:rPr>
              <a:t>UNIVARIATE ANALYSIS -   APPROACH</a:t>
            </a:r>
            <a:br>
              <a:rPr lang="en-US" altLang="zh-CN" sz="3600" b="1" dirty="0">
                <a:solidFill>
                  <a:schemeClr val="accent6"/>
                </a:solidFill>
                <a:latin typeface="Arial Black" panose="020B0604020202020204" pitchFamily="34" charset="0"/>
                <a:cs typeface="Arial Black" panose="020B0604020202020204" pitchFamily="34" charset="0"/>
              </a:rPr>
            </a:br>
            <a:br>
              <a:rPr lang="en-US" altLang="zh-CN" sz="3600" b="1" dirty="0">
                <a:solidFill>
                  <a:schemeClr val="accent6"/>
                </a:solidFill>
                <a:latin typeface="Arial Black" panose="020B0604020202020204" pitchFamily="34" charset="0"/>
                <a:cs typeface="Arial Black" panose="020B0604020202020204" pitchFamily="34" charset="0"/>
              </a:rPr>
            </a:br>
            <a:endParaRPr lang="en-US" dirty="0"/>
          </a:p>
        </p:txBody>
      </p:sp>
      <p:sp>
        <p:nvSpPr>
          <p:cNvPr id="10" name="TextBox 9">
            <a:extLst>
              <a:ext uri="{FF2B5EF4-FFF2-40B4-BE49-F238E27FC236}">
                <a16:creationId xmlns:a16="http://schemas.microsoft.com/office/drawing/2014/main" id="{19C88A04-DB2C-7266-94E3-11BAD9F94E91}"/>
              </a:ext>
            </a:extLst>
          </p:cNvPr>
          <p:cNvSpPr txBox="1"/>
          <p:nvPr/>
        </p:nvSpPr>
        <p:spPr>
          <a:xfrm>
            <a:off x="4528868" y="2044460"/>
            <a:ext cx="7142671" cy="4154984"/>
          </a:xfrm>
          <a:prstGeom prst="rect">
            <a:avLst/>
          </a:prstGeom>
          <a:noFill/>
        </p:spPr>
        <p:txBody>
          <a:bodyPr wrap="square" rtlCol="0">
            <a:spAutoFit/>
          </a:bodyPr>
          <a:lstStyle/>
          <a:p>
            <a:pPr>
              <a:buFont typeface="Wingdings" panose="05000000000000000000" pitchFamily="2" charset="2"/>
              <a:buChar char="Ø"/>
            </a:pPr>
            <a:r>
              <a:rPr lang="en-US" sz="2400" dirty="0"/>
              <a:t>We will be analyzing only the data with the status of loan as fully paid and charged off to find the insights.</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Categorized each column into either numerical or categorical.</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Created a histogram for each column in numerical columns list to derive business insights from it.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Created a count plot for each column in categorical columns list to derive business insights from it.</a:t>
            </a:r>
            <a:endParaRPr lang="en-IN" sz="2400" dirty="0"/>
          </a:p>
        </p:txBody>
      </p:sp>
    </p:spTree>
    <p:extLst>
      <p:ext uri="{BB962C8B-B14F-4D97-AF65-F5344CB8AC3E}">
        <p14:creationId xmlns:p14="http://schemas.microsoft.com/office/powerpoint/2010/main" val="248110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UNIVARIATE ANALYSIS - INSIGHTS</a:t>
            </a:r>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242212" y="5710684"/>
            <a:ext cx="4013758" cy="1052423"/>
          </a:xfrm>
        </p:spPr>
        <p:txBody>
          <a:bodyPr/>
          <a:lstStyle/>
          <a:p>
            <a:pPr>
              <a:lnSpc>
                <a:spcPct val="150000"/>
              </a:lnSpc>
            </a:pPr>
            <a:r>
              <a:rPr lang="en-US" sz="1200" b="0" dirty="0"/>
              <a:t>Majority of people who have taken loan had an annual increment between 0 to 1 lakh</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6021142" y="5668160"/>
            <a:ext cx="4136756" cy="1052424"/>
          </a:xfrm>
        </p:spPr>
        <p:txBody>
          <a:bodyPr/>
          <a:lstStyle/>
          <a:p>
            <a:pPr>
              <a:lnSpc>
                <a:spcPct val="150000"/>
              </a:lnSpc>
            </a:pPr>
            <a:r>
              <a:rPr lang="en-US" sz="1200" b="0" dirty="0"/>
              <a:t>HIGHEST NUMBER of people who TOOK THE loan ARE FROM THE state of CA</a:t>
            </a:r>
          </a:p>
        </p:txBody>
      </p:sp>
      <p:pic>
        <p:nvPicPr>
          <p:cNvPr id="13" name="Picture Placeholder 12" descr="A graph with a blue line&#10;&#10;Description automatically generated">
            <a:extLst>
              <a:ext uri="{FF2B5EF4-FFF2-40B4-BE49-F238E27FC236}">
                <a16:creationId xmlns:a16="http://schemas.microsoft.com/office/drawing/2014/main" id="{911DBA11-2DE4-0D2B-9312-440EE94E5754}"/>
              </a:ext>
            </a:extLst>
          </p:cNvPr>
          <p:cNvPicPr>
            <a:picLocks noGrp="1" noChangeAspect="1"/>
          </p:cNvPicPr>
          <p:nvPr>
            <p:ph type="pic" sz="quarter" idx="13"/>
          </p:nvPr>
        </p:nvPicPr>
        <p:blipFill>
          <a:blip r:embed="rId2"/>
          <a:srcRect l="13009" r="13009"/>
          <a:stretch>
            <a:fillRect/>
          </a:stretch>
        </p:blipFill>
        <p:spPr>
          <a:xfrm>
            <a:off x="1242211" y="1957246"/>
            <a:ext cx="4011276" cy="3753438"/>
          </a:xfrm>
        </p:spPr>
      </p:pic>
      <p:pic>
        <p:nvPicPr>
          <p:cNvPr id="28" name="Picture Placeholder 27" descr="A graph of a graph&#10;&#10;Description automatically generated">
            <a:extLst>
              <a:ext uri="{FF2B5EF4-FFF2-40B4-BE49-F238E27FC236}">
                <a16:creationId xmlns:a16="http://schemas.microsoft.com/office/drawing/2014/main" id="{D97F5554-9F5E-F27A-7E63-7C64737AB0CA}"/>
              </a:ext>
            </a:extLst>
          </p:cNvPr>
          <p:cNvPicPr>
            <a:picLocks noGrp="1" noChangeAspect="1"/>
          </p:cNvPicPr>
          <p:nvPr>
            <p:ph type="pic" sz="quarter" idx="17"/>
          </p:nvPr>
        </p:nvPicPr>
        <p:blipFill>
          <a:blip r:embed="rId3"/>
          <a:srcRect l="8451" r="8451"/>
          <a:stretch>
            <a:fillRect/>
          </a:stretch>
        </p:blipFill>
        <p:spPr>
          <a:xfrm>
            <a:off x="6021238" y="1957247"/>
            <a:ext cx="4138597" cy="3710913"/>
          </a:xfrm>
        </p:spPr>
      </p:pic>
      <p:sp>
        <p:nvSpPr>
          <p:cNvPr id="45" name="TextBox 44">
            <a:extLst>
              <a:ext uri="{FF2B5EF4-FFF2-40B4-BE49-F238E27FC236}">
                <a16:creationId xmlns:a16="http://schemas.microsoft.com/office/drawing/2014/main" id="{33486BD5-FFFD-793B-1791-81C4BEC1F7F8}"/>
              </a:ext>
            </a:extLst>
          </p:cNvPr>
          <p:cNvSpPr txBox="1"/>
          <p:nvPr/>
        </p:nvSpPr>
        <p:spPr>
          <a:xfrm>
            <a:off x="4166558" y="1094309"/>
            <a:ext cx="3269412" cy="400110"/>
          </a:xfrm>
          <a:prstGeom prst="rect">
            <a:avLst/>
          </a:prstGeom>
          <a:noFill/>
        </p:spPr>
        <p:txBody>
          <a:bodyPr wrap="square" rtlCol="0">
            <a:spAutoFit/>
          </a:bodyPr>
          <a:lstStyle/>
          <a:p>
            <a:r>
              <a:rPr lang="en-US" sz="2000" b="1" dirty="0"/>
              <a:t>NUMERICAL COLUMNS</a:t>
            </a:r>
            <a:endParaRPr lang="en-IN" sz="2000" b="1" dirty="0"/>
          </a:p>
        </p:txBody>
      </p:sp>
    </p:spTree>
    <p:extLst>
      <p:ext uri="{BB962C8B-B14F-4D97-AF65-F5344CB8AC3E}">
        <p14:creationId xmlns:p14="http://schemas.microsoft.com/office/powerpoint/2010/main" val="288048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UNIVARIATE ANALYSIS - INSIGHTS</a:t>
            </a:r>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379567" y="5167335"/>
            <a:ext cx="3357744" cy="1553249"/>
          </a:xfrm>
        </p:spPr>
        <p:txBody>
          <a:bodyPr/>
          <a:lstStyle/>
          <a:p>
            <a:pPr>
              <a:lnSpc>
                <a:spcPct val="150000"/>
              </a:lnSpc>
            </a:pPr>
            <a:r>
              <a:rPr lang="en-US" sz="1200" b="0" dirty="0"/>
              <a:t>NUMBER OF PEOPLE WHO TOOK LOAN FOR 36 MONTHS TERM ARE MORE THAN DOUBLE THAT OF THOSE WHO TOOK FOR 60 MONTHS TERM</a:t>
            </a:r>
          </a:p>
        </p:txBody>
      </p:sp>
      <p:sp>
        <p:nvSpPr>
          <p:cNvPr id="45" name="TextBox 44">
            <a:extLst>
              <a:ext uri="{FF2B5EF4-FFF2-40B4-BE49-F238E27FC236}">
                <a16:creationId xmlns:a16="http://schemas.microsoft.com/office/drawing/2014/main" id="{33486BD5-FFFD-793B-1791-81C4BEC1F7F8}"/>
              </a:ext>
            </a:extLst>
          </p:cNvPr>
          <p:cNvSpPr txBox="1"/>
          <p:nvPr/>
        </p:nvSpPr>
        <p:spPr>
          <a:xfrm>
            <a:off x="4166558" y="1094309"/>
            <a:ext cx="3433314" cy="400110"/>
          </a:xfrm>
          <a:prstGeom prst="rect">
            <a:avLst/>
          </a:prstGeom>
          <a:noFill/>
        </p:spPr>
        <p:txBody>
          <a:bodyPr wrap="square" rtlCol="0">
            <a:spAutoFit/>
          </a:bodyPr>
          <a:lstStyle/>
          <a:p>
            <a:r>
              <a:rPr lang="en-US" sz="2000" b="1" dirty="0"/>
              <a:t>CATEGORICAL COLUMNS</a:t>
            </a:r>
            <a:endParaRPr lang="en-IN" sz="2000" b="1" dirty="0"/>
          </a:p>
        </p:txBody>
      </p:sp>
      <p:sp>
        <p:nvSpPr>
          <p:cNvPr id="3" name="Text Placeholder 1">
            <a:extLst>
              <a:ext uri="{FF2B5EF4-FFF2-40B4-BE49-F238E27FC236}">
                <a16:creationId xmlns:a16="http://schemas.microsoft.com/office/drawing/2014/main" id="{F3F6FD15-59A4-BD2A-9882-079D1A248471}"/>
              </a:ext>
            </a:extLst>
          </p:cNvPr>
          <p:cNvSpPr txBox="1">
            <a:spLocks/>
          </p:cNvSpPr>
          <p:nvPr/>
        </p:nvSpPr>
        <p:spPr>
          <a:xfrm>
            <a:off x="4405227" y="5150499"/>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 Majority of people who TOOK loan HAVE employment DURATION OF MORE THAN 10 YEARS.</a:t>
            </a:r>
          </a:p>
        </p:txBody>
      </p:sp>
      <p:sp>
        <p:nvSpPr>
          <p:cNvPr id="7" name="Text Placeholder 1">
            <a:extLst>
              <a:ext uri="{FF2B5EF4-FFF2-40B4-BE49-F238E27FC236}">
                <a16:creationId xmlns:a16="http://schemas.microsoft.com/office/drawing/2014/main" id="{6A281678-D00B-1823-6DB9-C1EE38EBE201}"/>
              </a:ext>
            </a:extLst>
          </p:cNvPr>
          <p:cNvSpPr txBox="1">
            <a:spLocks/>
          </p:cNvSpPr>
          <p:nvPr/>
        </p:nvSpPr>
        <p:spPr>
          <a:xfrm>
            <a:off x="8370499" y="5150499"/>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People who already own a home took the least number of loans</a:t>
            </a:r>
          </a:p>
        </p:txBody>
      </p:sp>
      <p:pic>
        <p:nvPicPr>
          <p:cNvPr id="15" name="Picture Placeholder 14" descr="A graph of a graph with numbers and a bar&#10;&#10;Description automatically generated with medium confidence">
            <a:extLst>
              <a:ext uri="{FF2B5EF4-FFF2-40B4-BE49-F238E27FC236}">
                <a16:creationId xmlns:a16="http://schemas.microsoft.com/office/drawing/2014/main" id="{E0D7382D-9E17-D05F-EE3C-2662B9DD1ED7}"/>
              </a:ext>
            </a:extLst>
          </p:cNvPr>
          <p:cNvPicPr>
            <a:picLocks noGrp="1" noChangeAspect="1"/>
          </p:cNvPicPr>
          <p:nvPr>
            <p:ph type="pic" sz="quarter" idx="13"/>
          </p:nvPr>
        </p:nvPicPr>
        <p:blipFill>
          <a:blip r:embed="rId2"/>
          <a:srcRect l="4403" r="4403"/>
          <a:stretch>
            <a:fillRect/>
          </a:stretch>
        </p:blipFill>
        <p:spPr>
          <a:xfrm>
            <a:off x="379566" y="1707500"/>
            <a:ext cx="3355667" cy="3442999"/>
          </a:xfrm>
        </p:spPr>
      </p:pic>
      <p:pic>
        <p:nvPicPr>
          <p:cNvPr id="17" name="Picture 16" descr="A graph of blue bars&#10;&#10;Description automatically generated with medium confidence">
            <a:extLst>
              <a:ext uri="{FF2B5EF4-FFF2-40B4-BE49-F238E27FC236}">
                <a16:creationId xmlns:a16="http://schemas.microsoft.com/office/drawing/2014/main" id="{3ADFC178-CC4B-78D3-DED1-1FC0ABE5E0B2}"/>
              </a:ext>
            </a:extLst>
          </p:cNvPr>
          <p:cNvPicPr>
            <a:picLocks noChangeAspect="1"/>
          </p:cNvPicPr>
          <p:nvPr/>
        </p:nvPicPr>
        <p:blipFill>
          <a:blip r:embed="rId3"/>
          <a:stretch>
            <a:fillRect/>
          </a:stretch>
        </p:blipFill>
        <p:spPr>
          <a:xfrm>
            <a:off x="4405226" y="1707500"/>
            <a:ext cx="3357745" cy="3442999"/>
          </a:xfrm>
          <a:prstGeom prst="rect">
            <a:avLst/>
          </a:prstGeom>
        </p:spPr>
      </p:pic>
      <p:pic>
        <p:nvPicPr>
          <p:cNvPr id="19" name="Picture 18" descr="A graph of a number of blue rectangular objects&#10;&#10;Description automatically generated">
            <a:extLst>
              <a:ext uri="{FF2B5EF4-FFF2-40B4-BE49-F238E27FC236}">
                <a16:creationId xmlns:a16="http://schemas.microsoft.com/office/drawing/2014/main" id="{9160E81D-318E-18E4-C333-C37D75D86628}"/>
              </a:ext>
            </a:extLst>
          </p:cNvPr>
          <p:cNvPicPr>
            <a:picLocks noChangeAspect="1"/>
          </p:cNvPicPr>
          <p:nvPr/>
        </p:nvPicPr>
        <p:blipFill>
          <a:blip r:embed="rId4"/>
          <a:stretch>
            <a:fillRect/>
          </a:stretch>
        </p:blipFill>
        <p:spPr>
          <a:xfrm>
            <a:off x="8370499" y="1707500"/>
            <a:ext cx="3357744" cy="3442999"/>
          </a:xfrm>
          <a:prstGeom prst="rect">
            <a:avLst/>
          </a:prstGeom>
        </p:spPr>
      </p:pic>
    </p:spTree>
    <p:extLst>
      <p:ext uri="{BB962C8B-B14F-4D97-AF65-F5344CB8AC3E}">
        <p14:creationId xmlns:p14="http://schemas.microsoft.com/office/powerpoint/2010/main" val="412304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508959" y="201940"/>
            <a:ext cx="1102455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UNIVARIATE ANALYSIS - INSIGHTS</a:t>
            </a:r>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301932" y="5167335"/>
            <a:ext cx="3357744" cy="1553249"/>
          </a:xfrm>
        </p:spPr>
        <p:txBody>
          <a:bodyPr/>
          <a:lstStyle/>
          <a:p>
            <a:pPr>
              <a:lnSpc>
                <a:spcPct val="150000"/>
              </a:lnSpc>
            </a:pPr>
            <a:r>
              <a:rPr lang="en-US" sz="1200" b="0" dirty="0"/>
              <a:t>Majority of people took loan for the purpose of debt consolidation</a:t>
            </a:r>
          </a:p>
        </p:txBody>
      </p:sp>
      <p:sp>
        <p:nvSpPr>
          <p:cNvPr id="45" name="TextBox 44">
            <a:extLst>
              <a:ext uri="{FF2B5EF4-FFF2-40B4-BE49-F238E27FC236}">
                <a16:creationId xmlns:a16="http://schemas.microsoft.com/office/drawing/2014/main" id="{33486BD5-FFFD-793B-1791-81C4BEC1F7F8}"/>
              </a:ext>
            </a:extLst>
          </p:cNvPr>
          <p:cNvSpPr txBox="1"/>
          <p:nvPr/>
        </p:nvSpPr>
        <p:spPr>
          <a:xfrm>
            <a:off x="4166558" y="1094309"/>
            <a:ext cx="3433314" cy="400110"/>
          </a:xfrm>
          <a:prstGeom prst="rect">
            <a:avLst/>
          </a:prstGeom>
          <a:noFill/>
        </p:spPr>
        <p:txBody>
          <a:bodyPr wrap="square" rtlCol="0">
            <a:spAutoFit/>
          </a:bodyPr>
          <a:lstStyle/>
          <a:p>
            <a:r>
              <a:rPr lang="en-US" sz="2000" b="1" dirty="0"/>
              <a:t>CATEGORICAL COLUMNS</a:t>
            </a:r>
            <a:endParaRPr lang="en-IN" sz="2000" b="1" dirty="0"/>
          </a:p>
        </p:txBody>
      </p:sp>
      <p:sp>
        <p:nvSpPr>
          <p:cNvPr id="3" name="Text Placeholder 1">
            <a:extLst>
              <a:ext uri="{FF2B5EF4-FFF2-40B4-BE49-F238E27FC236}">
                <a16:creationId xmlns:a16="http://schemas.microsoft.com/office/drawing/2014/main" id="{F3F6FD15-59A4-BD2A-9882-079D1A248471}"/>
              </a:ext>
            </a:extLst>
          </p:cNvPr>
          <p:cNvSpPr txBox="1">
            <a:spLocks/>
          </p:cNvSpPr>
          <p:nvPr/>
        </p:nvSpPr>
        <p:spPr>
          <a:xfrm>
            <a:off x="4206808" y="5150499"/>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Majority of people who have taken loan fall in grades B and A. Least NUMBER OF THEM fall in grade G</a:t>
            </a:r>
          </a:p>
        </p:txBody>
      </p:sp>
      <p:sp>
        <p:nvSpPr>
          <p:cNvPr id="7" name="Text Placeholder 1">
            <a:extLst>
              <a:ext uri="{FF2B5EF4-FFF2-40B4-BE49-F238E27FC236}">
                <a16:creationId xmlns:a16="http://schemas.microsoft.com/office/drawing/2014/main" id="{6A281678-D00B-1823-6DB9-C1EE38EBE201}"/>
              </a:ext>
            </a:extLst>
          </p:cNvPr>
          <p:cNvSpPr txBox="1">
            <a:spLocks/>
          </p:cNvSpPr>
          <p:nvPr/>
        </p:nvSpPr>
        <p:spPr>
          <a:xfrm>
            <a:off x="8172080" y="5150499"/>
            <a:ext cx="3357744" cy="1553249"/>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dirty="0"/>
              <a:t>NUMBER OF PEOPLE WHO DEFAULTED ARE 18% OF NUMBER OF PEOPLE WHO FULLY PAID</a:t>
            </a:r>
          </a:p>
        </p:txBody>
      </p:sp>
      <p:pic>
        <p:nvPicPr>
          <p:cNvPr id="11" name="Picture Placeholder 10" descr="A graph of a number of numbers&#10;&#10;Description automatically generated">
            <a:extLst>
              <a:ext uri="{FF2B5EF4-FFF2-40B4-BE49-F238E27FC236}">
                <a16:creationId xmlns:a16="http://schemas.microsoft.com/office/drawing/2014/main" id="{0DEE1796-AE4E-817A-E2A1-62C2A0C996EE}"/>
              </a:ext>
            </a:extLst>
          </p:cNvPr>
          <p:cNvPicPr>
            <a:picLocks noGrp="1" noChangeAspect="1"/>
          </p:cNvPicPr>
          <p:nvPr>
            <p:ph type="pic" sz="quarter" idx="13"/>
          </p:nvPr>
        </p:nvPicPr>
        <p:blipFill>
          <a:blip r:embed="rId2"/>
          <a:srcRect t="527" b="527"/>
          <a:stretch>
            <a:fillRect/>
          </a:stretch>
        </p:blipFill>
        <p:spPr>
          <a:xfrm>
            <a:off x="301932" y="1707500"/>
            <a:ext cx="3355668" cy="3442999"/>
          </a:xfrm>
        </p:spPr>
      </p:pic>
      <p:pic>
        <p:nvPicPr>
          <p:cNvPr id="14" name="Picture 13" descr="A graph of a number of blue bars&#10;&#10;Description automatically generated">
            <a:extLst>
              <a:ext uri="{FF2B5EF4-FFF2-40B4-BE49-F238E27FC236}">
                <a16:creationId xmlns:a16="http://schemas.microsoft.com/office/drawing/2014/main" id="{CFC6D6AF-8961-ADA9-35DB-C62F47ED9CA2}"/>
              </a:ext>
            </a:extLst>
          </p:cNvPr>
          <p:cNvPicPr>
            <a:picLocks noChangeAspect="1"/>
          </p:cNvPicPr>
          <p:nvPr/>
        </p:nvPicPr>
        <p:blipFill>
          <a:blip r:embed="rId3"/>
          <a:stretch>
            <a:fillRect/>
          </a:stretch>
        </p:blipFill>
        <p:spPr>
          <a:xfrm>
            <a:off x="4206808" y="1746163"/>
            <a:ext cx="3357744" cy="3404336"/>
          </a:xfrm>
          <a:prstGeom prst="rect">
            <a:avLst/>
          </a:prstGeom>
        </p:spPr>
      </p:pic>
      <p:pic>
        <p:nvPicPr>
          <p:cNvPr id="16" name="Picture 15" descr="A graph of a graph&#10;&#10;Description automatically generated">
            <a:extLst>
              <a:ext uri="{FF2B5EF4-FFF2-40B4-BE49-F238E27FC236}">
                <a16:creationId xmlns:a16="http://schemas.microsoft.com/office/drawing/2014/main" id="{4777A8EA-C6EA-7200-6173-1FA829ED8B7C}"/>
              </a:ext>
            </a:extLst>
          </p:cNvPr>
          <p:cNvPicPr>
            <a:picLocks noChangeAspect="1"/>
          </p:cNvPicPr>
          <p:nvPr/>
        </p:nvPicPr>
        <p:blipFill>
          <a:blip r:embed="rId4"/>
          <a:stretch>
            <a:fillRect/>
          </a:stretch>
        </p:blipFill>
        <p:spPr>
          <a:xfrm>
            <a:off x="8172080" y="1707500"/>
            <a:ext cx="3361437" cy="3459835"/>
          </a:xfrm>
          <a:prstGeom prst="rect">
            <a:avLst/>
          </a:prstGeom>
        </p:spPr>
      </p:pic>
    </p:spTree>
    <p:extLst>
      <p:ext uri="{BB962C8B-B14F-4D97-AF65-F5344CB8AC3E}">
        <p14:creationId xmlns:p14="http://schemas.microsoft.com/office/powerpoint/2010/main" val="423940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049329" y="535355"/>
            <a:ext cx="6561825" cy="1112290"/>
          </a:xfrm>
        </p:spPr>
        <p:txBody>
          <a:bodyPr/>
          <a:lstStyle/>
          <a:p>
            <a:r>
              <a:rPr lang="en-US" altLang="zh-CN" sz="3600" b="1" dirty="0">
                <a:solidFill>
                  <a:schemeClr val="accent6"/>
                </a:solidFill>
                <a:latin typeface="Arial Black" panose="020B0604020202020204" pitchFamily="34" charset="0"/>
                <a:cs typeface="Arial Black" panose="020B0604020202020204" pitchFamily="34" charset="0"/>
              </a:rPr>
              <a:t>bivariate ANALYSIS -   APPROACH</a:t>
            </a:r>
            <a:br>
              <a:rPr lang="en-US" altLang="zh-CN" sz="3600" b="1" dirty="0">
                <a:solidFill>
                  <a:schemeClr val="accent6"/>
                </a:solidFill>
                <a:latin typeface="Arial Black" panose="020B0604020202020204" pitchFamily="34" charset="0"/>
                <a:cs typeface="Arial Black" panose="020B0604020202020204" pitchFamily="34" charset="0"/>
              </a:rPr>
            </a:br>
            <a:br>
              <a:rPr lang="en-US" altLang="zh-CN" sz="3600" b="1" dirty="0">
                <a:solidFill>
                  <a:schemeClr val="accent6"/>
                </a:solidFill>
                <a:latin typeface="Arial Black" panose="020B0604020202020204" pitchFamily="34" charset="0"/>
                <a:cs typeface="Arial Black" panose="020B0604020202020204" pitchFamily="34" charset="0"/>
              </a:rPr>
            </a:br>
            <a:endParaRPr lang="en-US" dirty="0"/>
          </a:p>
        </p:txBody>
      </p:sp>
      <p:sp>
        <p:nvSpPr>
          <p:cNvPr id="10" name="TextBox 9">
            <a:extLst>
              <a:ext uri="{FF2B5EF4-FFF2-40B4-BE49-F238E27FC236}">
                <a16:creationId xmlns:a16="http://schemas.microsoft.com/office/drawing/2014/main" id="{19C88A04-DB2C-7266-94E3-11BAD9F94E91}"/>
              </a:ext>
            </a:extLst>
          </p:cNvPr>
          <p:cNvSpPr txBox="1"/>
          <p:nvPr/>
        </p:nvSpPr>
        <p:spPr>
          <a:xfrm>
            <a:off x="4528868" y="2044460"/>
            <a:ext cx="7530860" cy="4524315"/>
          </a:xfrm>
          <a:prstGeom prst="rect">
            <a:avLst/>
          </a:prstGeom>
          <a:noFill/>
        </p:spPr>
        <p:txBody>
          <a:bodyPr wrap="square" rtlCol="0">
            <a:spAutoFit/>
          </a:bodyPr>
          <a:lstStyle/>
          <a:p>
            <a:endParaRPr lang="en-US" sz="2400" dirty="0"/>
          </a:p>
          <a:p>
            <a:pPr>
              <a:buFont typeface="Wingdings" panose="05000000000000000000" pitchFamily="2" charset="2"/>
              <a:buChar char="Ø"/>
            </a:pPr>
            <a:r>
              <a:rPr lang="en-US" sz="2400" dirty="0"/>
              <a:t>Created a scatter plot for each column in numerical columns vs numerical to derive business insights from it.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Created a box plot for each column in categorical columns vs numerical columns to derive business insights from it.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Created a bar plot for each column in categorical columns vs categorical columns to derive business insights from it.</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19191543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{8AF8951D-2F9D-4CF0-80AA-F98D8858903F}tf78438558_win32</Template>
  <TotalTime>393</TotalTime>
  <Words>886</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Sabon Next LT</vt:lpstr>
      <vt:lpstr>Söhne</vt:lpstr>
      <vt:lpstr>Wingdings</vt:lpstr>
      <vt:lpstr>Office Theme</vt:lpstr>
      <vt:lpstr>LENDING CLUB CASE STUDY </vt:lpstr>
      <vt:lpstr>Problem statement</vt:lpstr>
      <vt:lpstr>APPROACH</vt:lpstr>
      <vt:lpstr>DATA CLEANING</vt:lpstr>
      <vt:lpstr>UNIVARIATE ANALYSIS -   APPROACH  </vt:lpstr>
      <vt:lpstr>UNIVARIATE ANALYSIS - INSIGHTS</vt:lpstr>
      <vt:lpstr>UNIVARIATE ANALYSIS - INSIGHTS</vt:lpstr>
      <vt:lpstr>UNIVARIATE ANALYSIS - INSIGHTS</vt:lpstr>
      <vt:lpstr>bivariate ANALYSIS -   APPROACH  </vt:lpstr>
      <vt:lpstr>BIVARIATE ANALYSIS - INSIGHTS</vt:lpstr>
      <vt:lpstr>BIVARIATE ANALYSIS - INSIGHTS</vt:lpstr>
      <vt:lpstr>BIVARIATE ANALYSIS - INSIGHTS</vt:lpstr>
      <vt:lpstr>BIVARIATE ANALYSIS - INSIGHTS</vt:lpstr>
      <vt:lpstr>MULTI-VARIate ANALYSIS -   APPROACH  </vt:lpstr>
      <vt:lpstr>MULTIVARIATE ANALYSIS - INSIGHTS</vt:lpstr>
      <vt:lpstr>FINAL 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subject/>
  <dc:creator>Indraja Punna</dc:creator>
  <cp:lastModifiedBy>Indraja Punna</cp:lastModifiedBy>
  <cp:revision>1</cp:revision>
  <dcterms:created xsi:type="dcterms:W3CDTF">2023-12-03T09:38:15Z</dcterms:created>
  <dcterms:modified xsi:type="dcterms:W3CDTF">2023-12-03T16:11:28Z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